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2" r:id="rId3"/>
  </p:sldMasterIdLst>
  <p:notesMasterIdLst>
    <p:notesMasterId r:id="rId64"/>
  </p:notesMasterIdLst>
  <p:handoutMasterIdLst>
    <p:handoutMasterId r:id="rId65"/>
  </p:handoutMasterIdLst>
  <p:sldIdLst>
    <p:sldId id="1118" r:id="rId4"/>
    <p:sldId id="1734" r:id="rId5"/>
    <p:sldId id="1872" r:id="rId6"/>
    <p:sldId id="4629" r:id="rId7"/>
    <p:sldId id="4592" r:id="rId8"/>
    <p:sldId id="1508" r:id="rId9"/>
    <p:sldId id="1633" r:id="rId10"/>
    <p:sldId id="4674" r:id="rId11"/>
    <p:sldId id="4696" r:id="rId12"/>
    <p:sldId id="4658" r:id="rId13"/>
    <p:sldId id="1522" r:id="rId14"/>
    <p:sldId id="4672" r:id="rId15"/>
    <p:sldId id="4636" r:id="rId16"/>
    <p:sldId id="4652" r:id="rId17"/>
    <p:sldId id="4694" r:id="rId18"/>
    <p:sldId id="1454" r:id="rId19"/>
    <p:sldId id="4637" r:id="rId20"/>
    <p:sldId id="4602" r:id="rId21"/>
    <p:sldId id="4612" r:id="rId22"/>
    <p:sldId id="4611" r:id="rId23"/>
    <p:sldId id="4660" r:id="rId24"/>
    <p:sldId id="4622" r:id="rId25"/>
    <p:sldId id="4630" r:id="rId26"/>
    <p:sldId id="4603" r:id="rId27"/>
    <p:sldId id="4598" r:id="rId28"/>
    <p:sldId id="4599" r:id="rId29"/>
    <p:sldId id="4605" r:id="rId30"/>
    <p:sldId id="4600" r:id="rId31"/>
    <p:sldId id="4604" r:id="rId32"/>
    <p:sldId id="4606" r:id="rId33"/>
    <p:sldId id="4631" r:id="rId34"/>
    <p:sldId id="4626" r:id="rId35"/>
    <p:sldId id="4675" r:id="rId36"/>
    <p:sldId id="4657" r:id="rId37"/>
    <p:sldId id="4676" r:id="rId38"/>
    <p:sldId id="4633" r:id="rId39"/>
    <p:sldId id="4678" r:id="rId40"/>
    <p:sldId id="4662" r:id="rId41"/>
    <p:sldId id="4663" r:id="rId42"/>
    <p:sldId id="4664" r:id="rId43"/>
    <p:sldId id="4679" r:id="rId44"/>
    <p:sldId id="4683" r:id="rId45"/>
    <p:sldId id="4684" r:id="rId46"/>
    <p:sldId id="4685" r:id="rId47"/>
    <p:sldId id="4686" r:id="rId48"/>
    <p:sldId id="4639" r:id="rId49"/>
    <p:sldId id="4640" r:id="rId50"/>
    <p:sldId id="4701" r:id="rId51"/>
    <p:sldId id="4699" r:id="rId52"/>
    <p:sldId id="4687" r:id="rId53"/>
    <p:sldId id="4649" r:id="rId54"/>
    <p:sldId id="1901" r:id="rId55"/>
    <p:sldId id="4650" r:id="rId56"/>
    <p:sldId id="4688" r:id="rId57"/>
    <p:sldId id="4651" r:id="rId58"/>
    <p:sldId id="4689" r:id="rId59"/>
    <p:sldId id="4680" r:id="rId60"/>
    <p:sldId id="4648" r:id="rId61"/>
    <p:sldId id="4698" r:id="rId62"/>
    <p:sldId id="1116" r:id="rId63"/>
  </p:sldIdLst>
  <p:sldSz cx="9144000" cy="5143500" type="screen16x9"/>
  <p:notesSz cx="6858000" cy="10287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92" userDrawn="1">
          <p15:clr>
            <a:srgbClr val="A4A3A4"/>
          </p15:clr>
        </p15:guide>
      </p15:sldGuideLst>
    </p:ext>
    <p:ext uri="{2D200454-40CA-4A62-9FC3-DE9A4176ACB9}">
      <p15:notesGuideLst xmlns:p15="http://schemas.microsoft.com/office/powerpoint/2012/main">
        <p15:guide id="1" orient="horz" pos="324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AFE"/>
    <a:srgbClr val="CABFB7"/>
    <a:srgbClr val="FDA435"/>
    <a:srgbClr val="FDD037"/>
    <a:srgbClr val="FDD863"/>
    <a:srgbClr val="997200"/>
    <a:srgbClr val="FDD04F"/>
    <a:srgbClr val="E7AF21"/>
    <a:srgbClr val="C4AC78"/>
    <a:srgbClr val="FDDC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95205" autoAdjust="0"/>
  </p:normalViewPr>
  <p:slideViewPr>
    <p:cSldViewPr snapToGrid="0" showGuides="1">
      <p:cViewPr varScale="1">
        <p:scale>
          <a:sx n="161" d="100"/>
          <a:sy n="161" d="100"/>
        </p:scale>
        <p:origin x="1440" y="192"/>
      </p:cViewPr>
      <p:guideLst>
        <p:guide pos="2880"/>
        <p:guide orient="horz" pos="16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952"/>
    </p:cViewPr>
  </p:sorterViewPr>
  <p:notesViewPr>
    <p:cSldViewPr snapToGrid="0" showGuides="1">
      <p:cViewPr varScale="1">
        <p:scale>
          <a:sx n="88" d="100"/>
          <a:sy n="88" d="100"/>
        </p:scale>
        <p:origin x="4512" y="192"/>
      </p:cViewPr>
      <p:guideLst>
        <p:guide orient="horz" pos="324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533400"/>
            <a:ext cx="375104"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82575"/>
            <a:ext cx="915988" cy="307975"/>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80963" y="857250"/>
            <a:ext cx="6697662" cy="37687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8" y="4897438"/>
            <a:ext cx="5013325" cy="4645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8009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3886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2011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417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4438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0452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4255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6728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256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116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92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2658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339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53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293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529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931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2917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699239"/>
            <a:ext cx="9154751" cy="3736555"/>
          </a:xfrm>
          <a:prstGeom prst="rect">
            <a:avLst/>
          </a:prstGeom>
          <a:noFill/>
          <a:ln>
            <a:noFill/>
          </a:ln>
          <a:effectLst/>
        </p:spPr>
      </p:pic>
      <p:sp>
        <p:nvSpPr>
          <p:cNvPr id="282" name="Title 1"/>
          <p:cNvSpPr>
            <a:spLocks noGrp="1"/>
          </p:cNvSpPr>
          <p:nvPr>
            <p:ph type="ctrTitle" hasCustomPrompt="1"/>
          </p:nvPr>
        </p:nvSpPr>
        <p:spPr>
          <a:xfrm>
            <a:off x="438219" y="931641"/>
            <a:ext cx="8222726" cy="1280160"/>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sp>
        <p:nvSpPr>
          <p:cNvPr id="273" name="Date"/>
          <p:cNvSpPr>
            <a:spLocks noGrp="1"/>
          </p:cNvSpPr>
          <p:nvPr>
            <p:ph type="body" sz="quarter" idx="14" hasCustomPrompt="1"/>
          </p:nvPr>
        </p:nvSpPr>
        <p:spPr>
          <a:xfrm>
            <a:off x="438219" y="4011411"/>
            <a:ext cx="7115526"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cxnSp>
        <p:nvCxnSpPr>
          <p:cNvPr id="30" name="Straight Connector 29"/>
          <p:cNvCxnSpPr/>
          <p:nvPr userDrawn="1"/>
        </p:nvCxnSpPr>
        <p:spPr>
          <a:xfrm>
            <a:off x="-14989" y="693842"/>
            <a:ext cx="9162862"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4989" y="4428995"/>
            <a:ext cx="9162862"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4" name="Logo Horizontal V2">
            <a:extLst>
              <a:ext uri="{FF2B5EF4-FFF2-40B4-BE49-F238E27FC236}">
                <a16:creationId xmlns:a16="http://schemas.microsoft.com/office/drawing/2014/main" id="{36276770-D6C1-3340-A54F-851A6FEB1936}"/>
              </a:ext>
            </a:extLst>
          </p:cNvPr>
          <p:cNvGrpSpPr>
            <a:grpSpLocks noChangeAspect="1"/>
          </p:cNvGrpSpPr>
          <p:nvPr userDrawn="1"/>
        </p:nvGrpSpPr>
        <p:grpSpPr>
          <a:xfrm>
            <a:off x="534702" y="223067"/>
            <a:ext cx="3372064" cy="320040"/>
            <a:chOff x="960861" y="1655928"/>
            <a:chExt cx="4437220" cy="420624"/>
          </a:xfrm>
        </p:grpSpPr>
        <p:pic>
          <p:nvPicPr>
            <p:cNvPr id="35" name="Logomark V2">
              <a:extLst>
                <a:ext uri="{FF2B5EF4-FFF2-40B4-BE49-F238E27FC236}">
                  <a16:creationId xmlns:a16="http://schemas.microsoft.com/office/drawing/2014/main" id="{81839592-238C-D84C-B9A8-F93EC9CAD7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861" y="1655928"/>
              <a:ext cx="428518" cy="420624"/>
            </a:xfrm>
            <a:prstGeom prst="rect">
              <a:avLst/>
            </a:prstGeom>
          </p:spPr>
        </p:pic>
        <p:grpSp>
          <p:nvGrpSpPr>
            <p:cNvPr id="60" name="Nat HIV Cur logo type horiz">
              <a:extLst>
                <a:ext uri="{FF2B5EF4-FFF2-40B4-BE49-F238E27FC236}">
                  <a16:creationId xmlns:a16="http://schemas.microsoft.com/office/drawing/2014/main" id="{C1E2FEF3-56D7-1447-AE74-4A8D4C99EB96}"/>
                </a:ext>
              </a:extLst>
            </p:cNvPr>
            <p:cNvGrpSpPr>
              <a:grpSpLocks noChangeAspect="1"/>
            </p:cNvGrpSpPr>
            <p:nvPr/>
          </p:nvGrpSpPr>
          <p:grpSpPr bwMode="auto">
            <a:xfrm>
              <a:off x="1476074" y="1719322"/>
              <a:ext cx="3922007" cy="292608"/>
              <a:chOff x="918" y="1071"/>
              <a:chExt cx="2989" cy="223"/>
            </a:xfrm>
          </p:grpSpPr>
          <p:sp>
            <p:nvSpPr>
              <p:cNvPr id="61" name="Freeform 29">
                <a:extLst>
                  <a:ext uri="{FF2B5EF4-FFF2-40B4-BE49-F238E27FC236}">
                    <a16:creationId xmlns:a16="http://schemas.microsoft.com/office/drawing/2014/main" id="{2D82EC55-D9F3-334B-ABD1-4980F106712A}"/>
                  </a:ext>
                </a:extLst>
              </p:cNvPr>
              <p:cNvSpPr>
                <a:spLocks/>
              </p:cNvSpPr>
              <p:nvPr/>
            </p:nvSpPr>
            <p:spPr bwMode="auto">
              <a:xfrm>
                <a:off x="918" y="1076"/>
                <a:ext cx="173" cy="212"/>
              </a:xfrm>
              <a:custGeom>
                <a:avLst/>
                <a:gdLst>
                  <a:gd name="T0" fmla="*/ 248 w 288"/>
                  <a:gd name="T1" fmla="*/ 0 h 340"/>
                  <a:gd name="T2" fmla="*/ 248 w 288"/>
                  <a:gd name="T3" fmla="*/ 0 h 340"/>
                  <a:gd name="T4" fmla="*/ 248 w 288"/>
                  <a:gd name="T5" fmla="*/ 282 h 340"/>
                  <a:gd name="T6" fmla="*/ 247 w 288"/>
                  <a:gd name="T7" fmla="*/ 282 h 340"/>
                  <a:gd name="T8" fmla="*/ 50 w 288"/>
                  <a:gd name="T9" fmla="*/ 0 h 340"/>
                  <a:gd name="T10" fmla="*/ 0 w 288"/>
                  <a:gd name="T11" fmla="*/ 0 h 340"/>
                  <a:gd name="T12" fmla="*/ 0 w 288"/>
                  <a:gd name="T13" fmla="*/ 340 h 340"/>
                  <a:gd name="T14" fmla="*/ 40 w 288"/>
                  <a:gd name="T15" fmla="*/ 340 h 340"/>
                  <a:gd name="T16" fmla="*/ 40 w 288"/>
                  <a:gd name="T17" fmla="*/ 58 h 340"/>
                  <a:gd name="T18" fmla="*/ 41 w 288"/>
                  <a:gd name="T19" fmla="*/ 58 h 340"/>
                  <a:gd name="T20" fmla="*/ 238 w 288"/>
                  <a:gd name="T21" fmla="*/ 340 h 340"/>
                  <a:gd name="T22" fmla="*/ 288 w 288"/>
                  <a:gd name="T23" fmla="*/ 340 h 340"/>
                  <a:gd name="T24" fmla="*/ 288 w 288"/>
                  <a:gd name="T25" fmla="*/ 0 h 340"/>
                  <a:gd name="T26" fmla="*/ 248 w 288"/>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340">
                    <a:moveTo>
                      <a:pt x="248" y="0"/>
                    </a:moveTo>
                    <a:lnTo>
                      <a:pt x="248" y="0"/>
                    </a:lnTo>
                    <a:lnTo>
                      <a:pt x="248" y="282"/>
                    </a:lnTo>
                    <a:lnTo>
                      <a:pt x="247" y="282"/>
                    </a:lnTo>
                    <a:lnTo>
                      <a:pt x="50" y="0"/>
                    </a:lnTo>
                    <a:lnTo>
                      <a:pt x="0" y="0"/>
                    </a:lnTo>
                    <a:lnTo>
                      <a:pt x="0" y="340"/>
                    </a:lnTo>
                    <a:lnTo>
                      <a:pt x="40" y="340"/>
                    </a:lnTo>
                    <a:lnTo>
                      <a:pt x="40" y="58"/>
                    </a:lnTo>
                    <a:lnTo>
                      <a:pt x="41" y="58"/>
                    </a:lnTo>
                    <a:lnTo>
                      <a:pt x="238" y="340"/>
                    </a:lnTo>
                    <a:lnTo>
                      <a:pt x="288" y="340"/>
                    </a:lnTo>
                    <a:lnTo>
                      <a:pt x="288" y="0"/>
                    </a:lnTo>
                    <a:lnTo>
                      <a:pt x="248"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2" name="Freeform 30">
                <a:extLst>
                  <a:ext uri="{FF2B5EF4-FFF2-40B4-BE49-F238E27FC236}">
                    <a16:creationId xmlns:a16="http://schemas.microsoft.com/office/drawing/2014/main" id="{15A116DC-1D93-A94B-997A-1F8C8D806212}"/>
                  </a:ext>
                </a:extLst>
              </p:cNvPr>
              <p:cNvSpPr>
                <a:spLocks noEditPoints="1"/>
              </p:cNvSpPr>
              <p:nvPr/>
            </p:nvSpPr>
            <p:spPr bwMode="auto">
              <a:xfrm>
                <a:off x="1127" y="1144"/>
                <a:ext cx="119" cy="148"/>
              </a:xfrm>
              <a:custGeom>
                <a:avLst/>
                <a:gdLst>
                  <a:gd name="T0" fmla="*/ 11 w 197"/>
                  <a:gd name="T1" fmla="*/ 35 h 237"/>
                  <a:gd name="T2" fmla="*/ 11 w 197"/>
                  <a:gd name="T3" fmla="*/ 35 h 237"/>
                  <a:gd name="T4" fmla="*/ 100 w 197"/>
                  <a:gd name="T5" fmla="*/ 0 h 237"/>
                  <a:gd name="T6" fmla="*/ 194 w 197"/>
                  <a:gd name="T7" fmla="*/ 96 h 237"/>
                  <a:gd name="T8" fmla="*/ 194 w 197"/>
                  <a:gd name="T9" fmla="*/ 192 h 237"/>
                  <a:gd name="T10" fmla="*/ 197 w 197"/>
                  <a:gd name="T11" fmla="*/ 231 h 237"/>
                  <a:gd name="T12" fmla="*/ 161 w 197"/>
                  <a:gd name="T13" fmla="*/ 231 h 237"/>
                  <a:gd name="T14" fmla="*/ 159 w 197"/>
                  <a:gd name="T15" fmla="*/ 197 h 237"/>
                  <a:gd name="T16" fmla="*/ 158 w 197"/>
                  <a:gd name="T17" fmla="*/ 197 h 237"/>
                  <a:gd name="T18" fmla="*/ 84 w 197"/>
                  <a:gd name="T19" fmla="*/ 237 h 237"/>
                  <a:gd name="T20" fmla="*/ 0 w 197"/>
                  <a:gd name="T21" fmla="*/ 170 h 237"/>
                  <a:gd name="T22" fmla="*/ 142 w 197"/>
                  <a:gd name="T23" fmla="*/ 91 h 237"/>
                  <a:gd name="T24" fmla="*/ 156 w 197"/>
                  <a:gd name="T25" fmla="*/ 91 h 237"/>
                  <a:gd name="T26" fmla="*/ 156 w 197"/>
                  <a:gd name="T27" fmla="*/ 84 h 237"/>
                  <a:gd name="T28" fmla="*/ 101 w 197"/>
                  <a:gd name="T29" fmla="*/ 35 h 237"/>
                  <a:gd name="T30" fmla="*/ 34 w 197"/>
                  <a:gd name="T31" fmla="*/ 60 h 237"/>
                  <a:gd name="T32" fmla="*/ 11 w 197"/>
                  <a:gd name="T33" fmla="*/ 35 h 237"/>
                  <a:gd name="T34" fmla="*/ 119 w 197"/>
                  <a:gd name="T35" fmla="*/ 123 h 237"/>
                  <a:gd name="T36" fmla="*/ 119 w 197"/>
                  <a:gd name="T37" fmla="*/ 123 h 237"/>
                  <a:gd name="T38" fmla="*/ 41 w 197"/>
                  <a:gd name="T39" fmla="*/ 166 h 237"/>
                  <a:gd name="T40" fmla="*/ 90 w 197"/>
                  <a:gd name="T41" fmla="*/ 205 h 237"/>
                  <a:gd name="T42" fmla="*/ 156 w 197"/>
                  <a:gd name="T43" fmla="*/ 137 h 237"/>
                  <a:gd name="T44" fmla="*/ 156 w 197"/>
                  <a:gd name="T45" fmla="*/ 123 h 237"/>
                  <a:gd name="T46" fmla="*/ 119 w 197"/>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37">
                    <a:moveTo>
                      <a:pt x="11" y="35"/>
                    </a:moveTo>
                    <a:lnTo>
                      <a:pt x="11" y="35"/>
                    </a:lnTo>
                    <a:cubicBezTo>
                      <a:pt x="34" y="12"/>
                      <a:pt x="67" y="0"/>
                      <a:pt x="100" y="0"/>
                    </a:cubicBezTo>
                    <a:cubicBezTo>
                      <a:pt x="166" y="0"/>
                      <a:pt x="194" y="32"/>
                      <a:pt x="194" y="96"/>
                    </a:cubicBezTo>
                    <a:lnTo>
                      <a:pt x="194" y="192"/>
                    </a:lnTo>
                    <a:cubicBezTo>
                      <a:pt x="194" y="205"/>
                      <a:pt x="195" y="219"/>
                      <a:pt x="197" y="231"/>
                    </a:cubicBezTo>
                    <a:lnTo>
                      <a:pt x="161" y="231"/>
                    </a:lnTo>
                    <a:cubicBezTo>
                      <a:pt x="159" y="221"/>
                      <a:pt x="159" y="207"/>
                      <a:pt x="159" y="197"/>
                    </a:cubicBezTo>
                    <a:lnTo>
                      <a:pt x="158" y="197"/>
                    </a:lnTo>
                    <a:cubicBezTo>
                      <a:pt x="143" y="220"/>
                      <a:pt x="118" y="237"/>
                      <a:pt x="84" y="237"/>
                    </a:cubicBezTo>
                    <a:cubicBezTo>
                      <a:pt x="38" y="237"/>
                      <a:pt x="0" y="214"/>
                      <a:pt x="0" y="170"/>
                    </a:cubicBezTo>
                    <a:cubicBezTo>
                      <a:pt x="0" y="96"/>
                      <a:pt x="87" y="91"/>
                      <a:pt x="142" y="91"/>
                    </a:cubicBezTo>
                    <a:lnTo>
                      <a:pt x="156" y="91"/>
                    </a:lnTo>
                    <a:lnTo>
                      <a:pt x="156" y="84"/>
                    </a:lnTo>
                    <a:cubicBezTo>
                      <a:pt x="156" y="52"/>
                      <a:pt x="136" y="35"/>
                      <a:pt x="101" y="35"/>
                    </a:cubicBezTo>
                    <a:cubicBezTo>
                      <a:pt x="77" y="35"/>
                      <a:pt x="52" y="43"/>
                      <a:pt x="34" y="60"/>
                    </a:cubicBezTo>
                    <a:lnTo>
                      <a:pt x="11" y="35"/>
                    </a:lnTo>
                    <a:close/>
                    <a:moveTo>
                      <a:pt x="119" y="123"/>
                    </a:moveTo>
                    <a:lnTo>
                      <a:pt x="119" y="123"/>
                    </a:lnTo>
                    <a:cubicBezTo>
                      <a:pt x="71" y="123"/>
                      <a:pt x="41" y="136"/>
                      <a:pt x="41" y="166"/>
                    </a:cubicBezTo>
                    <a:cubicBezTo>
                      <a:pt x="41" y="194"/>
                      <a:pt x="62" y="205"/>
                      <a:pt x="90" y="205"/>
                    </a:cubicBezTo>
                    <a:cubicBezTo>
                      <a:pt x="133" y="205"/>
                      <a:pt x="155" y="174"/>
                      <a:pt x="156" y="137"/>
                    </a:cubicBezTo>
                    <a:lnTo>
                      <a:pt x="156" y="123"/>
                    </a:lnTo>
                    <a:lnTo>
                      <a:pt x="119"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3" name="Freeform 31">
                <a:extLst>
                  <a:ext uri="{FF2B5EF4-FFF2-40B4-BE49-F238E27FC236}">
                    <a16:creationId xmlns:a16="http://schemas.microsoft.com/office/drawing/2014/main" id="{8E6BFF9A-AE41-4C4B-98E4-D732660B99BA}"/>
                  </a:ext>
                </a:extLst>
              </p:cNvPr>
              <p:cNvSpPr>
                <a:spLocks/>
              </p:cNvSpPr>
              <p:nvPr/>
            </p:nvSpPr>
            <p:spPr bwMode="auto">
              <a:xfrm>
                <a:off x="1264" y="1108"/>
                <a:ext cx="93" cy="184"/>
              </a:xfrm>
              <a:custGeom>
                <a:avLst/>
                <a:gdLst>
                  <a:gd name="T0" fmla="*/ 152 w 154"/>
                  <a:gd name="T1" fmla="*/ 96 h 295"/>
                  <a:gd name="T2" fmla="*/ 152 w 154"/>
                  <a:gd name="T3" fmla="*/ 96 h 295"/>
                  <a:gd name="T4" fmla="*/ 86 w 154"/>
                  <a:gd name="T5" fmla="*/ 96 h 295"/>
                  <a:gd name="T6" fmla="*/ 86 w 154"/>
                  <a:gd name="T7" fmla="*/ 208 h 295"/>
                  <a:gd name="T8" fmla="*/ 120 w 154"/>
                  <a:gd name="T9" fmla="*/ 260 h 295"/>
                  <a:gd name="T10" fmla="*/ 153 w 154"/>
                  <a:gd name="T11" fmla="*/ 252 h 295"/>
                  <a:gd name="T12" fmla="*/ 154 w 154"/>
                  <a:gd name="T13" fmla="*/ 286 h 295"/>
                  <a:gd name="T14" fmla="*/ 111 w 154"/>
                  <a:gd name="T15" fmla="*/ 295 h 295"/>
                  <a:gd name="T16" fmla="*/ 49 w 154"/>
                  <a:gd name="T17" fmla="*/ 219 h 295"/>
                  <a:gd name="T18" fmla="*/ 49 w 154"/>
                  <a:gd name="T19" fmla="*/ 96 h 295"/>
                  <a:gd name="T20" fmla="*/ 0 w 154"/>
                  <a:gd name="T21" fmla="*/ 96 h 295"/>
                  <a:gd name="T22" fmla="*/ 0 w 154"/>
                  <a:gd name="T23" fmla="*/ 64 h 295"/>
                  <a:gd name="T24" fmla="*/ 49 w 154"/>
                  <a:gd name="T25" fmla="*/ 64 h 295"/>
                  <a:gd name="T26" fmla="*/ 49 w 154"/>
                  <a:gd name="T27" fmla="*/ 0 h 295"/>
                  <a:gd name="T28" fmla="*/ 86 w 154"/>
                  <a:gd name="T29" fmla="*/ 0 h 295"/>
                  <a:gd name="T30" fmla="*/ 86 w 154"/>
                  <a:gd name="T31" fmla="*/ 64 h 295"/>
                  <a:gd name="T32" fmla="*/ 152 w 154"/>
                  <a:gd name="T33" fmla="*/ 64 h 295"/>
                  <a:gd name="T34" fmla="*/ 152 w 154"/>
                  <a:gd name="T35" fmla="*/ 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95">
                    <a:moveTo>
                      <a:pt x="152" y="96"/>
                    </a:moveTo>
                    <a:lnTo>
                      <a:pt x="152" y="96"/>
                    </a:lnTo>
                    <a:lnTo>
                      <a:pt x="86" y="96"/>
                    </a:lnTo>
                    <a:lnTo>
                      <a:pt x="86" y="208"/>
                    </a:lnTo>
                    <a:cubicBezTo>
                      <a:pt x="86" y="237"/>
                      <a:pt x="87" y="260"/>
                      <a:pt x="120" y="260"/>
                    </a:cubicBezTo>
                    <a:cubicBezTo>
                      <a:pt x="131" y="260"/>
                      <a:pt x="143" y="258"/>
                      <a:pt x="153" y="252"/>
                    </a:cubicBezTo>
                    <a:lnTo>
                      <a:pt x="154" y="286"/>
                    </a:lnTo>
                    <a:cubicBezTo>
                      <a:pt x="141" y="292"/>
                      <a:pt x="125" y="295"/>
                      <a:pt x="111" y="295"/>
                    </a:cubicBezTo>
                    <a:cubicBezTo>
                      <a:pt x="57" y="295"/>
                      <a:pt x="49" y="266"/>
                      <a:pt x="49" y="219"/>
                    </a:cubicBezTo>
                    <a:lnTo>
                      <a:pt x="49" y="96"/>
                    </a:lnTo>
                    <a:lnTo>
                      <a:pt x="0" y="96"/>
                    </a:lnTo>
                    <a:lnTo>
                      <a:pt x="0" y="64"/>
                    </a:lnTo>
                    <a:lnTo>
                      <a:pt x="49" y="64"/>
                    </a:lnTo>
                    <a:lnTo>
                      <a:pt x="49" y="0"/>
                    </a:lnTo>
                    <a:lnTo>
                      <a:pt x="86" y="0"/>
                    </a:lnTo>
                    <a:lnTo>
                      <a:pt x="86" y="64"/>
                    </a:lnTo>
                    <a:lnTo>
                      <a:pt x="152" y="64"/>
                    </a:lnTo>
                    <a:lnTo>
                      <a:pt x="152" y="96"/>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4" name="Freeform 32">
                <a:extLst>
                  <a:ext uri="{FF2B5EF4-FFF2-40B4-BE49-F238E27FC236}">
                    <a16:creationId xmlns:a16="http://schemas.microsoft.com/office/drawing/2014/main" id="{C6CA712E-CDC3-CB4E-A87C-D4084B6303AB}"/>
                  </a:ext>
                </a:extLst>
              </p:cNvPr>
              <p:cNvSpPr>
                <a:spLocks noEditPoints="1"/>
              </p:cNvSpPr>
              <p:nvPr/>
            </p:nvSpPr>
            <p:spPr bwMode="auto">
              <a:xfrm>
                <a:off x="1377" y="1076"/>
                <a:ext cx="34"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1"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5" name="Freeform 33">
                <a:extLst>
                  <a:ext uri="{FF2B5EF4-FFF2-40B4-BE49-F238E27FC236}">
                    <a16:creationId xmlns:a16="http://schemas.microsoft.com/office/drawing/2014/main" id="{F4E1210F-D833-3649-AD46-8162D23C3F8A}"/>
                  </a:ext>
                </a:extLst>
              </p:cNvPr>
              <p:cNvSpPr>
                <a:spLocks noEditPoints="1"/>
              </p:cNvSpPr>
              <p:nvPr/>
            </p:nvSpPr>
            <p:spPr bwMode="auto">
              <a:xfrm>
                <a:off x="1438" y="1144"/>
                <a:ext cx="144" cy="148"/>
              </a:xfrm>
              <a:custGeom>
                <a:avLst/>
                <a:gdLst>
                  <a:gd name="T0" fmla="*/ 120 w 240"/>
                  <a:gd name="T1" fmla="*/ 0 h 237"/>
                  <a:gd name="T2" fmla="*/ 120 w 240"/>
                  <a:gd name="T3" fmla="*/ 0 h 237"/>
                  <a:gd name="T4" fmla="*/ 240 w 240"/>
                  <a:gd name="T5" fmla="*/ 119 h 237"/>
                  <a:gd name="T6" fmla="*/ 120 w 240"/>
                  <a:gd name="T7" fmla="*/ 237 h 237"/>
                  <a:gd name="T8" fmla="*/ 0 w 240"/>
                  <a:gd name="T9" fmla="*/ 119 h 237"/>
                  <a:gd name="T10" fmla="*/ 120 w 240"/>
                  <a:gd name="T11" fmla="*/ 0 h 237"/>
                  <a:gd name="T12" fmla="*/ 120 w 240"/>
                  <a:gd name="T13" fmla="*/ 202 h 237"/>
                  <a:gd name="T14" fmla="*/ 120 w 240"/>
                  <a:gd name="T15" fmla="*/ 202 h 237"/>
                  <a:gd name="T16" fmla="*/ 200 w 240"/>
                  <a:gd name="T17" fmla="*/ 119 h 237"/>
                  <a:gd name="T18" fmla="*/ 120 w 240"/>
                  <a:gd name="T19" fmla="*/ 35 h 237"/>
                  <a:gd name="T20" fmla="*/ 41 w 240"/>
                  <a:gd name="T21" fmla="*/ 119 h 237"/>
                  <a:gd name="T22" fmla="*/ 120 w 240"/>
                  <a:gd name="T23" fmla="*/ 2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120" y="0"/>
                    </a:moveTo>
                    <a:lnTo>
                      <a:pt x="120" y="0"/>
                    </a:lnTo>
                    <a:cubicBezTo>
                      <a:pt x="189" y="0"/>
                      <a:pt x="240" y="48"/>
                      <a:pt x="240" y="119"/>
                    </a:cubicBezTo>
                    <a:cubicBezTo>
                      <a:pt x="240" y="189"/>
                      <a:pt x="189" y="237"/>
                      <a:pt x="120" y="237"/>
                    </a:cubicBezTo>
                    <a:cubicBezTo>
                      <a:pt x="51" y="237"/>
                      <a:pt x="0" y="189"/>
                      <a:pt x="0" y="119"/>
                    </a:cubicBezTo>
                    <a:cubicBezTo>
                      <a:pt x="0" y="48"/>
                      <a:pt x="51" y="0"/>
                      <a:pt x="120" y="0"/>
                    </a:cubicBezTo>
                    <a:close/>
                    <a:moveTo>
                      <a:pt x="120" y="202"/>
                    </a:moveTo>
                    <a:lnTo>
                      <a:pt x="120" y="202"/>
                    </a:lnTo>
                    <a:cubicBezTo>
                      <a:pt x="169" y="202"/>
                      <a:pt x="200" y="166"/>
                      <a:pt x="200" y="119"/>
                    </a:cubicBezTo>
                    <a:cubicBezTo>
                      <a:pt x="200" y="72"/>
                      <a:pt x="169" y="35"/>
                      <a:pt x="120" y="35"/>
                    </a:cubicBezTo>
                    <a:cubicBezTo>
                      <a:pt x="72" y="35"/>
                      <a:pt x="41" y="72"/>
                      <a:pt x="41" y="119"/>
                    </a:cubicBezTo>
                    <a:cubicBezTo>
                      <a:pt x="41" y="166"/>
                      <a:pt x="72" y="202"/>
                      <a:pt x="120" y="202"/>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6" name="Freeform 34">
                <a:extLst>
                  <a:ext uri="{FF2B5EF4-FFF2-40B4-BE49-F238E27FC236}">
                    <a16:creationId xmlns:a16="http://schemas.microsoft.com/office/drawing/2014/main" id="{0BA393B1-A90E-954A-9D8D-2FBFF2234421}"/>
                  </a:ext>
                </a:extLst>
              </p:cNvPr>
              <p:cNvSpPr>
                <a:spLocks/>
              </p:cNvSpPr>
              <p:nvPr/>
            </p:nvSpPr>
            <p:spPr bwMode="auto">
              <a:xfrm>
                <a:off x="1613" y="1144"/>
                <a:ext cx="119" cy="144"/>
              </a:xfrm>
              <a:custGeom>
                <a:avLst/>
                <a:gdLst>
                  <a:gd name="T0" fmla="*/ 2 w 198"/>
                  <a:gd name="T1" fmla="*/ 60 h 231"/>
                  <a:gd name="T2" fmla="*/ 2 w 198"/>
                  <a:gd name="T3" fmla="*/ 60 h 231"/>
                  <a:gd name="T4" fmla="*/ 0 w 198"/>
                  <a:gd name="T5" fmla="*/ 6 h 231"/>
                  <a:gd name="T6" fmla="*/ 36 w 198"/>
                  <a:gd name="T7" fmla="*/ 6 h 231"/>
                  <a:gd name="T8" fmla="*/ 37 w 198"/>
                  <a:gd name="T9" fmla="*/ 43 h 231"/>
                  <a:gd name="T10" fmla="*/ 38 w 198"/>
                  <a:gd name="T11" fmla="*/ 43 h 231"/>
                  <a:gd name="T12" fmla="*/ 112 w 198"/>
                  <a:gd name="T13" fmla="*/ 0 h 231"/>
                  <a:gd name="T14" fmla="*/ 198 w 198"/>
                  <a:gd name="T15" fmla="*/ 92 h 231"/>
                  <a:gd name="T16" fmla="*/ 198 w 198"/>
                  <a:gd name="T17" fmla="*/ 231 h 231"/>
                  <a:gd name="T18" fmla="*/ 160 w 198"/>
                  <a:gd name="T19" fmla="*/ 231 h 231"/>
                  <a:gd name="T20" fmla="*/ 160 w 198"/>
                  <a:gd name="T21" fmla="*/ 96 h 231"/>
                  <a:gd name="T22" fmla="*/ 109 w 198"/>
                  <a:gd name="T23" fmla="*/ 35 h 231"/>
                  <a:gd name="T24" fmla="*/ 39 w 198"/>
                  <a:gd name="T25" fmla="*/ 121 h 231"/>
                  <a:gd name="T26" fmla="*/ 39 w 198"/>
                  <a:gd name="T27" fmla="*/ 231 h 231"/>
                  <a:gd name="T28" fmla="*/ 2 w 198"/>
                  <a:gd name="T29" fmla="*/ 231 h 231"/>
                  <a:gd name="T30" fmla="*/ 2 w 198"/>
                  <a:gd name="T31"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2" y="60"/>
                    </a:moveTo>
                    <a:lnTo>
                      <a:pt x="2" y="60"/>
                    </a:lnTo>
                    <a:cubicBezTo>
                      <a:pt x="2" y="39"/>
                      <a:pt x="0" y="21"/>
                      <a:pt x="0" y="6"/>
                    </a:cubicBezTo>
                    <a:lnTo>
                      <a:pt x="36" y="6"/>
                    </a:lnTo>
                    <a:cubicBezTo>
                      <a:pt x="36" y="18"/>
                      <a:pt x="37" y="31"/>
                      <a:pt x="37" y="43"/>
                    </a:cubicBezTo>
                    <a:lnTo>
                      <a:pt x="38" y="43"/>
                    </a:lnTo>
                    <a:cubicBezTo>
                      <a:pt x="48" y="21"/>
                      <a:pt x="75" y="0"/>
                      <a:pt x="112" y="0"/>
                    </a:cubicBezTo>
                    <a:cubicBezTo>
                      <a:pt x="171" y="0"/>
                      <a:pt x="198" y="38"/>
                      <a:pt x="198" y="92"/>
                    </a:cubicBezTo>
                    <a:lnTo>
                      <a:pt x="198" y="231"/>
                    </a:lnTo>
                    <a:lnTo>
                      <a:pt x="160" y="231"/>
                    </a:lnTo>
                    <a:lnTo>
                      <a:pt x="160" y="96"/>
                    </a:lnTo>
                    <a:cubicBezTo>
                      <a:pt x="160" y="59"/>
                      <a:pt x="144"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7" name="Freeform 35">
                <a:extLst>
                  <a:ext uri="{FF2B5EF4-FFF2-40B4-BE49-F238E27FC236}">
                    <a16:creationId xmlns:a16="http://schemas.microsoft.com/office/drawing/2014/main" id="{0275D4C4-B425-9A47-820C-FF178CC7F90C}"/>
                  </a:ext>
                </a:extLst>
              </p:cNvPr>
              <p:cNvSpPr>
                <a:spLocks noEditPoints="1"/>
              </p:cNvSpPr>
              <p:nvPr/>
            </p:nvSpPr>
            <p:spPr bwMode="auto">
              <a:xfrm>
                <a:off x="1764" y="1144"/>
                <a:ext cx="117" cy="148"/>
              </a:xfrm>
              <a:custGeom>
                <a:avLst/>
                <a:gdLst>
                  <a:gd name="T0" fmla="*/ 10 w 196"/>
                  <a:gd name="T1" fmla="*/ 35 h 237"/>
                  <a:gd name="T2" fmla="*/ 10 w 196"/>
                  <a:gd name="T3" fmla="*/ 35 h 237"/>
                  <a:gd name="T4" fmla="*/ 99 w 196"/>
                  <a:gd name="T5" fmla="*/ 0 h 237"/>
                  <a:gd name="T6" fmla="*/ 193 w 196"/>
                  <a:gd name="T7" fmla="*/ 96 h 237"/>
                  <a:gd name="T8" fmla="*/ 193 w 196"/>
                  <a:gd name="T9" fmla="*/ 192 h 237"/>
                  <a:gd name="T10" fmla="*/ 196 w 196"/>
                  <a:gd name="T11" fmla="*/ 231 h 237"/>
                  <a:gd name="T12" fmla="*/ 160 w 196"/>
                  <a:gd name="T13" fmla="*/ 231 h 237"/>
                  <a:gd name="T14" fmla="*/ 158 w 196"/>
                  <a:gd name="T15" fmla="*/ 197 h 237"/>
                  <a:gd name="T16" fmla="*/ 157 w 196"/>
                  <a:gd name="T17" fmla="*/ 197 h 237"/>
                  <a:gd name="T18" fmla="*/ 83 w 196"/>
                  <a:gd name="T19" fmla="*/ 237 h 237"/>
                  <a:gd name="T20" fmla="*/ 0 w 196"/>
                  <a:gd name="T21" fmla="*/ 170 h 237"/>
                  <a:gd name="T22" fmla="*/ 141 w 196"/>
                  <a:gd name="T23" fmla="*/ 91 h 237"/>
                  <a:gd name="T24" fmla="*/ 156 w 196"/>
                  <a:gd name="T25" fmla="*/ 91 h 237"/>
                  <a:gd name="T26" fmla="*/ 156 w 196"/>
                  <a:gd name="T27" fmla="*/ 84 h 237"/>
                  <a:gd name="T28" fmla="*/ 100 w 196"/>
                  <a:gd name="T29" fmla="*/ 35 h 237"/>
                  <a:gd name="T30" fmla="*/ 33 w 196"/>
                  <a:gd name="T31" fmla="*/ 60 h 237"/>
                  <a:gd name="T32" fmla="*/ 10 w 196"/>
                  <a:gd name="T33" fmla="*/ 35 h 237"/>
                  <a:gd name="T34" fmla="*/ 118 w 196"/>
                  <a:gd name="T35" fmla="*/ 123 h 237"/>
                  <a:gd name="T36" fmla="*/ 118 w 196"/>
                  <a:gd name="T37" fmla="*/ 123 h 237"/>
                  <a:gd name="T38" fmla="*/ 40 w 196"/>
                  <a:gd name="T39" fmla="*/ 166 h 237"/>
                  <a:gd name="T40" fmla="*/ 89 w 196"/>
                  <a:gd name="T41" fmla="*/ 205 h 237"/>
                  <a:gd name="T42" fmla="*/ 156 w 196"/>
                  <a:gd name="T43" fmla="*/ 137 h 237"/>
                  <a:gd name="T44" fmla="*/ 156 w 196"/>
                  <a:gd name="T45" fmla="*/ 123 h 237"/>
                  <a:gd name="T46" fmla="*/ 118 w 196"/>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37">
                    <a:moveTo>
                      <a:pt x="10" y="35"/>
                    </a:moveTo>
                    <a:lnTo>
                      <a:pt x="10" y="35"/>
                    </a:lnTo>
                    <a:cubicBezTo>
                      <a:pt x="33" y="12"/>
                      <a:pt x="66" y="0"/>
                      <a:pt x="99" y="0"/>
                    </a:cubicBezTo>
                    <a:cubicBezTo>
                      <a:pt x="165" y="0"/>
                      <a:pt x="193" y="32"/>
                      <a:pt x="193" y="96"/>
                    </a:cubicBezTo>
                    <a:lnTo>
                      <a:pt x="193" y="192"/>
                    </a:lnTo>
                    <a:cubicBezTo>
                      <a:pt x="193" y="205"/>
                      <a:pt x="194" y="219"/>
                      <a:pt x="196" y="231"/>
                    </a:cubicBezTo>
                    <a:lnTo>
                      <a:pt x="160" y="231"/>
                    </a:lnTo>
                    <a:cubicBezTo>
                      <a:pt x="158" y="221"/>
                      <a:pt x="158" y="207"/>
                      <a:pt x="158" y="197"/>
                    </a:cubicBezTo>
                    <a:lnTo>
                      <a:pt x="157" y="197"/>
                    </a:lnTo>
                    <a:cubicBezTo>
                      <a:pt x="142" y="220"/>
                      <a:pt x="117" y="237"/>
                      <a:pt x="83" y="237"/>
                    </a:cubicBezTo>
                    <a:cubicBezTo>
                      <a:pt x="38" y="237"/>
                      <a:pt x="0" y="214"/>
                      <a:pt x="0" y="170"/>
                    </a:cubicBezTo>
                    <a:cubicBezTo>
                      <a:pt x="0" y="96"/>
                      <a:pt x="86" y="91"/>
                      <a:pt x="141" y="91"/>
                    </a:cubicBezTo>
                    <a:lnTo>
                      <a:pt x="156" y="91"/>
                    </a:lnTo>
                    <a:lnTo>
                      <a:pt x="156" y="84"/>
                    </a:lnTo>
                    <a:cubicBezTo>
                      <a:pt x="156" y="52"/>
                      <a:pt x="135" y="35"/>
                      <a:pt x="100" y="35"/>
                    </a:cubicBezTo>
                    <a:cubicBezTo>
                      <a:pt x="76" y="35"/>
                      <a:pt x="51" y="43"/>
                      <a:pt x="33" y="60"/>
                    </a:cubicBezTo>
                    <a:lnTo>
                      <a:pt x="10" y="35"/>
                    </a:lnTo>
                    <a:close/>
                    <a:moveTo>
                      <a:pt x="118" y="123"/>
                    </a:moveTo>
                    <a:lnTo>
                      <a:pt x="118" y="123"/>
                    </a:lnTo>
                    <a:cubicBezTo>
                      <a:pt x="71" y="123"/>
                      <a:pt x="40" y="136"/>
                      <a:pt x="40" y="166"/>
                    </a:cubicBezTo>
                    <a:cubicBezTo>
                      <a:pt x="40" y="194"/>
                      <a:pt x="61" y="205"/>
                      <a:pt x="89" y="205"/>
                    </a:cubicBezTo>
                    <a:cubicBezTo>
                      <a:pt x="133" y="205"/>
                      <a:pt x="155" y="174"/>
                      <a:pt x="156" y="137"/>
                    </a:cubicBezTo>
                    <a:lnTo>
                      <a:pt x="156" y="123"/>
                    </a:lnTo>
                    <a:lnTo>
                      <a:pt x="118"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8" name="Freeform 36">
                <a:extLst>
                  <a:ext uri="{FF2B5EF4-FFF2-40B4-BE49-F238E27FC236}">
                    <a16:creationId xmlns:a16="http://schemas.microsoft.com/office/drawing/2014/main" id="{25A2CA33-6296-A243-9A04-02746CB4D384}"/>
                  </a:ext>
                </a:extLst>
              </p:cNvPr>
              <p:cNvSpPr>
                <a:spLocks/>
              </p:cNvSpPr>
              <p:nvPr/>
            </p:nvSpPr>
            <p:spPr bwMode="auto">
              <a:xfrm>
                <a:off x="1920" y="1075"/>
                <a:ext cx="22" cy="213"/>
              </a:xfrm>
              <a:custGeom>
                <a:avLst/>
                <a:gdLst>
                  <a:gd name="T0" fmla="*/ 0 w 37"/>
                  <a:gd name="T1" fmla="*/ 341 h 341"/>
                  <a:gd name="T2" fmla="*/ 0 w 37"/>
                  <a:gd name="T3" fmla="*/ 341 h 341"/>
                  <a:gd name="T4" fmla="*/ 37 w 37"/>
                  <a:gd name="T5" fmla="*/ 341 h 341"/>
                  <a:gd name="T6" fmla="*/ 37 w 37"/>
                  <a:gd name="T7" fmla="*/ 0 h 341"/>
                  <a:gd name="T8" fmla="*/ 0 w 37"/>
                  <a:gd name="T9" fmla="*/ 0 h 341"/>
                  <a:gd name="T10" fmla="*/ 0 w 37"/>
                  <a:gd name="T11" fmla="*/ 341 h 341"/>
                </a:gdLst>
                <a:ahLst/>
                <a:cxnLst>
                  <a:cxn ang="0">
                    <a:pos x="T0" y="T1"/>
                  </a:cxn>
                  <a:cxn ang="0">
                    <a:pos x="T2" y="T3"/>
                  </a:cxn>
                  <a:cxn ang="0">
                    <a:pos x="T4" y="T5"/>
                  </a:cxn>
                  <a:cxn ang="0">
                    <a:pos x="T6" y="T7"/>
                  </a:cxn>
                  <a:cxn ang="0">
                    <a:pos x="T8" y="T9"/>
                  </a:cxn>
                  <a:cxn ang="0">
                    <a:pos x="T10" y="T11"/>
                  </a:cxn>
                </a:cxnLst>
                <a:rect l="0" t="0" r="r" b="b"/>
                <a:pathLst>
                  <a:path w="37" h="341">
                    <a:moveTo>
                      <a:pt x="0" y="341"/>
                    </a:moveTo>
                    <a:lnTo>
                      <a:pt x="0" y="341"/>
                    </a:lnTo>
                    <a:lnTo>
                      <a:pt x="37" y="341"/>
                    </a:lnTo>
                    <a:lnTo>
                      <a:pt x="37"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9" name="Freeform 37">
                <a:extLst>
                  <a:ext uri="{FF2B5EF4-FFF2-40B4-BE49-F238E27FC236}">
                    <a16:creationId xmlns:a16="http://schemas.microsoft.com/office/drawing/2014/main" id="{5D4782A4-84D1-894A-9F0B-816F11B191FF}"/>
                  </a:ext>
                </a:extLst>
              </p:cNvPr>
              <p:cNvSpPr>
                <a:spLocks/>
              </p:cNvSpPr>
              <p:nvPr/>
            </p:nvSpPr>
            <p:spPr bwMode="auto">
              <a:xfrm>
                <a:off x="2051" y="1076"/>
                <a:ext cx="158" cy="212"/>
              </a:xfrm>
              <a:custGeom>
                <a:avLst/>
                <a:gdLst>
                  <a:gd name="T0" fmla="*/ 222 w 262"/>
                  <a:gd name="T1" fmla="*/ 0 h 340"/>
                  <a:gd name="T2" fmla="*/ 222 w 262"/>
                  <a:gd name="T3" fmla="*/ 0 h 340"/>
                  <a:gd name="T4" fmla="*/ 222 w 262"/>
                  <a:gd name="T5" fmla="*/ 144 h 340"/>
                  <a:gd name="T6" fmla="*/ 41 w 262"/>
                  <a:gd name="T7" fmla="*/ 144 h 340"/>
                  <a:gd name="T8" fmla="*/ 41 w 262"/>
                  <a:gd name="T9" fmla="*/ 0 h 340"/>
                  <a:gd name="T10" fmla="*/ 0 w 262"/>
                  <a:gd name="T11" fmla="*/ 0 h 340"/>
                  <a:gd name="T12" fmla="*/ 0 w 262"/>
                  <a:gd name="T13" fmla="*/ 340 h 340"/>
                  <a:gd name="T14" fmla="*/ 41 w 262"/>
                  <a:gd name="T15" fmla="*/ 340 h 340"/>
                  <a:gd name="T16" fmla="*/ 41 w 262"/>
                  <a:gd name="T17" fmla="*/ 181 h 340"/>
                  <a:gd name="T18" fmla="*/ 222 w 262"/>
                  <a:gd name="T19" fmla="*/ 181 h 340"/>
                  <a:gd name="T20" fmla="*/ 222 w 262"/>
                  <a:gd name="T21" fmla="*/ 340 h 340"/>
                  <a:gd name="T22" fmla="*/ 262 w 262"/>
                  <a:gd name="T23" fmla="*/ 340 h 340"/>
                  <a:gd name="T24" fmla="*/ 262 w 262"/>
                  <a:gd name="T25" fmla="*/ 0 h 340"/>
                  <a:gd name="T26" fmla="*/ 222 w 262"/>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40">
                    <a:moveTo>
                      <a:pt x="222" y="0"/>
                    </a:moveTo>
                    <a:lnTo>
                      <a:pt x="222" y="0"/>
                    </a:lnTo>
                    <a:lnTo>
                      <a:pt x="222" y="144"/>
                    </a:lnTo>
                    <a:lnTo>
                      <a:pt x="41" y="144"/>
                    </a:lnTo>
                    <a:lnTo>
                      <a:pt x="41" y="0"/>
                    </a:lnTo>
                    <a:lnTo>
                      <a:pt x="0" y="0"/>
                    </a:lnTo>
                    <a:lnTo>
                      <a:pt x="0" y="340"/>
                    </a:lnTo>
                    <a:lnTo>
                      <a:pt x="41" y="340"/>
                    </a:lnTo>
                    <a:lnTo>
                      <a:pt x="41" y="181"/>
                    </a:lnTo>
                    <a:lnTo>
                      <a:pt x="222" y="181"/>
                    </a:lnTo>
                    <a:lnTo>
                      <a:pt x="222" y="340"/>
                    </a:lnTo>
                    <a:lnTo>
                      <a:pt x="262" y="340"/>
                    </a:lnTo>
                    <a:lnTo>
                      <a:pt x="262" y="0"/>
                    </a:lnTo>
                    <a:lnTo>
                      <a:pt x="222"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0" name="Freeform 38">
                <a:extLst>
                  <a:ext uri="{FF2B5EF4-FFF2-40B4-BE49-F238E27FC236}">
                    <a16:creationId xmlns:a16="http://schemas.microsoft.com/office/drawing/2014/main" id="{89E9310D-6ED7-7643-911A-08AA490704D8}"/>
                  </a:ext>
                </a:extLst>
              </p:cNvPr>
              <p:cNvSpPr>
                <a:spLocks/>
              </p:cNvSpPr>
              <p:nvPr/>
            </p:nvSpPr>
            <p:spPr bwMode="auto">
              <a:xfrm>
                <a:off x="2257" y="1076"/>
                <a:ext cx="24" cy="212"/>
              </a:xfrm>
              <a:custGeom>
                <a:avLst/>
                <a:gdLst>
                  <a:gd name="T0" fmla="*/ 0 w 40"/>
                  <a:gd name="T1" fmla="*/ 340 h 340"/>
                  <a:gd name="T2" fmla="*/ 0 w 40"/>
                  <a:gd name="T3" fmla="*/ 340 h 340"/>
                  <a:gd name="T4" fmla="*/ 40 w 40"/>
                  <a:gd name="T5" fmla="*/ 340 h 340"/>
                  <a:gd name="T6" fmla="*/ 40 w 40"/>
                  <a:gd name="T7" fmla="*/ 0 h 340"/>
                  <a:gd name="T8" fmla="*/ 0 w 40"/>
                  <a:gd name="T9" fmla="*/ 0 h 340"/>
                  <a:gd name="T10" fmla="*/ 0 w 40"/>
                  <a:gd name="T11" fmla="*/ 340 h 340"/>
                </a:gdLst>
                <a:ahLst/>
                <a:cxnLst>
                  <a:cxn ang="0">
                    <a:pos x="T0" y="T1"/>
                  </a:cxn>
                  <a:cxn ang="0">
                    <a:pos x="T2" y="T3"/>
                  </a:cxn>
                  <a:cxn ang="0">
                    <a:pos x="T4" y="T5"/>
                  </a:cxn>
                  <a:cxn ang="0">
                    <a:pos x="T6" y="T7"/>
                  </a:cxn>
                  <a:cxn ang="0">
                    <a:pos x="T8" y="T9"/>
                  </a:cxn>
                  <a:cxn ang="0">
                    <a:pos x="T10" y="T11"/>
                  </a:cxn>
                </a:cxnLst>
                <a:rect l="0" t="0" r="r" b="b"/>
                <a:pathLst>
                  <a:path w="40" h="340">
                    <a:moveTo>
                      <a:pt x="0" y="340"/>
                    </a:moveTo>
                    <a:lnTo>
                      <a:pt x="0" y="340"/>
                    </a:lnTo>
                    <a:lnTo>
                      <a:pt x="40" y="340"/>
                    </a:lnTo>
                    <a:lnTo>
                      <a:pt x="40" y="0"/>
                    </a:lnTo>
                    <a:lnTo>
                      <a:pt x="0" y="0"/>
                    </a:lnTo>
                    <a:lnTo>
                      <a:pt x="0" y="34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1" name="Freeform 39">
                <a:extLst>
                  <a:ext uri="{FF2B5EF4-FFF2-40B4-BE49-F238E27FC236}">
                    <a16:creationId xmlns:a16="http://schemas.microsoft.com/office/drawing/2014/main" id="{E661FBB3-90AF-B24A-8B93-FA6EF9539975}"/>
                  </a:ext>
                </a:extLst>
              </p:cNvPr>
              <p:cNvSpPr>
                <a:spLocks/>
              </p:cNvSpPr>
              <p:nvPr/>
            </p:nvSpPr>
            <p:spPr bwMode="auto">
              <a:xfrm>
                <a:off x="2303" y="1076"/>
                <a:ext cx="182" cy="212"/>
              </a:xfrm>
              <a:custGeom>
                <a:avLst/>
                <a:gdLst>
                  <a:gd name="T0" fmla="*/ 260 w 302"/>
                  <a:gd name="T1" fmla="*/ 0 h 340"/>
                  <a:gd name="T2" fmla="*/ 260 w 302"/>
                  <a:gd name="T3" fmla="*/ 0 h 340"/>
                  <a:gd name="T4" fmla="*/ 152 w 302"/>
                  <a:gd name="T5" fmla="*/ 279 h 340"/>
                  <a:gd name="T6" fmla="*/ 151 w 302"/>
                  <a:gd name="T7" fmla="*/ 279 h 340"/>
                  <a:gd name="T8" fmla="*/ 46 w 302"/>
                  <a:gd name="T9" fmla="*/ 0 h 340"/>
                  <a:gd name="T10" fmla="*/ 0 w 302"/>
                  <a:gd name="T11" fmla="*/ 0 h 340"/>
                  <a:gd name="T12" fmla="*/ 131 w 302"/>
                  <a:gd name="T13" fmla="*/ 340 h 340"/>
                  <a:gd name="T14" fmla="*/ 169 w 302"/>
                  <a:gd name="T15" fmla="*/ 340 h 340"/>
                  <a:gd name="T16" fmla="*/ 302 w 302"/>
                  <a:gd name="T17" fmla="*/ 0 h 340"/>
                  <a:gd name="T18" fmla="*/ 260 w 302"/>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40">
                    <a:moveTo>
                      <a:pt x="260" y="0"/>
                    </a:moveTo>
                    <a:lnTo>
                      <a:pt x="260" y="0"/>
                    </a:lnTo>
                    <a:lnTo>
                      <a:pt x="152" y="279"/>
                    </a:lnTo>
                    <a:lnTo>
                      <a:pt x="151" y="279"/>
                    </a:lnTo>
                    <a:lnTo>
                      <a:pt x="46" y="0"/>
                    </a:lnTo>
                    <a:lnTo>
                      <a:pt x="0" y="0"/>
                    </a:lnTo>
                    <a:lnTo>
                      <a:pt x="131" y="340"/>
                    </a:lnTo>
                    <a:lnTo>
                      <a:pt x="169" y="340"/>
                    </a:lnTo>
                    <a:lnTo>
                      <a:pt x="302" y="0"/>
                    </a:lnTo>
                    <a:lnTo>
                      <a:pt x="26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2" name="Freeform 40">
                <a:extLst>
                  <a:ext uri="{FF2B5EF4-FFF2-40B4-BE49-F238E27FC236}">
                    <a16:creationId xmlns:a16="http://schemas.microsoft.com/office/drawing/2014/main" id="{7CF13BEC-215D-E740-ADB5-1FF438BD2BC9}"/>
                  </a:ext>
                </a:extLst>
              </p:cNvPr>
              <p:cNvSpPr>
                <a:spLocks/>
              </p:cNvSpPr>
              <p:nvPr/>
            </p:nvSpPr>
            <p:spPr bwMode="auto">
              <a:xfrm>
                <a:off x="2556" y="1071"/>
                <a:ext cx="181" cy="223"/>
              </a:xfrm>
              <a:custGeom>
                <a:avLst/>
                <a:gdLst>
                  <a:gd name="T0" fmla="*/ 258 w 302"/>
                  <a:gd name="T1" fmla="*/ 78 h 357"/>
                  <a:gd name="T2" fmla="*/ 258 w 302"/>
                  <a:gd name="T3" fmla="*/ 78 h 357"/>
                  <a:gd name="T4" fmla="*/ 173 w 302"/>
                  <a:gd name="T5" fmla="*/ 37 h 357"/>
                  <a:gd name="T6" fmla="*/ 44 w 302"/>
                  <a:gd name="T7" fmla="*/ 178 h 357"/>
                  <a:gd name="T8" fmla="*/ 173 w 302"/>
                  <a:gd name="T9" fmla="*/ 319 h 357"/>
                  <a:gd name="T10" fmla="*/ 272 w 302"/>
                  <a:gd name="T11" fmla="*/ 272 h 357"/>
                  <a:gd name="T12" fmla="*/ 302 w 302"/>
                  <a:gd name="T13" fmla="*/ 297 h 357"/>
                  <a:gd name="T14" fmla="*/ 173 w 302"/>
                  <a:gd name="T15" fmla="*/ 357 h 357"/>
                  <a:gd name="T16" fmla="*/ 0 w 302"/>
                  <a:gd name="T17" fmla="*/ 178 h 357"/>
                  <a:gd name="T18" fmla="*/ 173 w 302"/>
                  <a:gd name="T19" fmla="*/ 0 h 357"/>
                  <a:gd name="T20" fmla="*/ 293 w 302"/>
                  <a:gd name="T21" fmla="*/ 53 h 357"/>
                  <a:gd name="T22" fmla="*/ 258 w 302"/>
                  <a:gd name="T23" fmla="*/ 7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7">
                    <a:moveTo>
                      <a:pt x="258" y="78"/>
                    </a:moveTo>
                    <a:lnTo>
                      <a:pt x="258" y="78"/>
                    </a:lnTo>
                    <a:cubicBezTo>
                      <a:pt x="238" y="51"/>
                      <a:pt x="206" y="37"/>
                      <a:pt x="173" y="37"/>
                    </a:cubicBezTo>
                    <a:cubicBezTo>
                      <a:pt x="97" y="37"/>
                      <a:pt x="44" y="104"/>
                      <a:pt x="44" y="178"/>
                    </a:cubicBezTo>
                    <a:cubicBezTo>
                      <a:pt x="44" y="257"/>
                      <a:pt x="97" y="319"/>
                      <a:pt x="173" y="319"/>
                    </a:cubicBezTo>
                    <a:cubicBezTo>
                      <a:pt x="215" y="319"/>
                      <a:pt x="248" y="302"/>
                      <a:pt x="272" y="272"/>
                    </a:cubicBezTo>
                    <a:lnTo>
                      <a:pt x="302" y="297"/>
                    </a:lnTo>
                    <a:cubicBezTo>
                      <a:pt x="272" y="338"/>
                      <a:pt x="227" y="357"/>
                      <a:pt x="173" y="357"/>
                    </a:cubicBezTo>
                    <a:cubicBezTo>
                      <a:pt x="76" y="357"/>
                      <a:pt x="0" y="281"/>
                      <a:pt x="0" y="178"/>
                    </a:cubicBezTo>
                    <a:cubicBezTo>
                      <a:pt x="0" y="78"/>
                      <a:pt x="72" y="0"/>
                      <a:pt x="173" y="0"/>
                    </a:cubicBezTo>
                    <a:cubicBezTo>
                      <a:pt x="219" y="0"/>
                      <a:pt x="264" y="15"/>
                      <a:pt x="293" y="53"/>
                    </a:cubicBezTo>
                    <a:lnTo>
                      <a:pt x="258" y="78"/>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3" name="Freeform 41">
                <a:extLst>
                  <a:ext uri="{FF2B5EF4-FFF2-40B4-BE49-F238E27FC236}">
                    <a16:creationId xmlns:a16="http://schemas.microsoft.com/office/drawing/2014/main" id="{B6EFA3B2-B10F-B64C-A028-86E7E9F8D4AA}"/>
                  </a:ext>
                </a:extLst>
              </p:cNvPr>
              <p:cNvSpPr>
                <a:spLocks/>
              </p:cNvSpPr>
              <p:nvPr/>
            </p:nvSpPr>
            <p:spPr bwMode="auto">
              <a:xfrm>
                <a:off x="2762" y="1148"/>
                <a:ext cx="119" cy="144"/>
              </a:xfrm>
              <a:custGeom>
                <a:avLst/>
                <a:gdLst>
                  <a:gd name="T0" fmla="*/ 196 w 198"/>
                  <a:gd name="T1" fmla="*/ 172 h 231"/>
                  <a:gd name="T2" fmla="*/ 196 w 198"/>
                  <a:gd name="T3" fmla="*/ 172 h 231"/>
                  <a:gd name="T4" fmla="*/ 198 w 198"/>
                  <a:gd name="T5" fmla="*/ 225 h 231"/>
                  <a:gd name="T6" fmla="*/ 162 w 198"/>
                  <a:gd name="T7" fmla="*/ 225 h 231"/>
                  <a:gd name="T8" fmla="*/ 161 w 198"/>
                  <a:gd name="T9" fmla="*/ 188 h 231"/>
                  <a:gd name="T10" fmla="*/ 160 w 198"/>
                  <a:gd name="T11" fmla="*/ 188 h 231"/>
                  <a:gd name="T12" fmla="*/ 85 w 198"/>
                  <a:gd name="T13" fmla="*/ 231 h 231"/>
                  <a:gd name="T14" fmla="*/ 0 w 198"/>
                  <a:gd name="T15" fmla="*/ 139 h 231"/>
                  <a:gd name="T16" fmla="*/ 0 w 198"/>
                  <a:gd name="T17" fmla="*/ 0 h 231"/>
                  <a:gd name="T18" fmla="*/ 37 w 198"/>
                  <a:gd name="T19" fmla="*/ 0 h 231"/>
                  <a:gd name="T20" fmla="*/ 37 w 198"/>
                  <a:gd name="T21" fmla="*/ 135 h 231"/>
                  <a:gd name="T22" fmla="*/ 89 w 198"/>
                  <a:gd name="T23" fmla="*/ 196 h 231"/>
                  <a:gd name="T24" fmla="*/ 158 w 198"/>
                  <a:gd name="T25" fmla="*/ 110 h 231"/>
                  <a:gd name="T26" fmla="*/ 158 w 198"/>
                  <a:gd name="T27" fmla="*/ 0 h 231"/>
                  <a:gd name="T28" fmla="*/ 196 w 198"/>
                  <a:gd name="T29" fmla="*/ 0 h 231"/>
                  <a:gd name="T30" fmla="*/ 196 w 198"/>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196" y="172"/>
                    </a:moveTo>
                    <a:lnTo>
                      <a:pt x="196" y="172"/>
                    </a:lnTo>
                    <a:cubicBezTo>
                      <a:pt x="196" y="192"/>
                      <a:pt x="198" y="210"/>
                      <a:pt x="198"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4" y="196"/>
                      <a:pt x="89" y="196"/>
                    </a:cubicBezTo>
                    <a:cubicBezTo>
                      <a:pt x="137" y="196"/>
                      <a:pt x="158" y="161"/>
                      <a:pt x="158" y="110"/>
                    </a:cubicBezTo>
                    <a:lnTo>
                      <a:pt x="158" y="0"/>
                    </a:lnTo>
                    <a:lnTo>
                      <a:pt x="196" y="0"/>
                    </a:lnTo>
                    <a:lnTo>
                      <a:pt x="196"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4" name="Freeform 42">
                <a:extLst>
                  <a:ext uri="{FF2B5EF4-FFF2-40B4-BE49-F238E27FC236}">
                    <a16:creationId xmlns:a16="http://schemas.microsoft.com/office/drawing/2014/main" id="{085BD827-E303-474A-8146-204B13D948F8}"/>
                  </a:ext>
                </a:extLst>
              </p:cNvPr>
              <p:cNvSpPr>
                <a:spLocks/>
              </p:cNvSpPr>
              <p:nvPr/>
            </p:nvSpPr>
            <p:spPr bwMode="auto">
              <a:xfrm>
                <a:off x="2919"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3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3"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5" name="Freeform 43">
                <a:extLst>
                  <a:ext uri="{FF2B5EF4-FFF2-40B4-BE49-F238E27FC236}">
                    <a16:creationId xmlns:a16="http://schemas.microsoft.com/office/drawing/2014/main" id="{B9386BEA-0416-8044-B3AE-E0BFF4BC25E9}"/>
                  </a:ext>
                </a:extLst>
              </p:cNvPr>
              <p:cNvSpPr>
                <a:spLocks/>
              </p:cNvSpPr>
              <p:nvPr/>
            </p:nvSpPr>
            <p:spPr bwMode="auto">
              <a:xfrm>
                <a:off x="3020"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2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2"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6" name="Freeform 44">
                <a:extLst>
                  <a:ext uri="{FF2B5EF4-FFF2-40B4-BE49-F238E27FC236}">
                    <a16:creationId xmlns:a16="http://schemas.microsoft.com/office/drawing/2014/main" id="{F81FD0E8-C4A2-BD45-8584-EE692F73E63F}"/>
                  </a:ext>
                </a:extLst>
              </p:cNvPr>
              <p:cNvSpPr>
                <a:spLocks noEditPoints="1"/>
              </p:cNvSpPr>
              <p:nvPr/>
            </p:nvSpPr>
            <p:spPr bwMode="auto">
              <a:xfrm>
                <a:off x="3117" y="1076"/>
                <a:ext cx="33"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2"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7" name="Freeform 45">
                <a:extLst>
                  <a:ext uri="{FF2B5EF4-FFF2-40B4-BE49-F238E27FC236}">
                    <a16:creationId xmlns:a16="http://schemas.microsoft.com/office/drawing/2014/main" id="{4FD148FC-617A-9C4C-B529-5DCD4ED3FBEF}"/>
                  </a:ext>
                </a:extLst>
              </p:cNvPr>
              <p:cNvSpPr>
                <a:spLocks/>
              </p:cNvSpPr>
              <p:nvPr/>
            </p:nvSpPr>
            <p:spPr bwMode="auto">
              <a:xfrm>
                <a:off x="3177" y="1144"/>
                <a:ext cx="122" cy="148"/>
              </a:xfrm>
              <a:custGeom>
                <a:avLst/>
                <a:gdLst>
                  <a:gd name="T0" fmla="*/ 173 w 203"/>
                  <a:gd name="T1" fmla="*/ 62 h 237"/>
                  <a:gd name="T2" fmla="*/ 173 w 203"/>
                  <a:gd name="T3" fmla="*/ 62 h 237"/>
                  <a:gd name="T4" fmla="*/ 116 w 203"/>
                  <a:gd name="T5" fmla="*/ 35 h 237"/>
                  <a:gd name="T6" fmla="*/ 41 w 203"/>
                  <a:gd name="T7" fmla="*/ 119 h 237"/>
                  <a:gd name="T8" fmla="*/ 116 w 203"/>
                  <a:gd name="T9" fmla="*/ 202 h 237"/>
                  <a:gd name="T10" fmla="*/ 174 w 203"/>
                  <a:gd name="T11" fmla="*/ 174 h 237"/>
                  <a:gd name="T12" fmla="*/ 201 w 203"/>
                  <a:gd name="T13" fmla="*/ 201 h 237"/>
                  <a:gd name="T14" fmla="*/ 116 w 203"/>
                  <a:gd name="T15" fmla="*/ 237 h 237"/>
                  <a:gd name="T16" fmla="*/ 0 w 203"/>
                  <a:gd name="T17" fmla="*/ 119 h 237"/>
                  <a:gd name="T18" fmla="*/ 116 w 203"/>
                  <a:gd name="T19" fmla="*/ 0 h 237"/>
                  <a:gd name="T20" fmla="*/ 203 w 203"/>
                  <a:gd name="T21" fmla="*/ 36 h 237"/>
                  <a:gd name="T22" fmla="*/ 173 w 203"/>
                  <a:gd name="T23"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37">
                    <a:moveTo>
                      <a:pt x="173" y="62"/>
                    </a:moveTo>
                    <a:lnTo>
                      <a:pt x="173" y="62"/>
                    </a:lnTo>
                    <a:cubicBezTo>
                      <a:pt x="157" y="43"/>
                      <a:pt x="139" y="35"/>
                      <a:pt x="116" y="35"/>
                    </a:cubicBezTo>
                    <a:cubicBezTo>
                      <a:pt x="66" y="35"/>
                      <a:pt x="41" y="72"/>
                      <a:pt x="41" y="119"/>
                    </a:cubicBezTo>
                    <a:cubicBezTo>
                      <a:pt x="41" y="165"/>
                      <a:pt x="71" y="202"/>
                      <a:pt x="116" y="202"/>
                    </a:cubicBezTo>
                    <a:cubicBezTo>
                      <a:pt x="141" y="202"/>
                      <a:pt x="160" y="193"/>
                      <a:pt x="174" y="174"/>
                    </a:cubicBezTo>
                    <a:lnTo>
                      <a:pt x="201" y="201"/>
                    </a:lnTo>
                    <a:cubicBezTo>
                      <a:pt x="180" y="226"/>
                      <a:pt x="149" y="237"/>
                      <a:pt x="116" y="237"/>
                    </a:cubicBezTo>
                    <a:cubicBezTo>
                      <a:pt x="47" y="237"/>
                      <a:pt x="0" y="188"/>
                      <a:pt x="0" y="119"/>
                    </a:cubicBezTo>
                    <a:cubicBezTo>
                      <a:pt x="0" y="50"/>
                      <a:pt x="47" y="0"/>
                      <a:pt x="116" y="0"/>
                    </a:cubicBezTo>
                    <a:cubicBezTo>
                      <a:pt x="150" y="0"/>
                      <a:pt x="180" y="12"/>
                      <a:pt x="203" y="36"/>
                    </a:cubicBezTo>
                    <a:lnTo>
                      <a:pt x="173" y="6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8" name="Freeform 46">
                <a:extLst>
                  <a:ext uri="{FF2B5EF4-FFF2-40B4-BE49-F238E27FC236}">
                    <a16:creationId xmlns:a16="http://schemas.microsoft.com/office/drawing/2014/main" id="{4F31E82C-2B6A-1143-83B8-0C0EDD6D01DE}"/>
                  </a:ext>
                </a:extLst>
              </p:cNvPr>
              <p:cNvSpPr>
                <a:spLocks/>
              </p:cNvSpPr>
              <p:nvPr/>
            </p:nvSpPr>
            <p:spPr bwMode="auto">
              <a:xfrm>
                <a:off x="3323" y="1148"/>
                <a:ext cx="118"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9" name="Freeform 47">
                <a:extLst>
                  <a:ext uri="{FF2B5EF4-FFF2-40B4-BE49-F238E27FC236}">
                    <a16:creationId xmlns:a16="http://schemas.microsoft.com/office/drawing/2014/main" id="{3E333870-3067-8043-945C-370F52125AD7}"/>
                  </a:ext>
                </a:extLst>
              </p:cNvPr>
              <p:cNvSpPr>
                <a:spLocks/>
              </p:cNvSpPr>
              <p:nvPr/>
            </p:nvSpPr>
            <p:spPr bwMode="auto">
              <a:xfrm>
                <a:off x="3482" y="1075"/>
                <a:ext cx="23" cy="213"/>
              </a:xfrm>
              <a:custGeom>
                <a:avLst/>
                <a:gdLst>
                  <a:gd name="T0" fmla="*/ 0 w 38"/>
                  <a:gd name="T1" fmla="*/ 341 h 341"/>
                  <a:gd name="T2" fmla="*/ 0 w 38"/>
                  <a:gd name="T3" fmla="*/ 341 h 341"/>
                  <a:gd name="T4" fmla="*/ 38 w 38"/>
                  <a:gd name="T5" fmla="*/ 341 h 341"/>
                  <a:gd name="T6" fmla="*/ 38 w 38"/>
                  <a:gd name="T7" fmla="*/ 0 h 341"/>
                  <a:gd name="T8" fmla="*/ 0 w 38"/>
                  <a:gd name="T9" fmla="*/ 0 h 341"/>
                  <a:gd name="T10" fmla="*/ 0 w 38"/>
                  <a:gd name="T11" fmla="*/ 341 h 341"/>
                </a:gdLst>
                <a:ahLst/>
                <a:cxnLst>
                  <a:cxn ang="0">
                    <a:pos x="T0" y="T1"/>
                  </a:cxn>
                  <a:cxn ang="0">
                    <a:pos x="T2" y="T3"/>
                  </a:cxn>
                  <a:cxn ang="0">
                    <a:pos x="T4" y="T5"/>
                  </a:cxn>
                  <a:cxn ang="0">
                    <a:pos x="T6" y="T7"/>
                  </a:cxn>
                  <a:cxn ang="0">
                    <a:pos x="T8" y="T9"/>
                  </a:cxn>
                  <a:cxn ang="0">
                    <a:pos x="T10" y="T11"/>
                  </a:cxn>
                </a:cxnLst>
                <a:rect l="0" t="0" r="r" b="b"/>
                <a:pathLst>
                  <a:path w="38" h="341">
                    <a:moveTo>
                      <a:pt x="0" y="341"/>
                    </a:moveTo>
                    <a:lnTo>
                      <a:pt x="0" y="341"/>
                    </a:lnTo>
                    <a:lnTo>
                      <a:pt x="38" y="341"/>
                    </a:lnTo>
                    <a:lnTo>
                      <a:pt x="38"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0" name="Freeform 48">
                <a:extLst>
                  <a:ext uri="{FF2B5EF4-FFF2-40B4-BE49-F238E27FC236}">
                    <a16:creationId xmlns:a16="http://schemas.microsoft.com/office/drawing/2014/main" id="{8B38150E-C5A0-BA4B-9BCA-9440B6046F02}"/>
                  </a:ext>
                </a:extLst>
              </p:cNvPr>
              <p:cNvSpPr>
                <a:spLocks/>
              </p:cNvSpPr>
              <p:nvPr/>
            </p:nvSpPr>
            <p:spPr bwMode="auto">
              <a:xfrm>
                <a:off x="3545" y="1148"/>
                <a:ext cx="119"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1" name="Freeform 49">
                <a:extLst>
                  <a:ext uri="{FF2B5EF4-FFF2-40B4-BE49-F238E27FC236}">
                    <a16:creationId xmlns:a16="http://schemas.microsoft.com/office/drawing/2014/main" id="{634336A8-D539-9647-A61C-45738281A1C8}"/>
                  </a:ext>
                </a:extLst>
              </p:cNvPr>
              <p:cNvSpPr>
                <a:spLocks/>
              </p:cNvSpPr>
              <p:nvPr/>
            </p:nvSpPr>
            <p:spPr bwMode="auto">
              <a:xfrm>
                <a:off x="3702" y="1144"/>
                <a:ext cx="205" cy="144"/>
              </a:xfrm>
              <a:custGeom>
                <a:avLst/>
                <a:gdLst>
                  <a:gd name="T0" fmla="*/ 2 w 340"/>
                  <a:gd name="T1" fmla="*/ 60 h 231"/>
                  <a:gd name="T2" fmla="*/ 2 w 340"/>
                  <a:gd name="T3" fmla="*/ 60 h 231"/>
                  <a:gd name="T4" fmla="*/ 0 w 340"/>
                  <a:gd name="T5" fmla="*/ 6 h 231"/>
                  <a:gd name="T6" fmla="*/ 36 w 340"/>
                  <a:gd name="T7" fmla="*/ 6 h 231"/>
                  <a:gd name="T8" fmla="*/ 37 w 340"/>
                  <a:gd name="T9" fmla="*/ 43 h 231"/>
                  <a:gd name="T10" fmla="*/ 37 w 340"/>
                  <a:gd name="T11" fmla="*/ 43 h 231"/>
                  <a:gd name="T12" fmla="*/ 112 w 340"/>
                  <a:gd name="T13" fmla="*/ 0 h 231"/>
                  <a:gd name="T14" fmla="*/ 183 w 340"/>
                  <a:gd name="T15" fmla="*/ 43 h 231"/>
                  <a:gd name="T16" fmla="*/ 254 w 340"/>
                  <a:gd name="T17" fmla="*/ 0 h 231"/>
                  <a:gd name="T18" fmla="*/ 340 w 340"/>
                  <a:gd name="T19" fmla="*/ 95 h 231"/>
                  <a:gd name="T20" fmla="*/ 340 w 340"/>
                  <a:gd name="T21" fmla="*/ 231 h 231"/>
                  <a:gd name="T22" fmla="*/ 302 w 340"/>
                  <a:gd name="T23" fmla="*/ 231 h 231"/>
                  <a:gd name="T24" fmla="*/ 302 w 340"/>
                  <a:gd name="T25" fmla="*/ 96 h 231"/>
                  <a:gd name="T26" fmla="*/ 248 w 340"/>
                  <a:gd name="T27" fmla="*/ 35 h 231"/>
                  <a:gd name="T28" fmla="*/ 190 w 340"/>
                  <a:gd name="T29" fmla="*/ 101 h 231"/>
                  <a:gd name="T30" fmla="*/ 190 w 340"/>
                  <a:gd name="T31" fmla="*/ 231 h 231"/>
                  <a:gd name="T32" fmla="*/ 152 w 340"/>
                  <a:gd name="T33" fmla="*/ 231 h 231"/>
                  <a:gd name="T34" fmla="*/ 152 w 340"/>
                  <a:gd name="T35" fmla="*/ 104 h 231"/>
                  <a:gd name="T36" fmla="*/ 109 w 340"/>
                  <a:gd name="T37" fmla="*/ 35 h 231"/>
                  <a:gd name="T38" fmla="*/ 39 w 340"/>
                  <a:gd name="T39" fmla="*/ 121 h 231"/>
                  <a:gd name="T40" fmla="*/ 39 w 340"/>
                  <a:gd name="T41" fmla="*/ 231 h 231"/>
                  <a:gd name="T42" fmla="*/ 2 w 340"/>
                  <a:gd name="T43" fmla="*/ 231 h 231"/>
                  <a:gd name="T44" fmla="*/ 2 w 340"/>
                  <a:gd name="T45"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231">
                    <a:moveTo>
                      <a:pt x="2" y="60"/>
                    </a:moveTo>
                    <a:lnTo>
                      <a:pt x="2" y="60"/>
                    </a:lnTo>
                    <a:cubicBezTo>
                      <a:pt x="2" y="39"/>
                      <a:pt x="0" y="21"/>
                      <a:pt x="0" y="6"/>
                    </a:cubicBezTo>
                    <a:lnTo>
                      <a:pt x="36" y="6"/>
                    </a:lnTo>
                    <a:cubicBezTo>
                      <a:pt x="36" y="18"/>
                      <a:pt x="37" y="31"/>
                      <a:pt x="37" y="43"/>
                    </a:cubicBezTo>
                    <a:lnTo>
                      <a:pt x="37" y="43"/>
                    </a:lnTo>
                    <a:cubicBezTo>
                      <a:pt x="48" y="21"/>
                      <a:pt x="75" y="0"/>
                      <a:pt x="112" y="0"/>
                    </a:cubicBezTo>
                    <a:cubicBezTo>
                      <a:pt x="161" y="0"/>
                      <a:pt x="176" y="28"/>
                      <a:pt x="183" y="43"/>
                    </a:cubicBezTo>
                    <a:cubicBezTo>
                      <a:pt x="200" y="17"/>
                      <a:pt x="220" y="0"/>
                      <a:pt x="254" y="0"/>
                    </a:cubicBezTo>
                    <a:cubicBezTo>
                      <a:pt x="319" y="0"/>
                      <a:pt x="340" y="36"/>
                      <a:pt x="340" y="95"/>
                    </a:cubicBezTo>
                    <a:lnTo>
                      <a:pt x="340" y="231"/>
                    </a:lnTo>
                    <a:lnTo>
                      <a:pt x="302" y="231"/>
                    </a:lnTo>
                    <a:lnTo>
                      <a:pt x="302" y="96"/>
                    </a:lnTo>
                    <a:cubicBezTo>
                      <a:pt x="302" y="65"/>
                      <a:pt x="291" y="35"/>
                      <a:pt x="248" y="35"/>
                    </a:cubicBezTo>
                    <a:cubicBezTo>
                      <a:pt x="216" y="35"/>
                      <a:pt x="190" y="61"/>
                      <a:pt x="190" y="101"/>
                    </a:cubicBezTo>
                    <a:lnTo>
                      <a:pt x="190" y="231"/>
                    </a:lnTo>
                    <a:lnTo>
                      <a:pt x="152" y="231"/>
                    </a:lnTo>
                    <a:lnTo>
                      <a:pt x="152" y="104"/>
                    </a:lnTo>
                    <a:cubicBezTo>
                      <a:pt x="152" y="54"/>
                      <a:pt x="140"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grpSp>
      </p:grpSp>
      <p:pic>
        <p:nvPicPr>
          <p:cNvPr id="32" name="Picture 31" descr="AETC_Program-color-outline-01.png">
            <a:extLst>
              <a:ext uri="{FF2B5EF4-FFF2-40B4-BE49-F238E27FC236}">
                <a16:creationId xmlns:a16="http://schemas.microsoft.com/office/drawing/2014/main" id="{400B0881-8D63-A24F-AB7E-31C0F39579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0684" y="4585350"/>
            <a:ext cx="1092764" cy="419187"/>
          </a:xfrm>
          <a:prstGeom prst="rect">
            <a:avLst/>
          </a:prstGeom>
        </p:spPr>
      </p:pic>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38219" y="2351569"/>
            <a:ext cx="7108856" cy="1554480"/>
          </a:xfrm>
          <a:prstGeom prst="rect">
            <a:avLst/>
          </a:prstGeom>
        </p:spPr>
        <p:txBody>
          <a:bodyPr lIns="91440" tIns="91440" rIns="91440" bIns="91440" anchor="ctr" anchorCtr="0">
            <a:noAutofit/>
          </a:bodyPr>
          <a:lstStyle>
            <a:lvl1pPr marL="0" indent="0" algn="l">
              <a:lnSpc>
                <a:spcPts val="2000"/>
              </a:lnSpc>
              <a:spcBef>
                <a:spcPts val="0"/>
              </a:spcBef>
              <a:spcAft>
                <a:spcPts val="0"/>
              </a:spcAft>
              <a:buNone/>
              <a:defRPr sz="18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spTree>
    <p:extLst>
      <p:ext uri="{BB962C8B-B14F-4D97-AF65-F5344CB8AC3E}">
        <p14:creationId xmlns:p14="http://schemas.microsoft.com/office/powerpoint/2010/main" val="2231869889"/>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50"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8" name="Straight Connector 57">
            <a:extLst>
              <a:ext uri="{FF2B5EF4-FFF2-40B4-BE49-F238E27FC236}">
                <a16:creationId xmlns:a16="http://schemas.microsoft.com/office/drawing/2014/main" id="{4BB7240E-DE5E-3849-BEB9-99D67EADE565}"/>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62204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Text ">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4607983"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8" name="Straight Connector 57">
            <a:extLst>
              <a:ext uri="{FF2B5EF4-FFF2-40B4-BE49-F238E27FC236}">
                <a16:creationId xmlns:a16="http://schemas.microsoft.com/office/drawing/2014/main" id="{92563A08-5D7F-254B-89A7-CE76C5F8AD1B}"/>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143918"/>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udy_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2" name="Content Placeholder 3">
            <a:extLst>
              <a:ext uri="{FF2B5EF4-FFF2-40B4-BE49-F238E27FC236}">
                <a16:creationId xmlns:a16="http://schemas.microsoft.com/office/drawing/2014/main" id="{8E5E1F83-D67F-F14A-9245-05135CB11DAC}"/>
              </a:ext>
            </a:extLst>
          </p:cNvPr>
          <p:cNvSpPr>
            <a:spLocks noGrp="1"/>
          </p:cNvSpPr>
          <p:nvPr>
            <p:ph sz="half" idx="2" hasCustomPrompt="1"/>
          </p:nvPr>
        </p:nvSpPr>
        <p:spPr>
          <a:xfrm>
            <a:off x="323850" y="1184225"/>
            <a:ext cx="4720339" cy="3409424"/>
          </a:xfrm>
          <a:prstGeom prst="rect">
            <a:avLst/>
          </a:prstGeom>
          <a:solidFill>
            <a:schemeClr val="bg1">
              <a:lumMod val="95000"/>
            </a:schemeClr>
          </a:solidFill>
        </p:spPr>
        <p:txBody>
          <a:bodyPr anchor="t" anchorCtr="0">
            <a:normAutofit/>
          </a:bodyPr>
          <a:lstStyle>
            <a:lvl1pPr marL="205740" marR="0" indent="-171450" algn="l" defTabSz="685800" rtl="0" eaLnBrk="1" fontAlgn="auto" latinLnBrk="0" hangingPunct="1">
              <a:lnSpc>
                <a:spcPts val="1800"/>
              </a:lnSpc>
              <a:spcBef>
                <a:spcPts val="1800"/>
              </a:spcBef>
              <a:spcAft>
                <a:spcPts val="0"/>
              </a:spcAft>
              <a:buClr>
                <a:srgbClr val="0070C0"/>
              </a:buClr>
              <a:buSzPct val="110000"/>
              <a:buFont typeface="Arial"/>
              <a:buChar char="•"/>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ts val="1800"/>
              </a:lnSpc>
              <a:spcBef>
                <a:spcPts val="60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a:p>
            <a:pPr lvl="0"/>
            <a:endParaRPr lang="en-US" dirty="0"/>
          </a:p>
        </p:txBody>
      </p:sp>
    </p:spTree>
    <p:extLst>
      <p:ext uri="{BB962C8B-B14F-4D97-AF65-F5344CB8AC3E}">
        <p14:creationId xmlns:p14="http://schemas.microsoft.com/office/powerpoint/2010/main" val="277635364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7496"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496" y="-1"/>
            <a:ext cx="9162289" cy="1374344"/>
          </a:xfrm>
          <a:prstGeom prst="rect">
            <a:avLst/>
          </a:prstGeom>
        </p:spPr>
      </p:pic>
      <p:cxnSp>
        <p:nvCxnSpPr>
          <p:cNvPr id="9" name="Straight Connector 8"/>
          <p:cNvCxnSpPr/>
          <p:nvPr/>
        </p:nvCxnSpPr>
        <p:spPr>
          <a:xfrm>
            <a:off x="-9345"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345" y="3778214"/>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NatHIVcurriculum_logo_white_thik.png">
            <a:extLst>
              <a:ext uri="{FF2B5EF4-FFF2-40B4-BE49-F238E27FC236}">
                <a16:creationId xmlns:a16="http://schemas.microsoft.com/office/drawing/2014/main" id="{AB8A0B6B-B538-9F4F-9B5E-6F68F44C4D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11E5BFF4-B9AA-1C49-924A-3D81579F6BCD}"/>
              </a:ext>
            </a:extLst>
          </p:cNvPr>
          <p:cNvSpPr>
            <a:spLocks noGrp="1"/>
          </p:cNvSpPr>
          <p:nvPr>
            <p:ph type="title" hasCustomPrompt="1"/>
          </p:nvPr>
        </p:nvSpPr>
        <p:spPr>
          <a:xfrm>
            <a:off x="452333" y="2141759"/>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409633904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53144" cy="1372972"/>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53144" cy="1372972"/>
          </a:xfrm>
          <a:prstGeom prst="rect">
            <a:avLst/>
          </a:prstGeom>
        </p:spPr>
      </p:pic>
      <p:cxnSp>
        <p:nvCxnSpPr>
          <p:cNvPr id="14" name="Straight Connector 13"/>
          <p:cNvCxnSpPr/>
          <p:nvPr/>
        </p:nvCxnSpPr>
        <p:spPr>
          <a:xfrm>
            <a:off x="-5643" y="1375816"/>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43" y="3778231"/>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NatHIVcurriculum_logo_white_thik.png">
            <a:extLst>
              <a:ext uri="{FF2B5EF4-FFF2-40B4-BE49-F238E27FC236}">
                <a16:creationId xmlns:a16="http://schemas.microsoft.com/office/drawing/2014/main" id="{3E581CB9-9A7F-9C49-B30C-B8C41541F5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1" name="Title 4">
            <a:extLst>
              <a:ext uri="{FF2B5EF4-FFF2-40B4-BE49-F238E27FC236}">
                <a16:creationId xmlns:a16="http://schemas.microsoft.com/office/drawing/2014/main" id="{0337FAAB-7324-A445-8B9B-43EB1A6CE6DE}"/>
              </a:ext>
            </a:extLst>
          </p:cNvPr>
          <p:cNvSpPr txBox="1">
            <a:spLocks/>
          </p:cNvSpPr>
          <p:nvPr userDrawn="1"/>
        </p:nvSpPr>
        <p:spPr>
          <a:xfrm>
            <a:off x="1" y="2077916"/>
            <a:ext cx="9143999" cy="971550"/>
          </a:xfrm>
          <a:prstGeom prst="rect">
            <a:avLst/>
          </a:prstGeom>
          <a:solidFill>
            <a:srgbClr val="0070C0">
              <a:alpha val="15000"/>
            </a:srgbClr>
          </a:solidFill>
        </p:spPr>
        <p:txBody>
          <a:bodyPr tIns="0" anchor="ctr">
            <a:normAutofit/>
          </a:bodyPr>
          <a:lstStyle/>
          <a:p>
            <a:pPr marL="0" marR="0" lvl="0" indent="0" algn="ctr" defTabSz="685800" rtl="0" eaLnBrk="1" fontAlgn="auto" latinLnBrk="0" hangingPunct="1">
              <a:lnSpc>
                <a:spcPts val="28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Title 1">
            <a:extLst>
              <a:ext uri="{FF2B5EF4-FFF2-40B4-BE49-F238E27FC236}">
                <a16:creationId xmlns:a16="http://schemas.microsoft.com/office/drawing/2014/main" id="{A7E5160C-85AC-7248-84C1-AB4B33AAEE8B}"/>
              </a:ext>
            </a:extLst>
          </p:cNvPr>
          <p:cNvSpPr>
            <a:spLocks noGrp="1"/>
          </p:cNvSpPr>
          <p:nvPr>
            <p:ph type="title" hasCustomPrompt="1"/>
          </p:nvPr>
        </p:nvSpPr>
        <p:spPr>
          <a:xfrm>
            <a:off x="459306" y="2078649"/>
            <a:ext cx="8229568" cy="956120"/>
          </a:xfrm>
          <a:prstGeom prst="rect">
            <a:avLst/>
          </a:prstGeom>
        </p:spPr>
        <p:txBody>
          <a:bodyPr tIns="0" anchor="ctr">
            <a:normAutofit/>
          </a:bodyPr>
          <a:lstStyle>
            <a:lvl1pPr algn="ctr">
              <a:lnSpc>
                <a:spcPts val="3600"/>
              </a:lnSpc>
              <a:defRPr sz="2400" b="1" cap="none">
                <a:solidFill>
                  <a:schemeClr val="tx2"/>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429051779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_Thick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sp>
        <p:nvSpPr>
          <p:cNvPr id="10" name="Rectangle 9"/>
          <p:cNvSpPr/>
          <p:nvPr userDrawn="1"/>
        </p:nvSpPr>
        <p:spPr>
          <a:xfrm>
            <a:off x="-876" y="1371601"/>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1" name="Rectangle 10"/>
          <p:cNvSpPr/>
          <p:nvPr userDrawn="1"/>
        </p:nvSpPr>
        <p:spPr>
          <a:xfrm>
            <a:off x="-876" y="3499324"/>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pic>
        <p:nvPicPr>
          <p:cNvPr id="9" name="Picture 8" descr="NatHIVcurriculum_logo_white_thik.png">
            <a:extLst>
              <a:ext uri="{FF2B5EF4-FFF2-40B4-BE49-F238E27FC236}">
                <a16:creationId xmlns:a16="http://schemas.microsoft.com/office/drawing/2014/main" id="{0FB6F301-DD77-994D-B54D-D52912FE0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D924EF78-34F7-6D46-B816-91F0D3BB5989}"/>
              </a:ext>
            </a:extLst>
          </p:cNvPr>
          <p:cNvSpPr>
            <a:spLocks noGrp="1"/>
          </p:cNvSpPr>
          <p:nvPr>
            <p:ph type="title" hasCustomPrompt="1"/>
          </p:nvPr>
        </p:nvSpPr>
        <p:spPr>
          <a:xfrm>
            <a:off x="452333" y="2146855"/>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1912448085"/>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gures-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DE3BB8-71A2-3C40-AAE9-17A142B71D44}"/>
              </a:ext>
            </a:extLst>
          </p:cNvPr>
          <p:cNvSpPr/>
          <p:nvPr userDrawn="1"/>
        </p:nvSpPr>
        <p:spPr>
          <a:xfrm>
            <a:off x="0"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pic>
        <p:nvPicPr>
          <p:cNvPr id="12" name="Picture 11" descr="NatHIVcurriculum_logo_white_thik.png">
            <a:extLst>
              <a:ext uri="{FF2B5EF4-FFF2-40B4-BE49-F238E27FC236}">
                <a16:creationId xmlns:a16="http://schemas.microsoft.com/office/drawing/2014/main" id="{89B6C09C-845C-D240-91CE-9C8D5DA359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cxnSp>
        <p:nvCxnSpPr>
          <p:cNvPr id="14" name="Straight Connector 13">
            <a:extLst>
              <a:ext uri="{FF2B5EF4-FFF2-40B4-BE49-F238E27FC236}">
                <a16:creationId xmlns:a16="http://schemas.microsoft.com/office/drawing/2014/main" id="{81D5ED23-FFA0-C948-9A90-9A5A636E47F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654807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igures-Black">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66" name="Rectangle 65"/>
          <p:cNvSpPr/>
          <p:nvPr/>
        </p:nvSpPr>
        <p:spPr>
          <a:xfrm>
            <a:off x="-7495" y="914399"/>
            <a:ext cx="9162288" cy="425196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pic>
        <p:nvPicPr>
          <p:cNvPr id="9" name="Picture 8" descr="NatHIVcurriculum_logo_white_thik.png">
            <a:extLst>
              <a:ext uri="{FF2B5EF4-FFF2-40B4-BE49-F238E27FC236}">
                <a16:creationId xmlns:a16="http://schemas.microsoft.com/office/drawing/2014/main" id="{ECE1B190-E5DF-014E-8922-6D165E21D3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cxnSp>
        <p:nvCxnSpPr>
          <p:cNvPr id="12" name="Straight Connector 11">
            <a:extLst>
              <a:ext uri="{FF2B5EF4-FFF2-40B4-BE49-F238E27FC236}">
                <a16:creationId xmlns:a16="http://schemas.microsoft.com/office/drawing/2014/main" id="{C163A70B-7482-9F46-9D97-89D7085688F2}"/>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415243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en Blue_No_Title">
    <p:spTree>
      <p:nvGrpSpPr>
        <p:cNvPr id="1" name=""/>
        <p:cNvGrpSpPr/>
        <p:nvPr/>
      </p:nvGrpSpPr>
      <p:grpSpPr>
        <a:xfrm>
          <a:off x="0" y="0"/>
          <a:ext cx="0" cy="0"/>
          <a:chOff x="0" y="0"/>
          <a:chExt cx="0" cy="0"/>
        </a:xfrm>
      </p:grpSpPr>
      <p:pic>
        <p:nvPicPr>
          <p:cNvPr id="12" name="Picture 11" descr="Blue_Background.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606" y="2"/>
            <a:ext cx="9155137" cy="5160516"/>
          </a:xfrm>
          <a:prstGeom prst="rect">
            <a:avLst/>
          </a:prstGeom>
        </p:spPr>
      </p:pic>
      <p:pic>
        <p:nvPicPr>
          <p:cNvPr id="5" name="Picture 4" descr="NatHIVcurriculum_logo_white_thik.png">
            <a:extLst>
              <a:ext uri="{FF2B5EF4-FFF2-40B4-BE49-F238E27FC236}">
                <a16:creationId xmlns:a16="http://schemas.microsoft.com/office/drawing/2014/main" id="{4417462E-BA3E-4849-AC3A-387A995D31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375961709"/>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unding_Slide_2">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Acknowledgment</a:t>
            </a:r>
          </a:p>
        </p:txBody>
      </p:sp>
      <p:sp>
        <p:nvSpPr>
          <p:cNvPr id="36" name="TextBox 35"/>
          <p:cNvSpPr txBox="1"/>
          <p:nvPr userDrawn="1"/>
        </p:nvSpPr>
        <p:spPr>
          <a:xfrm>
            <a:off x="462066" y="1206396"/>
            <a:ext cx="8221581" cy="1606787"/>
          </a:xfrm>
          <a:prstGeom prst="rect">
            <a:avLst/>
          </a:prstGeom>
          <a:noFill/>
        </p:spPr>
        <p:txBody>
          <a:bodyPr wrap="square" rtlCol="0">
            <a:spAutoFit/>
          </a:bodyPr>
          <a:lstStyle/>
          <a:p>
            <a:pPr>
              <a:lnSpc>
                <a:spcPts val="2400"/>
              </a:lnSpc>
            </a:pPr>
            <a:r>
              <a:rPr lang="en-US" sz="1800" dirty="0">
                <a:solidFill>
                  <a:schemeClr val="tx1"/>
                </a:solidFill>
                <a:latin typeface="Arial"/>
              </a:rPr>
              <a:t>The production of this </a:t>
            </a:r>
            <a:r>
              <a:rPr lang="en-US" sz="1800" b="1" dirty="0">
                <a:solidFill>
                  <a:srgbClr val="222869"/>
                </a:solidFill>
                <a:latin typeface="Arial"/>
              </a:rPr>
              <a:t>National </a:t>
            </a:r>
            <a:r>
              <a:rPr lang="en-US" sz="1800" b="1" dirty="0">
                <a:solidFill>
                  <a:srgbClr val="C1171E"/>
                </a:solidFill>
                <a:latin typeface="Arial"/>
              </a:rPr>
              <a:t>HIV </a:t>
            </a:r>
            <a:r>
              <a:rPr lang="en-US" sz="1800" b="1" dirty="0">
                <a:solidFill>
                  <a:srgbClr val="222869"/>
                </a:solidFill>
                <a:latin typeface="Arial"/>
              </a:rPr>
              <a:t>Curriculum</a:t>
            </a:r>
            <a:r>
              <a:rPr lang="en-US" sz="1800" dirty="0">
                <a:solidFill>
                  <a:schemeClr val="tx1"/>
                </a:solidFill>
                <a:latin typeface="Arial"/>
              </a:rPr>
              <a:t> Mini-Lecture was supported by </a:t>
            </a:r>
            <a:r>
              <a:rPr lang="en-US" sz="1800">
                <a:solidFill>
                  <a:schemeClr val="tx1"/>
                </a:solidFill>
                <a:latin typeface="Arial"/>
              </a:rPr>
              <a:t>Grant U1OHA32104 </a:t>
            </a:r>
            <a:r>
              <a:rPr lang="en-US" sz="1800" dirty="0">
                <a:solidFill>
                  <a:schemeClr val="tx1"/>
                </a:solidFill>
                <a:latin typeface="Arial"/>
              </a:rPr>
              <a:t>from the Health Resources and Services Administration (HRSA) of the U.S. Department of Health and Human Services (HHS). Its contents are solely the responsibility of University of Washington IDEA Program and do not necessarily represent the official views of HRSA or HHS. </a:t>
            </a:r>
          </a:p>
        </p:txBody>
      </p:sp>
      <p:pic>
        <p:nvPicPr>
          <p:cNvPr id="42" name="Picture 41" descr="AETC_Program-color-outline-01.png">
            <a:extLst>
              <a:ext uri="{FF2B5EF4-FFF2-40B4-BE49-F238E27FC236}">
                <a16:creationId xmlns:a16="http://schemas.microsoft.com/office/drawing/2014/main" id="{2899E127-2C3E-714D-A384-79FBE6A76E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549" y="3801943"/>
            <a:ext cx="1951461" cy="640080"/>
          </a:xfrm>
          <a:prstGeom prst="rect">
            <a:avLst/>
          </a:prstGeom>
        </p:spPr>
      </p:pic>
      <p:grpSp>
        <p:nvGrpSpPr>
          <p:cNvPr id="43" name="Logo Stacked V2">
            <a:extLst>
              <a:ext uri="{FF2B5EF4-FFF2-40B4-BE49-F238E27FC236}">
                <a16:creationId xmlns:a16="http://schemas.microsoft.com/office/drawing/2014/main" id="{4B49C6DF-94C3-AB4A-8D5B-7D6C964A240A}"/>
              </a:ext>
            </a:extLst>
          </p:cNvPr>
          <p:cNvGrpSpPr>
            <a:grpSpLocks noChangeAspect="1"/>
          </p:cNvGrpSpPr>
          <p:nvPr userDrawn="1"/>
        </p:nvGrpSpPr>
        <p:grpSpPr>
          <a:xfrm>
            <a:off x="3376350" y="3803044"/>
            <a:ext cx="2404630" cy="563949"/>
            <a:chOff x="680865" y="3439338"/>
            <a:chExt cx="4686473" cy="1068091"/>
          </a:xfrm>
        </p:grpSpPr>
        <p:pic>
          <p:nvPicPr>
            <p:cNvPr id="44" name="Logomark V2">
              <a:extLst>
                <a:ext uri="{FF2B5EF4-FFF2-40B4-BE49-F238E27FC236}">
                  <a16:creationId xmlns:a16="http://schemas.microsoft.com/office/drawing/2014/main" id="{364EE4CD-B9EF-6840-928E-48008487E24A}"/>
                </a:ext>
              </a:extLst>
            </p:cNvPr>
            <p:cNvPicPr>
              <a:picLocks noChangeAspect="1"/>
            </p:cNvPicPr>
            <p:nvPr/>
          </p:nvPicPr>
          <p:blipFill>
            <a:blip r:embed="rId4"/>
            <a:stretch>
              <a:fillRect/>
            </a:stretch>
          </p:blipFill>
          <p:spPr>
            <a:xfrm>
              <a:off x="680865" y="3439338"/>
              <a:ext cx="1088136" cy="1068091"/>
            </a:xfrm>
            <a:prstGeom prst="rect">
              <a:avLst/>
            </a:prstGeom>
          </p:spPr>
        </p:pic>
        <p:grpSp>
          <p:nvGrpSpPr>
            <p:cNvPr id="45" name="Nat HIV Cur logo type stacked">
              <a:extLst>
                <a:ext uri="{FF2B5EF4-FFF2-40B4-BE49-F238E27FC236}">
                  <a16:creationId xmlns:a16="http://schemas.microsoft.com/office/drawing/2014/main" id="{0D17D895-D7B3-534D-9006-5B7731B53141}"/>
                </a:ext>
              </a:extLst>
            </p:cNvPr>
            <p:cNvGrpSpPr>
              <a:grpSpLocks noChangeAspect="1"/>
            </p:cNvGrpSpPr>
            <p:nvPr/>
          </p:nvGrpSpPr>
          <p:grpSpPr bwMode="auto">
            <a:xfrm>
              <a:off x="1898650" y="3455065"/>
              <a:ext cx="3468688" cy="1036638"/>
              <a:chOff x="1196" y="1585"/>
              <a:chExt cx="2185" cy="653"/>
            </a:xfrm>
          </p:grpSpPr>
          <p:sp>
            <p:nvSpPr>
              <p:cNvPr id="46" name="Freeform 5">
                <a:extLst>
                  <a:ext uri="{FF2B5EF4-FFF2-40B4-BE49-F238E27FC236}">
                    <a16:creationId xmlns:a16="http://schemas.microsoft.com/office/drawing/2014/main" id="{53DCCF81-6AD7-8B4C-A6AC-CF0A10EF42F2}"/>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7" name="Freeform 6">
                <a:extLst>
                  <a:ext uri="{FF2B5EF4-FFF2-40B4-BE49-F238E27FC236}">
                    <a16:creationId xmlns:a16="http://schemas.microsoft.com/office/drawing/2014/main" id="{5759CF37-E01C-7D4A-AAE2-81AAA5B8470C}"/>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8" name="Freeform 7">
                <a:extLst>
                  <a:ext uri="{FF2B5EF4-FFF2-40B4-BE49-F238E27FC236}">
                    <a16:creationId xmlns:a16="http://schemas.microsoft.com/office/drawing/2014/main" id="{465036CA-0932-E544-8DDE-F94A28497D7D}"/>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9" name="Freeform 8">
                <a:extLst>
                  <a:ext uri="{FF2B5EF4-FFF2-40B4-BE49-F238E27FC236}">
                    <a16:creationId xmlns:a16="http://schemas.microsoft.com/office/drawing/2014/main" id="{B1BAE9A5-B123-6946-ACA5-3C5A52AA06E0}"/>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0" name="Freeform 9">
                <a:extLst>
                  <a:ext uri="{FF2B5EF4-FFF2-40B4-BE49-F238E27FC236}">
                    <a16:creationId xmlns:a16="http://schemas.microsoft.com/office/drawing/2014/main" id="{DC68CC7E-F31B-0D42-820B-46156B235B8C}"/>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1" name="Freeform 10">
                <a:extLst>
                  <a:ext uri="{FF2B5EF4-FFF2-40B4-BE49-F238E27FC236}">
                    <a16:creationId xmlns:a16="http://schemas.microsoft.com/office/drawing/2014/main" id="{D7E9859C-EBA8-514A-9898-9FB95F0DAD2E}"/>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2" name="Freeform 11">
                <a:extLst>
                  <a:ext uri="{FF2B5EF4-FFF2-40B4-BE49-F238E27FC236}">
                    <a16:creationId xmlns:a16="http://schemas.microsoft.com/office/drawing/2014/main" id="{87BF4617-C110-2C42-B92B-4ABDF1DEBFB3}"/>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3" name="Freeform 12">
                <a:extLst>
                  <a:ext uri="{FF2B5EF4-FFF2-40B4-BE49-F238E27FC236}">
                    <a16:creationId xmlns:a16="http://schemas.microsoft.com/office/drawing/2014/main" id="{01286F0D-71EB-B043-A586-F68D45282C39}"/>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4" name="Freeform 13">
                <a:extLst>
                  <a:ext uri="{FF2B5EF4-FFF2-40B4-BE49-F238E27FC236}">
                    <a16:creationId xmlns:a16="http://schemas.microsoft.com/office/drawing/2014/main" id="{FBC91008-A251-194E-8D7A-DEE6A40015A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5" name="Freeform 14">
                <a:extLst>
                  <a:ext uri="{FF2B5EF4-FFF2-40B4-BE49-F238E27FC236}">
                    <a16:creationId xmlns:a16="http://schemas.microsoft.com/office/drawing/2014/main" id="{8EECC80B-A690-694D-9189-EBB0AD82228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6" name="Freeform 15">
                <a:extLst>
                  <a:ext uri="{FF2B5EF4-FFF2-40B4-BE49-F238E27FC236}">
                    <a16:creationId xmlns:a16="http://schemas.microsoft.com/office/drawing/2014/main" id="{3ED1EA17-1292-6D49-A4C4-CA17496F403A}"/>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7" name="Freeform 16">
                <a:extLst>
                  <a:ext uri="{FF2B5EF4-FFF2-40B4-BE49-F238E27FC236}">
                    <a16:creationId xmlns:a16="http://schemas.microsoft.com/office/drawing/2014/main" id="{4736BF32-574F-5F4A-9BEE-A1D5552EA9A4}"/>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8" name="Freeform 17">
                <a:extLst>
                  <a:ext uri="{FF2B5EF4-FFF2-40B4-BE49-F238E27FC236}">
                    <a16:creationId xmlns:a16="http://schemas.microsoft.com/office/drawing/2014/main" id="{6444FEB4-5494-284B-9E46-FC2BC494FB18}"/>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9" name="Freeform 18">
                <a:extLst>
                  <a:ext uri="{FF2B5EF4-FFF2-40B4-BE49-F238E27FC236}">
                    <a16:creationId xmlns:a16="http://schemas.microsoft.com/office/drawing/2014/main" id="{F2015306-5EE1-F045-89AB-F4A7D7B2838B}"/>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0" name="Freeform 19">
                <a:extLst>
                  <a:ext uri="{FF2B5EF4-FFF2-40B4-BE49-F238E27FC236}">
                    <a16:creationId xmlns:a16="http://schemas.microsoft.com/office/drawing/2014/main" id="{13B8334D-1032-BB4B-AFCA-A6C0E35A515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1" name="Freeform 20">
                <a:extLst>
                  <a:ext uri="{FF2B5EF4-FFF2-40B4-BE49-F238E27FC236}">
                    <a16:creationId xmlns:a16="http://schemas.microsoft.com/office/drawing/2014/main" id="{FCD65450-E736-444D-93E2-2F98CE6146B3}"/>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2" name="Freeform 21">
                <a:extLst>
                  <a:ext uri="{FF2B5EF4-FFF2-40B4-BE49-F238E27FC236}">
                    <a16:creationId xmlns:a16="http://schemas.microsoft.com/office/drawing/2014/main" id="{7BC6164E-300A-224C-BB15-83952A82C257}"/>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3" name="Freeform 22">
                <a:extLst>
                  <a:ext uri="{FF2B5EF4-FFF2-40B4-BE49-F238E27FC236}">
                    <a16:creationId xmlns:a16="http://schemas.microsoft.com/office/drawing/2014/main" id="{C059914D-986D-7F43-9ECA-432C6B5EA56F}"/>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4" name="Freeform 23">
                <a:extLst>
                  <a:ext uri="{FF2B5EF4-FFF2-40B4-BE49-F238E27FC236}">
                    <a16:creationId xmlns:a16="http://schemas.microsoft.com/office/drawing/2014/main" id="{473B0FCD-05A3-C24D-93B6-8AE9A71959D5}"/>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5" name="Freeform 24">
                <a:extLst>
                  <a:ext uri="{FF2B5EF4-FFF2-40B4-BE49-F238E27FC236}">
                    <a16:creationId xmlns:a16="http://schemas.microsoft.com/office/drawing/2014/main" id="{E1E80AE9-13D2-B94D-B996-14EC3C0F363E}"/>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6" name="Freeform 25">
                <a:extLst>
                  <a:ext uri="{FF2B5EF4-FFF2-40B4-BE49-F238E27FC236}">
                    <a16:creationId xmlns:a16="http://schemas.microsoft.com/office/drawing/2014/main" id="{8A076AD0-D328-7641-993C-13FFDAFCF3D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cxnSp>
        <p:nvCxnSpPr>
          <p:cNvPr id="32" name="Straight Connector 31">
            <a:extLst>
              <a:ext uri="{FF2B5EF4-FFF2-40B4-BE49-F238E27FC236}">
                <a16:creationId xmlns:a16="http://schemas.microsoft.com/office/drawing/2014/main" id="{BDC6986E-3A3F-0247-8FD0-66D5A81FDF2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4D213F58-E253-9941-AEA1-117C0600B80E}"/>
              </a:ext>
            </a:extLst>
          </p:cNvPr>
          <p:cNvPicPr>
            <a:picLocks noChangeAspect="1"/>
          </p:cNvPicPr>
          <p:nvPr userDrawn="1"/>
        </p:nvPicPr>
        <p:blipFill>
          <a:blip r:embed="rId5"/>
          <a:stretch>
            <a:fillRect/>
          </a:stretch>
        </p:blipFill>
        <p:spPr>
          <a:xfrm>
            <a:off x="6471603" y="3801943"/>
            <a:ext cx="2204669" cy="576072"/>
          </a:xfrm>
          <a:prstGeom prst="rect">
            <a:avLst/>
          </a:prstGeom>
        </p:spPr>
      </p:pic>
    </p:spTree>
    <p:extLst>
      <p:ext uri="{BB962C8B-B14F-4D97-AF65-F5344CB8AC3E}">
        <p14:creationId xmlns:p14="http://schemas.microsoft.com/office/powerpoint/2010/main" val="2519713466"/>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855732"/>
            <a:ext cx="9154751" cy="3474720"/>
          </a:xfrm>
          <a:prstGeom prst="rect">
            <a:avLst/>
          </a:prstGeom>
          <a:noFill/>
          <a:ln>
            <a:noFill/>
          </a:ln>
          <a:effectLst/>
        </p:spPr>
      </p:pic>
      <p:sp>
        <p:nvSpPr>
          <p:cNvPr id="282" name="Title 1"/>
          <p:cNvSpPr>
            <a:spLocks noGrp="1"/>
          </p:cNvSpPr>
          <p:nvPr>
            <p:ph type="ctrTitle" hasCustomPrompt="1"/>
          </p:nvPr>
        </p:nvSpPr>
        <p:spPr>
          <a:xfrm>
            <a:off x="438219" y="1206707"/>
            <a:ext cx="8229600" cy="1005093"/>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sp>
        <p:nvSpPr>
          <p:cNvPr id="273" name="Date"/>
          <p:cNvSpPr>
            <a:spLocks noGrp="1"/>
          </p:cNvSpPr>
          <p:nvPr>
            <p:ph type="body" sz="quarter" idx="14" hasCustomPrompt="1"/>
          </p:nvPr>
        </p:nvSpPr>
        <p:spPr>
          <a:xfrm>
            <a:off x="438217" y="3967450"/>
            <a:ext cx="8229600"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grpSp>
        <p:nvGrpSpPr>
          <p:cNvPr id="34" name="Logo Horizontal V2">
            <a:extLst>
              <a:ext uri="{FF2B5EF4-FFF2-40B4-BE49-F238E27FC236}">
                <a16:creationId xmlns:a16="http://schemas.microsoft.com/office/drawing/2014/main" id="{36276770-D6C1-3340-A54F-851A6FEB1936}"/>
              </a:ext>
            </a:extLst>
          </p:cNvPr>
          <p:cNvGrpSpPr>
            <a:grpSpLocks noChangeAspect="1"/>
          </p:cNvGrpSpPr>
          <p:nvPr userDrawn="1"/>
        </p:nvGrpSpPr>
        <p:grpSpPr>
          <a:xfrm>
            <a:off x="534702" y="296219"/>
            <a:ext cx="3372064" cy="320040"/>
            <a:chOff x="960861" y="1655928"/>
            <a:chExt cx="4437220" cy="420624"/>
          </a:xfrm>
        </p:grpSpPr>
        <p:pic>
          <p:nvPicPr>
            <p:cNvPr id="35" name="Logomark V2">
              <a:extLst>
                <a:ext uri="{FF2B5EF4-FFF2-40B4-BE49-F238E27FC236}">
                  <a16:creationId xmlns:a16="http://schemas.microsoft.com/office/drawing/2014/main" id="{81839592-238C-D84C-B9A8-F93EC9CAD7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861" y="1655928"/>
              <a:ext cx="428518" cy="420624"/>
            </a:xfrm>
            <a:prstGeom prst="rect">
              <a:avLst/>
            </a:prstGeom>
          </p:spPr>
        </p:pic>
        <p:grpSp>
          <p:nvGrpSpPr>
            <p:cNvPr id="60" name="Nat HIV Cur logo type horiz">
              <a:extLst>
                <a:ext uri="{FF2B5EF4-FFF2-40B4-BE49-F238E27FC236}">
                  <a16:creationId xmlns:a16="http://schemas.microsoft.com/office/drawing/2014/main" id="{C1E2FEF3-56D7-1447-AE74-4A8D4C99EB96}"/>
                </a:ext>
              </a:extLst>
            </p:cNvPr>
            <p:cNvGrpSpPr>
              <a:grpSpLocks noChangeAspect="1"/>
            </p:cNvGrpSpPr>
            <p:nvPr/>
          </p:nvGrpSpPr>
          <p:grpSpPr bwMode="auto">
            <a:xfrm>
              <a:off x="1476074" y="1719322"/>
              <a:ext cx="3922007" cy="292608"/>
              <a:chOff x="918" y="1071"/>
              <a:chExt cx="2989" cy="223"/>
            </a:xfrm>
          </p:grpSpPr>
          <p:sp>
            <p:nvSpPr>
              <p:cNvPr id="61" name="Freeform 29">
                <a:extLst>
                  <a:ext uri="{FF2B5EF4-FFF2-40B4-BE49-F238E27FC236}">
                    <a16:creationId xmlns:a16="http://schemas.microsoft.com/office/drawing/2014/main" id="{2D82EC55-D9F3-334B-ABD1-4980F106712A}"/>
                  </a:ext>
                </a:extLst>
              </p:cNvPr>
              <p:cNvSpPr>
                <a:spLocks/>
              </p:cNvSpPr>
              <p:nvPr/>
            </p:nvSpPr>
            <p:spPr bwMode="auto">
              <a:xfrm>
                <a:off x="918" y="1076"/>
                <a:ext cx="173" cy="212"/>
              </a:xfrm>
              <a:custGeom>
                <a:avLst/>
                <a:gdLst>
                  <a:gd name="T0" fmla="*/ 248 w 288"/>
                  <a:gd name="T1" fmla="*/ 0 h 340"/>
                  <a:gd name="T2" fmla="*/ 248 w 288"/>
                  <a:gd name="T3" fmla="*/ 0 h 340"/>
                  <a:gd name="T4" fmla="*/ 248 w 288"/>
                  <a:gd name="T5" fmla="*/ 282 h 340"/>
                  <a:gd name="T6" fmla="*/ 247 w 288"/>
                  <a:gd name="T7" fmla="*/ 282 h 340"/>
                  <a:gd name="T8" fmla="*/ 50 w 288"/>
                  <a:gd name="T9" fmla="*/ 0 h 340"/>
                  <a:gd name="T10" fmla="*/ 0 w 288"/>
                  <a:gd name="T11" fmla="*/ 0 h 340"/>
                  <a:gd name="T12" fmla="*/ 0 w 288"/>
                  <a:gd name="T13" fmla="*/ 340 h 340"/>
                  <a:gd name="T14" fmla="*/ 40 w 288"/>
                  <a:gd name="T15" fmla="*/ 340 h 340"/>
                  <a:gd name="T16" fmla="*/ 40 w 288"/>
                  <a:gd name="T17" fmla="*/ 58 h 340"/>
                  <a:gd name="T18" fmla="*/ 41 w 288"/>
                  <a:gd name="T19" fmla="*/ 58 h 340"/>
                  <a:gd name="T20" fmla="*/ 238 w 288"/>
                  <a:gd name="T21" fmla="*/ 340 h 340"/>
                  <a:gd name="T22" fmla="*/ 288 w 288"/>
                  <a:gd name="T23" fmla="*/ 340 h 340"/>
                  <a:gd name="T24" fmla="*/ 288 w 288"/>
                  <a:gd name="T25" fmla="*/ 0 h 340"/>
                  <a:gd name="T26" fmla="*/ 248 w 288"/>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340">
                    <a:moveTo>
                      <a:pt x="248" y="0"/>
                    </a:moveTo>
                    <a:lnTo>
                      <a:pt x="248" y="0"/>
                    </a:lnTo>
                    <a:lnTo>
                      <a:pt x="248" y="282"/>
                    </a:lnTo>
                    <a:lnTo>
                      <a:pt x="247" y="282"/>
                    </a:lnTo>
                    <a:lnTo>
                      <a:pt x="50" y="0"/>
                    </a:lnTo>
                    <a:lnTo>
                      <a:pt x="0" y="0"/>
                    </a:lnTo>
                    <a:lnTo>
                      <a:pt x="0" y="340"/>
                    </a:lnTo>
                    <a:lnTo>
                      <a:pt x="40" y="340"/>
                    </a:lnTo>
                    <a:lnTo>
                      <a:pt x="40" y="58"/>
                    </a:lnTo>
                    <a:lnTo>
                      <a:pt x="41" y="58"/>
                    </a:lnTo>
                    <a:lnTo>
                      <a:pt x="238" y="340"/>
                    </a:lnTo>
                    <a:lnTo>
                      <a:pt x="288" y="340"/>
                    </a:lnTo>
                    <a:lnTo>
                      <a:pt x="288" y="0"/>
                    </a:lnTo>
                    <a:lnTo>
                      <a:pt x="248"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2" name="Freeform 30">
                <a:extLst>
                  <a:ext uri="{FF2B5EF4-FFF2-40B4-BE49-F238E27FC236}">
                    <a16:creationId xmlns:a16="http://schemas.microsoft.com/office/drawing/2014/main" id="{15A116DC-1D93-A94B-997A-1F8C8D806212}"/>
                  </a:ext>
                </a:extLst>
              </p:cNvPr>
              <p:cNvSpPr>
                <a:spLocks noEditPoints="1"/>
              </p:cNvSpPr>
              <p:nvPr/>
            </p:nvSpPr>
            <p:spPr bwMode="auto">
              <a:xfrm>
                <a:off x="1127" y="1144"/>
                <a:ext cx="119" cy="148"/>
              </a:xfrm>
              <a:custGeom>
                <a:avLst/>
                <a:gdLst>
                  <a:gd name="T0" fmla="*/ 11 w 197"/>
                  <a:gd name="T1" fmla="*/ 35 h 237"/>
                  <a:gd name="T2" fmla="*/ 11 w 197"/>
                  <a:gd name="T3" fmla="*/ 35 h 237"/>
                  <a:gd name="T4" fmla="*/ 100 w 197"/>
                  <a:gd name="T5" fmla="*/ 0 h 237"/>
                  <a:gd name="T6" fmla="*/ 194 w 197"/>
                  <a:gd name="T7" fmla="*/ 96 h 237"/>
                  <a:gd name="T8" fmla="*/ 194 w 197"/>
                  <a:gd name="T9" fmla="*/ 192 h 237"/>
                  <a:gd name="T10" fmla="*/ 197 w 197"/>
                  <a:gd name="T11" fmla="*/ 231 h 237"/>
                  <a:gd name="T12" fmla="*/ 161 w 197"/>
                  <a:gd name="T13" fmla="*/ 231 h 237"/>
                  <a:gd name="T14" fmla="*/ 159 w 197"/>
                  <a:gd name="T15" fmla="*/ 197 h 237"/>
                  <a:gd name="T16" fmla="*/ 158 w 197"/>
                  <a:gd name="T17" fmla="*/ 197 h 237"/>
                  <a:gd name="T18" fmla="*/ 84 w 197"/>
                  <a:gd name="T19" fmla="*/ 237 h 237"/>
                  <a:gd name="T20" fmla="*/ 0 w 197"/>
                  <a:gd name="T21" fmla="*/ 170 h 237"/>
                  <a:gd name="T22" fmla="*/ 142 w 197"/>
                  <a:gd name="T23" fmla="*/ 91 h 237"/>
                  <a:gd name="T24" fmla="*/ 156 w 197"/>
                  <a:gd name="T25" fmla="*/ 91 h 237"/>
                  <a:gd name="T26" fmla="*/ 156 w 197"/>
                  <a:gd name="T27" fmla="*/ 84 h 237"/>
                  <a:gd name="T28" fmla="*/ 101 w 197"/>
                  <a:gd name="T29" fmla="*/ 35 h 237"/>
                  <a:gd name="T30" fmla="*/ 34 w 197"/>
                  <a:gd name="T31" fmla="*/ 60 h 237"/>
                  <a:gd name="T32" fmla="*/ 11 w 197"/>
                  <a:gd name="T33" fmla="*/ 35 h 237"/>
                  <a:gd name="T34" fmla="*/ 119 w 197"/>
                  <a:gd name="T35" fmla="*/ 123 h 237"/>
                  <a:gd name="T36" fmla="*/ 119 w 197"/>
                  <a:gd name="T37" fmla="*/ 123 h 237"/>
                  <a:gd name="T38" fmla="*/ 41 w 197"/>
                  <a:gd name="T39" fmla="*/ 166 h 237"/>
                  <a:gd name="T40" fmla="*/ 90 w 197"/>
                  <a:gd name="T41" fmla="*/ 205 h 237"/>
                  <a:gd name="T42" fmla="*/ 156 w 197"/>
                  <a:gd name="T43" fmla="*/ 137 h 237"/>
                  <a:gd name="T44" fmla="*/ 156 w 197"/>
                  <a:gd name="T45" fmla="*/ 123 h 237"/>
                  <a:gd name="T46" fmla="*/ 119 w 197"/>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37">
                    <a:moveTo>
                      <a:pt x="11" y="35"/>
                    </a:moveTo>
                    <a:lnTo>
                      <a:pt x="11" y="35"/>
                    </a:lnTo>
                    <a:cubicBezTo>
                      <a:pt x="34" y="12"/>
                      <a:pt x="67" y="0"/>
                      <a:pt x="100" y="0"/>
                    </a:cubicBezTo>
                    <a:cubicBezTo>
                      <a:pt x="166" y="0"/>
                      <a:pt x="194" y="32"/>
                      <a:pt x="194" y="96"/>
                    </a:cubicBezTo>
                    <a:lnTo>
                      <a:pt x="194" y="192"/>
                    </a:lnTo>
                    <a:cubicBezTo>
                      <a:pt x="194" y="205"/>
                      <a:pt x="195" y="219"/>
                      <a:pt x="197" y="231"/>
                    </a:cubicBezTo>
                    <a:lnTo>
                      <a:pt x="161" y="231"/>
                    </a:lnTo>
                    <a:cubicBezTo>
                      <a:pt x="159" y="221"/>
                      <a:pt x="159" y="207"/>
                      <a:pt x="159" y="197"/>
                    </a:cubicBezTo>
                    <a:lnTo>
                      <a:pt x="158" y="197"/>
                    </a:lnTo>
                    <a:cubicBezTo>
                      <a:pt x="143" y="220"/>
                      <a:pt x="118" y="237"/>
                      <a:pt x="84" y="237"/>
                    </a:cubicBezTo>
                    <a:cubicBezTo>
                      <a:pt x="38" y="237"/>
                      <a:pt x="0" y="214"/>
                      <a:pt x="0" y="170"/>
                    </a:cubicBezTo>
                    <a:cubicBezTo>
                      <a:pt x="0" y="96"/>
                      <a:pt x="87" y="91"/>
                      <a:pt x="142" y="91"/>
                    </a:cubicBezTo>
                    <a:lnTo>
                      <a:pt x="156" y="91"/>
                    </a:lnTo>
                    <a:lnTo>
                      <a:pt x="156" y="84"/>
                    </a:lnTo>
                    <a:cubicBezTo>
                      <a:pt x="156" y="52"/>
                      <a:pt x="136" y="35"/>
                      <a:pt x="101" y="35"/>
                    </a:cubicBezTo>
                    <a:cubicBezTo>
                      <a:pt x="77" y="35"/>
                      <a:pt x="52" y="43"/>
                      <a:pt x="34" y="60"/>
                    </a:cubicBezTo>
                    <a:lnTo>
                      <a:pt x="11" y="35"/>
                    </a:lnTo>
                    <a:close/>
                    <a:moveTo>
                      <a:pt x="119" y="123"/>
                    </a:moveTo>
                    <a:lnTo>
                      <a:pt x="119" y="123"/>
                    </a:lnTo>
                    <a:cubicBezTo>
                      <a:pt x="71" y="123"/>
                      <a:pt x="41" y="136"/>
                      <a:pt x="41" y="166"/>
                    </a:cubicBezTo>
                    <a:cubicBezTo>
                      <a:pt x="41" y="194"/>
                      <a:pt x="62" y="205"/>
                      <a:pt x="90" y="205"/>
                    </a:cubicBezTo>
                    <a:cubicBezTo>
                      <a:pt x="133" y="205"/>
                      <a:pt x="155" y="174"/>
                      <a:pt x="156" y="137"/>
                    </a:cubicBezTo>
                    <a:lnTo>
                      <a:pt x="156" y="123"/>
                    </a:lnTo>
                    <a:lnTo>
                      <a:pt x="119"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3" name="Freeform 31">
                <a:extLst>
                  <a:ext uri="{FF2B5EF4-FFF2-40B4-BE49-F238E27FC236}">
                    <a16:creationId xmlns:a16="http://schemas.microsoft.com/office/drawing/2014/main" id="{8E6BFF9A-AE41-4C4B-98E4-D732660B99BA}"/>
                  </a:ext>
                </a:extLst>
              </p:cNvPr>
              <p:cNvSpPr>
                <a:spLocks/>
              </p:cNvSpPr>
              <p:nvPr/>
            </p:nvSpPr>
            <p:spPr bwMode="auto">
              <a:xfrm>
                <a:off x="1264" y="1108"/>
                <a:ext cx="93" cy="184"/>
              </a:xfrm>
              <a:custGeom>
                <a:avLst/>
                <a:gdLst>
                  <a:gd name="T0" fmla="*/ 152 w 154"/>
                  <a:gd name="T1" fmla="*/ 96 h 295"/>
                  <a:gd name="T2" fmla="*/ 152 w 154"/>
                  <a:gd name="T3" fmla="*/ 96 h 295"/>
                  <a:gd name="T4" fmla="*/ 86 w 154"/>
                  <a:gd name="T5" fmla="*/ 96 h 295"/>
                  <a:gd name="T6" fmla="*/ 86 w 154"/>
                  <a:gd name="T7" fmla="*/ 208 h 295"/>
                  <a:gd name="T8" fmla="*/ 120 w 154"/>
                  <a:gd name="T9" fmla="*/ 260 h 295"/>
                  <a:gd name="T10" fmla="*/ 153 w 154"/>
                  <a:gd name="T11" fmla="*/ 252 h 295"/>
                  <a:gd name="T12" fmla="*/ 154 w 154"/>
                  <a:gd name="T13" fmla="*/ 286 h 295"/>
                  <a:gd name="T14" fmla="*/ 111 w 154"/>
                  <a:gd name="T15" fmla="*/ 295 h 295"/>
                  <a:gd name="T16" fmla="*/ 49 w 154"/>
                  <a:gd name="T17" fmla="*/ 219 h 295"/>
                  <a:gd name="T18" fmla="*/ 49 w 154"/>
                  <a:gd name="T19" fmla="*/ 96 h 295"/>
                  <a:gd name="T20" fmla="*/ 0 w 154"/>
                  <a:gd name="T21" fmla="*/ 96 h 295"/>
                  <a:gd name="T22" fmla="*/ 0 w 154"/>
                  <a:gd name="T23" fmla="*/ 64 h 295"/>
                  <a:gd name="T24" fmla="*/ 49 w 154"/>
                  <a:gd name="T25" fmla="*/ 64 h 295"/>
                  <a:gd name="T26" fmla="*/ 49 w 154"/>
                  <a:gd name="T27" fmla="*/ 0 h 295"/>
                  <a:gd name="T28" fmla="*/ 86 w 154"/>
                  <a:gd name="T29" fmla="*/ 0 h 295"/>
                  <a:gd name="T30" fmla="*/ 86 w 154"/>
                  <a:gd name="T31" fmla="*/ 64 h 295"/>
                  <a:gd name="T32" fmla="*/ 152 w 154"/>
                  <a:gd name="T33" fmla="*/ 64 h 295"/>
                  <a:gd name="T34" fmla="*/ 152 w 154"/>
                  <a:gd name="T35" fmla="*/ 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95">
                    <a:moveTo>
                      <a:pt x="152" y="96"/>
                    </a:moveTo>
                    <a:lnTo>
                      <a:pt x="152" y="96"/>
                    </a:lnTo>
                    <a:lnTo>
                      <a:pt x="86" y="96"/>
                    </a:lnTo>
                    <a:lnTo>
                      <a:pt x="86" y="208"/>
                    </a:lnTo>
                    <a:cubicBezTo>
                      <a:pt x="86" y="237"/>
                      <a:pt x="87" y="260"/>
                      <a:pt x="120" y="260"/>
                    </a:cubicBezTo>
                    <a:cubicBezTo>
                      <a:pt x="131" y="260"/>
                      <a:pt x="143" y="258"/>
                      <a:pt x="153" y="252"/>
                    </a:cubicBezTo>
                    <a:lnTo>
                      <a:pt x="154" y="286"/>
                    </a:lnTo>
                    <a:cubicBezTo>
                      <a:pt x="141" y="292"/>
                      <a:pt x="125" y="295"/>
                      <a:pt x="111" y="295"/>
                    </a:cubicBezTo>
                    <a:cubicBezTo>
                      <a:pt x="57" y="295"/>
                      <a:pt x="49" y="266"/>
                      <a:pt x="49" y="219"/>
                    </a:cubicBezTo>
                    <a:lnTo>
                      <a:pt x="49" y="96"/>
                    </a:lnTo>
                    <a:lnTo>
                      <a:pt x="0" y="96"/>
                    </a:lnTo>
                    <a:lnTo>
                      <a:pt x="0" y="64"/>
                    </a:lnTo>
                    <a:lnTo>
                      <a:pt x="49" y="64"/>
                    </a:lnTo>
                    <a:lnTo>
                      <a:pt x="49" y="0"/>
                    </a:lnTo>
                    <a:lnTo>
                      <a:pt x="86" y="0"/>
                    </a:lnTo>
                    <a:lnTo>
                      <a:pt x="86" y="64"/>
                    </a:lnTo>
                    <a:lnTo>
                      <a:pt x="152" y="64"/>
                    </a:lnTo>
                    <a:lnTo>
                      <a:pt x="152" y="96"/>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4" name="Freeform 32">
                <a:extLst>
                  <a:ext uri="{FF2B5EF4-FFF2-40B4-BE49-F238E27FC236}">
                    <a16:creationId xmlns:a16="http://schemas.microsoft.com/office/drawing/2014/main" id="{C6CA712E-CDC3-CB4E-A87C-D4084B6303AB}"/>
                  </a:ext>
                </a:extLst>
              </p:cNvPr>
              <p:cNvSpPr>
                <a:spLocks noEditPoints="1"/>
              </p:cNvSpPr>
              <p:nvPr/>
            </p:nvSpPr>
            <p:spPr bwMode="auto">
              <a:xfrm>
                <a:off x="1377" y="1076"/>
                <a:ext cx="34"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1"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5" name="Freeform 33">
                <a:extLst>
                  <a:ext uri="{FF2B5EF4-FFF2-40B4-BE49-F238E27FC236}">
                    <a16:creationId xmlns:a16="http://schemas.microsoft.com/office/drawing/2014/main" id="{F4E1210F-D833-3649-AD46-8162D23C3F8A}"/>
                  </a:ext>
                </a:extLst>
              </p:cNvPr>
              <p:cNvSpPr>
                <a:spLocks noEditPoints="1"/>
              </p:cNvSpPr>
              <p:nvPr/>
            </p:nvSpPr>
            <p:spPr bwMode="auto">
              <a:xfrm>
                <a:off x="1438" y="1144"/>
                <a:ext cx="144" cy="148"/>
              </a:xfrm>
              <a:custGeom>
                <a:avLst/>
                <a:gdLst>
                  <a:gd name="T0" fmla="*/ 120 w 240"/>
                  <a:gd name="T1" fmla="*/ 0 h 237"/>
                  <a:gd name="T2" fmla="*/ 120 w 240"/>
                  <a:gd name="T3" fmla="*/ 0 h 237"/>
                  <a:gd name="T4" fmla="*/ 240 w 240"/>
                  <a:gd name="T5" fmla="*/ 119 h 237"/>
                  <a:gd name="T6" fmla="*/ 120 w 240"/>
                  <a:gd name="T7" fmla="*/ 237 h 237"/>
                  <a:gd name="T8" fmla="*/ 0 w 240"/>
                  <a:gd name="T9" fmla="*/ 119 h 237"/>
                  <a:gd name="T10" fmla="*/ 120 w 240"/>
                  <a:gd name="T11" fmla="*/ 0 h 237"/>
                  <a:gd name="T12" fmla="*/ 120 w 240"/>
                  <a:gd name="T13" fmla="*/ 202 h 237"/>
                  <a:gd name="T14" fmla="*/ 120 w 240"/>
                  <a:gd name="T15" fmla="*/ 202 h 237"/>
                  <a:gd name="T16" fmla="*/ 200 w 240"/>
                  <a:gd name="T17" fmla="*/ 119 h 237"/>
                  <a:gd name="T18" fmla="*/ 120 w 240"/>
                  <a:gd name="T19" fmla="*/ 35 h 237"/>
                  <a:gd name="T20" fmla="*/ 41 w 240"/>
                  <a:gd name="T21" fmla="*/ 119 h 237"/>
                  <a:gd name="T22" fmla="*/ 120 w 240"/>
                  <a:gd name="T23" fmla="*/ 2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120" y="0"/>
                    </a:moveTo>
                    <a:lnTo>
                      <a:pt x="120" y="0"/>
                    </a:lnTo>
                    <a:cubicBezTo>
                      <a:pt x="189" y="0"/>
                      <a:pt x="240" y="48"/>
                      <a:pt x="240" y="119"/>
                    </a:cubicBezTo>
                    <a:cubicBezTo>
                      <a:pt x="240" y="189"/>
                      <a:pt x="189" y="237"/>
                      <a:pt x="120" y="237"/>
                    </a:cubicBezTo>
                    <a:cubicBezTo>
                      <a:pt x="51" y="237"/>
                      <a:pt x="0" y="189"/>
                      <a:pt x="0" y="119"/>
                    </a:cubicBezTo>
                    <a:cubicBezTo>
                      <a:pt x="0" y="48"/>
                      <a:pt x="51" y="0"/>
                      <a:pt x="120" y="0"/>
                    </a:cubicBezTo>
                    <a:close/>
                    <a:moveTo>
                      <a:pt x="120" y="202"/>
                    </a:moveTo>
                    <a:lnTo>
                      <a:pt x="120" y="202"/>
                    </a:lnTo>
                    <a:cubicBezTo>
                      <a:pt x="169" y="202"/>
                      <a:pt x="200" y="166"/>
                      <a:pt x="200" y="119"/>
                    </a:cubicBezTo>
                    <a:cubicBezTo>
                      <a:pt x="200" y="72"/>
                      <a:pt x="169" y="35"/>
                      <a:pt x="120" y="35"/>
                    </a:cubicBezTo>
                    <a:cubicBezTo>
                      <a:pt x="72" y="35"/>
                      <a:pt x="41" y="72"/>
                      <a:pt x="41" y="119"/>
                    </a:cubicBezTo>
                    <a:cubicBezTo>
                      <a:pt x="41" y="166"/>
                      <a:pt x="72" y="202"/>
                      <a:pt x="120" y="202"/>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6" name="Freeform 34">
                <a:extLst>
                  <a:ext uri="{FF2B5EF4-FFF2-40B4-BE49-F238E27FC236}">
                    <a16:creationId xmlns:a16="http://schemas.microsoft.com/office/drawing/2014/main" id="{0BA393B1-A90E-954A-9D8D-2FBFF2234421}"/>
                  </a:ext>
                </a:extLst>
              </p:cNvPr>
              <p:cNvSpPr>
                <a:spLocks/>
              </p:cNvSpPr>
              <p:nvPr/>
            </p:nvSpPr>
            <p:spPr bwMode="auto">
              <a:xfrm>
                <a:off x="1613" y="1144"/>
                <a:ext cx="119" cy="144"/>
              </a:xfrm>
              <a:custGeom>
                <a:avLst/>
                <a:gdLst>
                  <a:gd name="T0" fmla="*/ 2 w 198"/>
                  <a:gd name="T1" fmla="*/ 60 h 231"/>
                  <a:gd name="T2" fmla="*/ 2 w 198"/>
                  <a:gd name="T3" fmla="*/ 60 h 231"/>
                  <a:gd name="T4" fmla="*/ 0 w 198"/>
                  <a:gd name="T5" fmla="*/ 6 h 231"/>
                  <a:gd name="T6" fmla="*/ 36 w 198"/>
                  <a:gd name="T7" fmla="*/ 6 h 231"/>
                  <a:gd name="T8" fmla="*/ 37 w 198"/>
                  <a:gd name="T9" fmla="*/ 43 h 231"/>
                  <a:gd name="T10" fmla="*/ 38 w 198"/>
                  <a:gd name="T11" fmla="*/ 43 h 231"/>
                  <a:gd name="T12" fmla="*/ 112 w 198"/>
                  <a:gd name="T13" fmla="*/ 0 h 231"/>
                  <a:gd name="T14" fmla="*/ 198 w 198"/>
                  <a:gd name="T15" fmla="*/ 92 h 231"/>
                  <a:gd name="T16" fmla="*/ 198 w 198"/>
                  <a:gd name="T17" fmla="*/ 231 h 231"/>
                  <a:gd name="T18" fmla="*/ 160 w 198"/>
                  <a:gd name="T19" fmla="*/ 231 h 231"/>
                  <a:gd name="T20" fmla="*/ 160 w 198"/>
                  <a:gd name="T21" fmla="*/ 96 h 231"/>
                  <a:gd name="T22" fmla="*/ 109 w 198"/>
                  <a:gd name="T23" fmla="*/ 35 h 231"/>
                  <a:gd name="T24" fmla="*/ 39 w 198"/>
                  <a:gd name="T25" fmla="*/ 121 h 231"/>
                  <a:gd name="T26" fmla="*/ 39 w 198"/>
                  <a:gd name="T27" fmla="*/ 231 h 231"/>
                  <a:gd name="T28" fmla="*/ 2 w 198"/>
                  <a:gd name="T29" fmla="*/ 231 h 231"/>
                  <a:gd name="T30" fmla="*/ 2 w 198"/>
                  <a:gd name="T31"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2" y="60"/>
                    </a:moveTo>
                    <a:lnTo>
                      <a:pt x="2" y="60"/>
                    </a:lnTo>
                    <a:cubicBezTo>
                      <a:pt x="2" y="39"/>
                      <a:pt x="0" y="21"/>
                      <a:pt x="0" y="6"/>
                    </a:cubicBezTo>
                    <a:lnTo>
                      <a:pt x="36" y="6"/>
                    </a:lnTo>
                    <a:cubicBezTo>
                      <a:pt x="36" y="18"/>
                      <a:pt x="37" y="31"/>
                      <a:pt x="37" y="43"/>
                    </a:cubicBezTo>
                    <a:lnTo>
                      <a:pt x="38" y="43"/>
                    </a:lnTo>
                    <a:cubicBezTo>
                      <a:pt x="48" y="21"/>
                      <a:pt x="75" y="0"/>
                      <a:pt x="112" y="0"/>
                    </a:cubicBezTo>
                    <a:cubicBezTo>
                      <a:pt x="171" y="0"/>
                      <a:pt x="198" y="38"/>
                      <a:pt x="198" y="92"/>
                    </a:cubicBezTo>
                    <a:lnTo>
                      <a:pt x="198" y="231"/>
                    </a:lnTo>
                    <a:lnTo>
                      <a:pt x="160" y="231"/>
                    </a:lnTo>
                    <a:lnTo>
                      <a:pt x="160" y="96"/>
                    </a:lnTo>
                    <a:cubicBezTo>
                      <a:pt x="160" y="59"/>
                      <a:pt x="144"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7" name="Freeform 35">
                <a:extLst>
                  <a:ext uri="{FF2B5EF4-FFF2-40B4-BE49-F238E27FC236}">
                    <a16:creationId xmlns:a16="http://schemas.microsoft.com/office/drawing/2014/main" id="{0275D4C4-B425-9A47-820C-FF178CC7F90C}"/>
                  </a:ext>
                </a:extLst>
              </p:cNvPr>
              <p:cNvSpPr>
                <a:spLocks noEditPoints="1"/>
              </p:cNvSpPr>
              <p:nvPr/>
            </p:nvSpPr>
            <p:spPr bwMode="auto">
              <a:xfrm>
                <a:off x="1764" y="1144"/>
                <a:ext cx="117" cy="148"/>
              </a:xfrm>
              <a:custGeom>
                <a:avLst/>
                <a:gdLst>
                  <a:gd name="T0" fmla="*/ 10 w 196"/>
                  <a:gd name="T1" fmla="*/ 35 h 237"/>
                  <a:gd name="T2" fmla="*/ 10 w 196"/>
                  <a:gd name="T3" fmla="*/ 35 h 237"/>
                  <a:gd name="T4" fmla="*/ 99 w 196"/>
                  <a:gd name="T5" fmla="*/ 0 h 237"/>
                  <a:gd name="T6" fmla="*/ 193 w 196"/>
                  <a:gd name="T7" fmla="*/ 96 h 237"/>
                  <a:gd name="T8" fmla="*/ 193 w 196"/>
                  <a:gd name="T9" fmla="*/ 192 h 237"/>
                  <a:gd name="T10" fmla="*/ 196 w 196"/>
                  <a:gd name="T11" fmla="*/ 231 h 237"/>
                  <a:gd name="T12" fmla="*/ 160 w 196"/>
                  <a:gd name="T13" fmla="*/ 231 h 237"/>
                  <a:gd name="T14" fmla="*/ 158 w 196"/>
                  <a:gd name="T15" fmla="*/ 197 h 237"/>
                  <a:gd name="T16" fmla="*/ 157 w 196"/>
                  <a:gd name="T17" fmla="*/ 197 h 237"/>
                  <a:gd name="T18" fmla="*/ 83 w 196"/>
                  <a:gd name="T19" fmla="*/ 237 h 237"/>
                  <a:gd name="T20" fmla="*/ 0 w 196"/>
                  <a:gd name="T21" fmla="*/ 170 h 237"/>
                  <a:gd name="T22" fmla="*/ 141 w 196"/>
                  <a:gd name="T23" fmla="*/ 91 h 237"/>
                  <a:gd name="T24" fmla="*/ 156 w 196"/>
                  <a:gd name="T25" fmla="*/ 91 h 237"/>
                  <a:gd name="T26" fmla="*/ 156 w 196"/>
                  <a:gd name="T27" fmla="*/ 84 h 237"/>
                  <a:gd name="T28" fmla="*/ 100 w 196"/>
                  <a:gd name="T29" fmla="*/ 35 h 237"/>
                  <a:gd name="T30" fmla="*/ 33 w 196"/>
                  <a:gd name="T31" fmla="*/ 60 h 237"/>
                  <a:gd name="T32" fmla="*/ 10 w 196"/>
                  <a:gd name="T33" fmla="*/ 35 h 237"/>
                  <a:gd name="T34" fmla="*/ 118 w 196"/>
                  <a:gd name="T35" fmla="*/ 123 h 237"/>
                  <a:gd name="T36" fmla="*/ 118 w 196"/>
                  <a:gd name="T37" fmla="*/ 123 h 237"/>
                  <a:gd name="T38" fmla="*/ 40 w 196"/>
                  <a:gd name="T39" fmla="*/ 166 h 237"/>
                  <a:gd name="T40" fmla="*/ 89 w 196"/>
                  <a:gd name="T41" fmla="*/ 205 h 237"/>
                  <a:gd name="T42" fmla="*/ 156 w 196"/>
                  <a:gd name="T43" fmla="*/ 137 h 237"/>
                  <a:gd name="T44" fmla="*/ 156 w 196"/>
                  <a:gd name="T45" fmla="*/ 123 h 237"/>
                  <a:gd name="T46" fmla="*/ 118 w 196"/>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37">
                    <a:moveTo>
                      <a:pt x="10" y="35"/>
                    </a:moveTo>
                    <a:lnTo>
                      <a:pt x="10" y="35"/>
                    </a:lnTo>
                    <a:cubicBezTo>
                      <a:pt x="33" y="12"/>
                      <a:pt x="66" y="0"/>
                      <a:pt x="99" y="0"/>
                    </a:cubicBezTo>
                    <a:cubicBezTo>
                      <a:pt x="165" y="0"/>
                      <a:pt x="193" y="32"/>
                      <a:pt x="193" y="96"/>
                    </a:cubicBezTo>
                    <a:lnTo>
                      <a:pt x="193" y="192"/>
                    </a:lnTo>
                    <a:cubicBezTo>
                      <a:pt x="193" y="205"/>
                      <a:pt x="194" y="219"/>
                      <a:pt x="196" y="231"/>
                    </a:cubicBezTo>
                    <a:lnTo>
                      <a:pt x="160" y="231"/>
                    </a:lnTo>
                    <a:cubicBezTo>
                      <a:pt x="158" y="221"/>
                      <a:pt x="158" y="207"/>
                      <a:pt x="158" y="197"/>
                    </a:cubicBezTo>
                    <a:lnTo>
                      <a:pt x="157" y="197"/>
                    </a:lnTo>
                    <a:cubicBezTo>
                      <a:pt x="142" y="220"/>
                      <a:pt x="117" y="237"/>
                      <a:pt x="83" y="237"/>
                    </a:cubicBezTo>
                    <a:cubicBezTo>
                      <a:pt x="38" y="237"/>
                      <a:pt x="0" y="214"/>
                      <a:pt x="0" y="170"/>
                    </a:cubicBezTo>
                    <a:cubicBezTo>
                      <a:pt x="0" y="96"/>
                      <a:pt x="86" y="91"/>
                      <a:pt x="141" y="91"/>
                    </a:cubicBezTo>
                    <a:lnTo>
                      <a:pt x="156" y="91"/>
                    </a:lnTo>
                    <a:lnTo>
                      <a:pt x="156" y="84"/>
                    </a:lnTo>
                    <a:cubicBezTo>
                      <a:pt x="156" y="52"/>
                      <a:pt x="135" y="35"/>
                      <a:pt x="100" y="35"/>
                    </a:cubicBezTo>
                    <a:cubicBezTo>
                      <a:pt x="76" y="35"/>
                      <a:pt x="51" y="43"/>
                      <a:pt x="33" y="60"/>
                    </a:cubicBezTo>
                    <a:lnTo>
                      <a:pt x="10" y="35"/>
                    </a:lnTo>
                    <a:close/>
                    <a:moveTo>
                      <a:pt x="118" y="123"/>
                    </a:moveTo>
                    <a:lnTo>
                      <a:pt x="118" y="123"/>
                    </a:lnTo>
                    <a:cubicBezTo>
                      <a:pt x="71" y="123"/>
                      <a:pt x="40" y="136"/>
                      <a:pt x="40" y="166"/>
                    </a:cubicBezTo>
                    <a:cubicBezTo>
                      <a:pt x="40" y="194"/>
                      <a:pt x="61" y="205"/>
                      <a:pt x="89" y="205"/>
                    </a:cubicBezTo>
                    <a:cubicBezTo>
                      <a:pt x="133" y="205"/>
                      <a:pt x="155" y="174"/>
                      <a:pt x="156" y="137"/>
                    </a:cubicBezTo>
                    <a:lnTo>
                      <a:pt x="156" y="123"/>
                    </a:lnTo>
                    <a:lnTo>
                      <a:pt x="118"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8" name="Freeform 36">
                <a:extLst>
                  <a:ext uri="{FF2B5EF4-FFF2-40B4-BE49-F238E27FC236}">
                    <a16:creationId xmlns:a16="http://schemas.microsoft.com/office/drawing/2014/main" id="{25A2CA33-6296-A243-9A04-02746CB4D384}"/>
                  </a:ext>
                </a:extLst>
              </p:cNvPr>
              <p:cNvSpPr>
                <a:spLocks/>
              </p:cNvSpPr>
              <p:nvPr/>
            </p:nvSpPr>
            <p:spPr bwMode="auto">
              <a:xfrm>
                <a:off x="1920" y="1075"/>
                <a:ext cx="22" cy="213"/>
              </a:xfrm>
              <a:custGeom>
                <a:avLst/>
                <a:gdLst>
                  <a:gd name="T0" fmla="*/ 0 w 37"/>
                  <a:gd name="T1" fmla="*/ 341 h 341"/>
                  <a:gd name="T2" fmla="*/ 0 w 37"/>
                  <a:gd name="T3" fmla="*/ 341 h 341"/>
                  <a:gd name="T4" fmla="*/ 37 w 37"/>
                  <a:gd name="T5" fmla="*/ 341 h 341"/>
                  <a:gd name="T6" fmla="*/ 37 w 37"/>
                  <a:gd name="T7" fmla="*/ 0 h 341"/>
                  <a:gd name="T8" fmla="*/ 0 w 37"/>
                  <a:gd name="T9" fmla="*/ 0 h 341"/>
                  <a:gd name="T10" fmla="*/ 0 w 37"/>
                  <a:gd name="T11" fmla="*/ 341 h 341"/>
                </a:gdLst>
                <a:ahLst/>
                <a:cxnLst>
                  <a:cxn ang="0">
                    <a:pos x="T0" y="T1"/>
                  </a:cxn>
                  <a:cxn ang="0">
                    <a:pos x="T2" y="T3"/>
                  </a:cxn>
                  <a:cxn ang="0">
                    <a:pos x="T4" y="T5"/>
                  </a:cxn>
                  <a:cxn ang="0">
                    <a:pos x="T6" y="T7"/>
                  </a:cxn>
                  <a:cxn ang="0">
                    <a:pos x="T8" y="T9"/>
                  </a:cxn>
                  <a:cxn ang="0">
                    <a:pos x="T10" y="T11"/>
                  </a:cxn>
                </a:cxnLst>
                <a:rect l="0" t="0" r="r" b="b"/>
                <a:pathLst>
                  <a:path w="37" h="341">
                    <a:moveTo>
                      <a:pt x="0" y="341"/>
                    </a:moveTo>
                    <a:lnTo>
                      <a:pt x="0" y="341"/>
                    </a:lnTo>
                    <a:lnTo>
                      <a:pt x="37" y="341"/>
                    </a:lnTo>
                    <a:lnTo>
                      <a:pt x="37"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9" name="Freeform 37">
                <a:extLst>
                  <a:ext uri="{FF2B5EF4-FFF2-40B4-BE49-F238E27FC236}">
                    <a16:creationId xmlns:a16="http://schemas.microsoft.com/office/drawing/2014/main" id="{5D4782A4-84D1-894A-9F0B-816F11B191FF}"/>
                  </a:ext>
                </a:extLst>
              </p:cNvPr>
              <p:cNvSpPr>
                <a:spLocks/>
              </p:cNvSpPr>
              <p:nvPr/>
            </p:nvSpPr>
            <p:spPr bwMode="auto">
              <a:xfrm>
                <a:off x="2051" y="1076"/>
                <a:ext cx="158" cy="212"/>
              </a:xfrm>
              <a:custGeom>
                <a:avLst/>
                <a:gdLst>
                  <a:gd name="T0" fmla="*/ 222 w 262"/>
                  <a:gd name="T1" fmla="*/ 0 h 340"/>
                  <a:gd name="T2" fmla="*/ 222 w 262"/>
                  <a:gd name="T3" fmla="*/ 0 h 340"/>
                  <a:gd name="T4" fmla="*/ 222 w 262"/>
                  <a:gd name="T5" fmla="*/ 144 h 340"/>
                  <a:gd name="T6" fmla="*/ 41 w 262"/>
                  <a:gd name="T7" fmla="*/ 144 h 340"/>
                  <a:gd name="T8" fmla="*/ 41 w 262"/>
                  <a:gd name="T9" fmla="*/ 0 h 340"/>
                  <a:gd name="T10" fmla="*/ 0 w 262"/>
                  <a:gd name="T11" fmla="*/ 0 h 340"/>
                  <a:gd name="T12" fmla="*/ 0 w 262"/>
                  <a:gd name="T13" fmla="*/ 340 h 340"/>
                  <a:gd name="T14" fmla="*/ 41 w 262"/>
                  <a:gd name="T15" fmla="*/ 340 h 340"/>
                  <a:gd name="T16" fmla="*/ 41 w 262"/>
                  <a:gd name="T17" fmla="*/ 181 h 340"/>
                  <a:gd name="T18" fmla="*/ 222 w 262"/>
                  <a:gd name="T19" fmla="*/ 181 h 340"/>
                  <a:gd name="T20" fmla="*/ 222 w 262"/>
                  <a:gd name="T21" fmla="*/ 340 h 340"/>
                  <a:gd name="T22" fmla="*/ 262 w 262"/>
                  <a:gd name="T23" fmla="*/ 340 h 340"/>
                  <a:gd name="T24" fmla="*/ 262 w 262"/>
                  <a:gd name="T25" fmla="*/ 0 h 340"/>
                  <a:gd name="T26" fmla="*/ 222 w 262"/>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40">
                    <a:moveTo>
                      <a:pt x="222" y="0"/>
                    </a:moveTo>
                    <a:lnTo>
                      <a:pt x="222" y="0"/>
                    </a:lnTo>
                    <a:lnTo>
                      <a:pt x="222" y="144"/>
                    </a:lnTo>
                    <a:lnTo>
                      <a:pt x="41" y="144"/>
                    </a:lnTo>
                    <a:lnTo>
                      <a:pt x="41" y="0"/>
                    </a:lnTo>
                    <a:lnTo>
                      <a:pt x="0" y="0"/>
                    </a:lnTo>
                    <a:lnTo>
                      <a:pt x="0" y="340"/>
                    </a:lnTo>
                    <a:lnTo>
                      <a:pt x="41" y="340"/>
                    </a:lnTo>
                    <a:lnTo>
                      <a:pt x="41" y="181"/>
                    </a:lnTo>
                    <a:lnTo>
                      <a:pt x="222" y="181"/>
                    </a:lnTo>
                    <a:lnTo>
                      <a:pt x="222" y="340"/>
                    </a:lnTo>
                    <a:lnTo>
                      <a:pt x="262" y="340"/>
                    </a:lnTo>
                    <a:lnTo>
                      <a:pt x="262" y="0"/>
                    </a:lnTo>
                    <a:lnTo>
                      <a:pt x="222"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0" name="Freeform 38">
                <a:extLst>
                  <a:ext uri="{FF2B5EF4-FFF2-40B4-BE49-F238E27FC236}">
                    <a16:creationId xmlns:a16="http://schemas.microsoft.com/office/drawing/2014/main" id="{89E9310D-6ED7-7643-911A-08AA490704D8}"/>
                  </a:ext>
                </a:extLst>
              </p:cNvPr>
              <p:cNvSpPr>
                <a:spLocks/>
              </p:cNvSpPr>
              <p:nvPr/>
            </p:nvSpPr>
            <p:spPr bwMode="auto">
              <a:xfrm>
                <a:off x="2257" y="1076"/>
                <a:ext cx="24" cy="212"/>
              </a:xfrm>
              <a:custGeom>
                <a:avLst/>
                <a:gdLst>
                  <a:gd name="T0" fmla="*/ 0 w 40"/>
                  <a:gd name="T1" fmla="*/ 340 h 340"/>
                  <a:gd name="T2" fmla="*/ 0 w 40"/>
                  <a:gd name="T3" fmla="*/ 340 h 340"/>
                  <a:gd name="T4" fmla="*/ 40 w 40"/>
                  <a:gd name="T5" fmla="*/ 340 h 340"/>
                  <a:gd name="T6" fmla="*/ 40 w 40"/>
                  <a:gd name="T7" fmla="*/ 0 h 340"/>
                  <a:gd name="T8" fmla="*/ 0 w 40"/>
                  <a:gd name="T9" fmla="*/ 0 h 340"/>
                  <a:gd name="T10" fmla="*/ 0 w 40"/>
                  <a:gd name="T11" fmla="*/ 340 h 340"/>
                </a:gdLst>
                <a:ahLst/>
                <a:cxnLst>
                  <a:cxn ang="0">
                    <a:pos x="T0" y="T1"/>
                  </a:cxn>
                  <a:cxn ang="0">
                    <a:pos x="T2" y="T3"/>
                  </a:cxn>
                  <a:cxn ang="0">
                    <a:pos x="T4" y="T5"/>
                  </a:cxn>
                  <a:cxn ang="0">
                    <a:pos x="T6" y="T7"/>
                  </a:cxn>
                  <a:cxn ang="0">
                    <a:pos x="T8" y="T9"/>
                  </a:cxn>
                  <a:cxn ang="0">
                    <a:pos x="T10" y="T11"/>
                  </a:cxn>
                </a:cxnLst>
                <a:rect l="0" t="0" r="r" b="b"/>
                <a:pathLst>
                  <a:path w="40" h="340">
                    <a:moveTo>
                      <a:pt x="0" y="340"/>
                    </a:moveTo>
                    <a:lnTo>
                      <a:pt x="0" y="340"/>
                    </a:lnTo>
                    <a:lnTo>
                      <a:pt x="40" y="340"/>
                    </a:lnTo>
                    <a:lnTo>
                      <a:pt x="40" y="0"/>
                    </a:lnTo>
                    <a:lnTo>
                      <a:pt x="0" y="0"/>
                    </a:lnTo>
                    <a:lnTo>
                      <a:pt x="0" y="34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1" name="Freeform 39">
                <a:extLst>
                  <a:ext uri="{FF2B5EF4-FFF2-40B4-BE49-F238E27FC236}">
                    <a16:creationId xmlns:a16="http://schemas.microsoft.com/office/drawing/2014/main" id="{E661FBB3-90AF-B24A-8B93-FA6EF9539975}"/>
                  </a:ext>
                </a:extLst>
              </p:cNvPr>
              <p:cNvSpPr>
                <a:spLocks/>
              </p:cNvSpPr>
              <p:nvPr/>
            </p:nvSpPr>
            <p:spPr bwMode="auto">
              <a:xfrm>
                <a:off x="2303" y="1076"/>
                <a:ext cx="182" cy="212"/>
              </a:xfrm>
              <a:custGeom>
                <a:avLst/>
                <a:gdLst>
                  <a:gd name="T0" fmla="*/ 260 w 302"/>
                  <a:gd name="T1" fmla="*/ 0 h 340"/>
                  <a:gd name="T2" fmla="*/ 260 w 302"/>
                  <a:gd name="T3" fmla="*/ 0 h 340"/>
                  <a:gd name="T4" fmla="*/ 152 w 302"/>
                  <a:gd name="T5" fmla="*/ 279 h 340"/>
                  <a:gd name="T6" fmla="*/ 151 w 302"/>
                  <a:gd name="T7" fmla="*/ 279 h 340"/>
                  <a:gd name="T8" fmla="*/ 46 w 302"/>
                  <a:gd name="T9" fmla="*/ 0 h 340"/>
                  <a:gd name="T10" fmla="*/ 0 w 302"/>
                  <a:gd name="T11" fmla="*/ 0 h 340"/>
                  <a:gd name="T12" fmla="*/ 131 w 302"/>
                  <a:gd name="T13" fmla="*/ 340 h 340"/>
                  <a:gd name="T14" fmla="*/ 169 w 302"/>
                  <a:gd name="T15" fmla="*/ 340 h 340"/>
                  <a:gd name="T16" fmla="*/ 302 w 302"/>
                  <a:gd name="T17" fmla="*/ 0 h 340"/>
                  <a:gd name="T18" fmla="*/ 260 w 302"/>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40">
                    <a:moveTo>
                      <a:pt x="260" y="0"/>
                    </a:moveTo>
                    <a:lnTo>
                      <a:pt x="260" y="0"/>
                    </a:lnTo>
                    <a:lnTo>
                      <a:pt x="152" y="279"/>
                    </a:lnTo>
                    <a:lnTo>
                      <a:pt x="151" y="279"/>
                    </a:lnTo>
                    <a:lnTo>
                      <a:pt x="46" y="0"/>
                    </a:lnTo>
                    <a:lnTo>
                      <a:pt x="0" y="0"/>
                    </a:lnTo>
                    <a:lnTo>
                      <a:pt x="131" y="340"/>
                    </a:lnTo>
                    <a:lnTo>
                      <a:pt x="169" y="340"/>
                    </a:lnTo>
                    <a:lnTo>
                      <a:pt x="302" y="0"/>
                    </a:lnTo>
                    <a:lnTo>
                      <a:pt x="26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2" name="Freeform 40">
                <a:extLst>
                  <a:ext uri="{FF2B5EF4-FFF2-40B4-BE49-F238E27FC236}">
                    <a16:creationId xmlns:a16="http://schemas.microsoft.com/office/drawing/2014/main" id="{7CF13BEC-215D-E740-ADB5-1FF438BD2BC9}"/>
                  </a:ext>
                </a:extLst>
              </p:cNvPr>
              <p:cNvSpPr>
                <a:spLocks/>
              </p:cNvSpPr>
              <p:nvPr/>
            </p:nvSpPr>
            <p:spPr bwMode="auto">
              <a:xfrm>
                <a:off x="2556" y="1071"/>
                <a:ext cx="181" cy="223"/>
              </a:xfrm>
              <a:custGeom>
                <a:avLst/>
                <a:gdLst>
                  <a:gd name="T0" fmla="*/ 258 w 302"/>
                  <a:gd name="T1" fmla="*/ 78 h 357"/>
                  <a:gd name="T2" fmla="*/ 258 w 302"/>
                  <a:gd name="T3" fmla="*/ 78 h 357"/>
                  <a:gd name="T4" fmla="*/ 173 w 302"/>
                  <a:gd name="T5" fmla="*/ 37 h 357"/>
                  <a:gd name="T6" fmla="*/ 44 w 302"/>
                  <a:gd name="T7" fmla="*/ 178 h 357"/>
                  <a:gd name="T8" fmla="*/ 173 w 302"/>
                  <a:gd name="T9" fmla="*/ 319 h 357"/>
                  <a:gd name="T10" fmla="*/ 272 w 302"/>
                  <a:gd name="T11" fmla="*/ 272 h 357"/>
                  <a:gd name="T12" fmla="*/ 302 w 302"/>
                  <a:gd name="T13" fmla="*/ 297 h 357"/>
                  <a:gd name="T14" fmla="*/ 173 w 302"/>
                  <a:gd name="T15" fmla="*/ 357 h 357"/>
                  <a:gd name="T16" fmla="*/ 0 w 302"/>
                  <a:gd name="T17" fmla="*/ 178 h 357"/>
                  <a:gd name="T18" fmla="*/ 173 w 302"/>
                  <a:gd name="T19" fmla="*/ 0 h 357"/>
                  <a:gd name="T20" fmla="*/ 293 w 302"/>
                  <a:gd name="T21" fmla="*/ 53 h 357"/>
                  <a:gd name="T22" fmla="*/ 258 w 302"/>
                  <a:gd name="T23" fmla="*/ 7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7">
                    <a:moveTo>
                      <a:pt x="258" y="78"/>
                    </a:moveTo>
                    <a:lnTo>
                      <a:pt x="258" y="78"/>
                    </a:lnTo>
                    <a:cubicBezTo>
                      <a:pt x="238" y="51"/>
                      <a:pt x="206" y="37"/>
                      <a:pt x="173" y="37"/>
                    </a:cubicBezTo>
                    <a:cubicBezTo>
                      <a:pt x="97" y="37"/>
                      <a:pt x="44" y="104"/>
                      <a:pt x="44" y="178"/>
                    </a:cubicBezTo>
                    <a:cubicBezTo>
                      <a:pt x="44" y="257"/>
                      <a:pt x="97" y="319"/>
                      <a:pt x="173" y="319"/>
                    </a:cubicBezTo>
                    <a:cubicBezTo>
                      <a:pt x="215" y="319"/>
                      <a:pt x="248" y="302"/>
                      <a:pt x="272" y="272"/>
                    </a:cubicBezTo>
                    <a:lnTo>
                      <a:pt x="302" y="297"/>
                    </a:lnTo>
                    <a:cubicBezTo>
                      <a:pt x="272" y="338"/>
                      <a:pt x="227" y="357"/>
                      <a:pt x="173" y="357"/>
                    </a:cubicBezTo>
                    <a:cubicBezTo>
                      <a:pt x="76" y="357"/>
                      <a:pt x="0" y="281"/>
                      <a:pt x="0" y="178"/>
                    </a:cubicBezTo>
                    <a:cubicBezTo>
                      <a:pt x="0" y="78"/>
                      <a:pt x="72" y="0"/>
                      <a:pt x="173" y="0"/>
                    </a:cubicBezTo>
                    <a:cubicBezTo>
                      <a:pt x="219" y="0"/>
                      <a:pt x="264" y="15"/>
                      <a:pt x="293" y="53"/>
                    </a:cubicBezTo>
                    <a:lnTo>
                      <a:pt x="258" y="78"/>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3" name="Freeform 41">
                <a:extLst>
                  <a:ext uri="{FF2B5EF4-FFF2-40B4-BE49-F238E27FC236}">
                    <a16:creationId xmlns:a16="http://schemas.microsoft.com/office/drawing/2014/main" id="{B6EFA3B2-B10F-B64C-A028-86E7E9F8D4AA}"/>
                  </a:ext>
                </a:extLst>
              </p:cNvPr>
              <p:cNvSpPr>
                <a:spLocks/>
              </p:cNvSpPr>
              <p:nvPr/>
            </p:nvSpPr>
            <p:spPr bwMode="auto">
              <a:xfrm>
                <a:off x="2762" y="1148"/>
                <a:ext cx="119" cy="144"/>
              </a:xfrm>
              <a:custGeom>
                <a:avLst/>
                <a:gdLst>
                  <a:gd name="T0" fmla="*/ 196 w 198"/>
                  <a:gd name="T1" fmla="*/ 172 h 231"/>
                  <a:gd name="T2" fmla="*/ 196 w 198"/>
                  <a:gd name="T3" fmla="*/ 172 h 231"/>
                  <a:gd name="T4" fmla="*/ 198 w 198"/>
                  <a:gd name="T5" fmla="*/ 225 h 231"/>
                  <a:gd name="T6" fmla="*/ 162 w 198"/>
                  <a:gd name="T7" fmla="*/ 225 h 231"/>
                  <a:gd name="T8" fmla="*/ 161 w 198"/>
                  <a:gd name="T9" fmla="*/ 188 h 231"/>
                  <a:gd name="T10" fmla="*/ 160 w 198"/>
                  <a:gd name="T11" fmla="*/ 188 h 231"/>
                  <a:gd name="T12" fmla="*/ 85 w 198"/>
                  <a:gd name="T13" fmla="*/ 231 h 231"/>
                  <a:gd name="T14" fmla="*/ 0 w 198"/>
                  <a:gd name="T15" fmla="*/ 139 h 231"/>
                  <a:gd name="T16" fmla="*/ 0 w 198"/>
                  <a:gd name="T17" fmla="*/ 0 h 231"/>
                  <a:gd name="T18" fmla="*/ 37 w 198"/>
                  <a:gd name="T19" fmla="*/ 0 h 231"/>
                  <a:gd name="T20" fmla="*/ 37 w 198"/>
                  <a:gd name="T21" fmla="*/ 135 h 231"/>
                  <a:gd name="T22" fmla="*/ 89 w 198"/>
                  <a:gd name="T23" fmla="*/ 196 h 231"/>
                  <a:gd name="T24" fmla="*/ 158 w 198"/>
                  <a:gd name="T25" fmla="*/ 110 h 231"/>
                  <a:gd name="T26" fmla="*/ 158 w 198"/>
                  <a:gd name="T27" fmla="*/ 0 h 231"/>
                  <a:gd name="T28" fmla="*/ 196 w 198"/>
                  <a:gd name="T29" fmla="*/ 0 h 231"/>
                  <a:gd name="T30" fmla="*/ 196 w 198"/>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196" y="172"/>
                    </a:moveTo>
                    <a:lnTo>
                      <a:pt x="196" y="172"/>
                    </a:lnTo>
                    <a:cubicBezTo>
                      <a:pt x="196" y="192"/>
                      <a:pt x="198" y="210"/>
                      <a:pt x="198"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4" y="196"/>
                      <a:pt x="89" y="196"/>
                    </a:cubicBezTo>
                    <a:cubicBezTo>
                      <a:pt x="137" y="196"/>
                      <a:pt x="158" y="161"/>
                      <a:pt x="158" y="110"/>
                    </a:cubicBezTo>
                    <a:lnTo>
                      <a:pt x="158" y="0"/>
                    </a:lnTo>
                    <a:lnTo>
                      <a:pt x="196" y="0"/>
                    </a:lnTo>
                    <a:lnTo>
                      <a:pt x="196"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4" name="Freeform 42">
                <a:extLst>
                  <a:ext uri="{FF2B5EF4-FFF2-40B4-BE49-F238E27FC236}">
                    <a16:creationId xmlns:a16="http://schemas.microsoft.com/office/drawing/2014/main" id="{085BD827-E303-474A-8146-204B13D948F8}"/>
                  </a:ext>
                </a:extLst>
              </p:cNvPr>
              <p:cNvSpPr>
                <a:spLocks/>
              </p:cNvSpPr>
              <p:nvPr/>
            </p:nvSpPr>
            <p:spPr bwMode="auto">
              <a:xfrm>
                <a:off x="2919"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3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3"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5" name="Freeform 43">
                <a:extLst>
                  <a:ext uri="{FF2B5EF4-FFF2-40B4-BE49-F238E27FC236}">
                    <a16:creationId xmlns:a16="http://schemas.microsoft.com/office/drawing/2014/main" id="{B9386BEA-0416-8044-B3AE-E0BFF4BC25E9}"/>
                  </a:ext>
                </a:extLst>
              </p:cNvPr>
              <p:cNvSpPr>
                <a:spLocks/>
              </p:cNvSpPr>
              <p:nvPr/>
            </p:nvSpPr>
            <p:spPr bwMode="auto">
              <a:xfrm>
                <a:off x="3020"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2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2"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6" name="Freeform 44">
                <a:extLst>
                  <a:ext uri="{FF2B5EF4-FFF2-40B4-BE49-F238E27FC236}">
                    <a16:creationId xmlns:a16="http://schemas.microsoft.com/office/drawing/2014/main" id="{F81FD0E8-C4A2-BD45-8584-EE692F73E63F}"/>
                  </a:ext>
                </a:extLst>
              </p:cNvPr>
              <p:cNvSpPr>
                <a:spLocks noEditPoints="1"/>
              </p:cNvSpPr>
              <p:nvPr/>
            </p:nvSpPr>
            <p:spPr bwMode="auto">
              <a:xfrm>
                <a:off x="3117" y="1076"/>
                <a:ext cx="33"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2"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7" name="Freeform 45">
                <a:extLst>
                  <a:ext uri="{FF2B5EF4-FFF2-40B4-BE49-F238E27FC236}">
                    <a16:creationId xmlns:a16="http://schemas.microsoft.com/office/drawing/2014/main" id="{4FD148FC-617A-9C4C-B529-5DCD4ED3FBEF}"/>
                  </a:ext>
                </a:extLst>
              </p:cNvPr>
              <p:cNvSpPr>
                <a:spLocks/>
              </p:cNvSpPr>
              <p:nvPr/>
            </p:nvSpPr>
            <p:spPr bwMode="auto">
              <a:xfrm>
                <a:off x="3177" y="1144"/>
                <a:ext cx="122" cy="148"/>
              </a:xfrm>
              <a:custGeom>
                <a:avLst/>
                <a:gdLst>
                  <a:gd name="T0" fmla="*/ 173 w 203"/>
                  <a:gd name="T1" fmla="*/ 62 h 237"/>
                  <a:gd name="T2" fmla="*/ 173 w 203"/>
                  <a:gd name="T3" fmla="*/ 62 h 237"/>
                  <a:gd name="T4" fmla="*/ 116 w 203"/>
                  <a:gd name="T5" fmla="*/ 35 h 237"/>
                  <a:gd name="T6" fmla="*/ 41 w 203"/>
                  <a:gd name="T7" fmla="*/ 119 h 237"/>
                  <a:gd name="T8" fmla="*/ 116 w 203"/>
                  <a:gd name="T9" fmla="*/ 202 h 237"/>
                  <a:gd name="T10" fmla="*/ 174 w 203"/>
                  <a:gd name="T11" fmla="*/ 174 h 237"/>
                  <a:gd name="T12" fmla="*/ 201 w 203"/>
                  <a:gd name="T13" fmla="*/ 201 h 237"/>
                  <a:gd name="T14" fmla="*/ 116 w 203"/>
                  <a:gd name="T15" fmla="*/ 237 h 237"/>
                  <a:gd name="T16" fmla="*/ 0 w 203"/>
                  <a:gd name="T17" fmla="*/ 119 h 237"/>
                  <a:gd name="T18" fmla="*/ 116 w 203"/>
                  <a:gd name="T19" fmla="*/ 0 h 237"/>
                  <a:gd name="T20" fmla="*/ 203 w 203"/>
                  <a:gd name="T21" fmla="*/ 36 h 237"/>
                  <a:gd name="T22" fmla="*/ 173 w 203"/>
                  <a:gd name="T23"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37">
                    <a:moveTo>
                      <a:pt x="173" y="62"/>
                    </a:moveTo>
                    <a:lnTo>
                      <a:pt x="173" y="62"/>
                    </a:lnTo>
                    <a:cubicBezTo>
                      <a:pt x="157" y="43"/>
                      <a:pt x="139" y="35"/>
                      <a:pt x="116" y="35"/>
                    </a:cubicBezTo>
                    <a:cubicBezTo>
                      <a:pt x="66" y="35"/>
                      <a:pt x="41" y="72"/>
                      <a:pt x="41" y="119"/>
                    </a:cubicBezTo>
                    <a:cubicBezTo>
                      <a:pt x="41" y="165"/>
                      <a:pt x="71" y="202"/>
                      <a:pt x="116" y="202"/>
                    </a:cubicBezTo>
                    <a:cubicBezTo>
                      <a:pt x="141" y="202"/>
                      <a:pt x="160" y="193"/>
                      <a:pt x="174" y="174"/>
                    </a:cubicBezTo>
                    <a:lnTo>
                      <a:pt x="201" y="201"/>
                    </a:lnTo>
                    <a:cubicBezTo>
                      <a:pt x="180" y="226"/>
                      <a:pt x="149" y="237"/>
                      <a:pt x="116" y="237"/>
                    </a:cubicBezTo>
                    <a:cubicBezTo>
                      <a:pt x="47" y="237"/>
                      <a:pt x="0" y="188"/>
                      <a:pt x="0" y="119"/>
                    </a:cubicBezTo>
                    <a:cubicBezTo>
                      <a:pt x="0" y="50"/>
                      <a:pt x="47" y="0"/>
                      <a:pt x="116" y="0"/>
                    </a:cubicBezTo>
                    <a:cubicBezTo>
                      <a:pt x="150" y="0"/>
                      <a:pt x="180" y="12"/>
                      <a:pt x="203" y="36"/>
                    </a:cubicBezTo>
                    <a:lnTo>
                      <a:pt x="173" y="6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8" name="Freeform 46">
                <a:extLst>
                  <a:ext uri="{FF2B5EF4-FFF2-40B4-BE49-F238E27FC236}">
                    <a16:creationId xmlns:a16="http://schemas.microsoft.com/office/drawing/2014/main" id="{4F31E82C-2B6A-1143-83B8-0C0EDD6D01DE}"/>
                  </a:ext>
                </a:extLst>
              </p:cNvPr>
              <p:cNvSpPr>
                <a:spLocks/>
              </p:cNvSpPr>
              <p:nvPr/>
            </p:nvSpPr>
            <p:spPr bwMode="auto">
              <a:xfrm>
                <a:off x="3323" y="1148"/>
                <a:ext cx="118"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9" name="Freeform 47">
                <a:extLst>
                  <a:ext uri="{FF2B5EF4-FFF2-40B4-BE49-F238E27FC236}">
                    <a16:creationId xmlns:a16="http://schemas.microsoft.com/office/drawing/2014/main" id="{3E333870-3067-8043-945C-370F52125AD7}"/>
                  </a:ext>
                </a:extLst>
              </p:cNvPr>
              <p:cNvSpPr>
                <a:spLocks/>
              </p:cNvSpPr>
              <p:nvPr/>
            </p:nvSpPr>
            <p:spPr bwMode="auto">
              <a:xfrm>
                <a:off x="3482" y="1075"/>
                <a:ext cx="23" cy="213"/>
              </a:xfrm>
              <a:custGeom>
                <a:avLst/>
                <a:gdLst>
                  <a:gd name="T0" fmla="*/ 0 w 38"/>
                  <a:gd name="T1" fmla="*/ 341 h 341"/>
                  <a:gd name="T2" fmla="*/ 0 w 38"/>
                  <a:gd name="T3" fmla="*/ 341 h 341"/>
                  <a:gd name="T4" fmla="*/ 38 w 38"/>
                  <a:gd name="T5" fmla="*/ 341 h 341"/>
                  <a:gd name="T6" fmla="*/ 38 w 38"/>
                  <a:gd name="T7" fmla="*/ 0 h 341"/>
                  <a:gd name="T8" fmla="*/ 0 w 38"/>
                  <a:gd name="T9" fmla="*/ 0 h 341"/>
                  <a:gd name="T10" fmla="*/ 0 w 38"/>
                  <a:gd name="T11" fmla="*/ 341 h 341"/>
                </a:gdLst>
                <a:ahLst/>
                <a:cxnLst>
                  <a:cxn ang="0">
                    <a:pos x="T0" y="T1"/>
                  </a:cxn>
                  <a:cxn ang="0">
                    <a:pos x="T2" y="T3"/>
                  </a:cxn>
                  <a:cxn ang="0">
                    <a:pos x="T4" y="T5"/>
                  </a:cxn>
                  <a:cxn ang="0">
                    <a:pos x="T6" y="T7"/>
                  </a:cxn>
                  <a:cxn ang="0">
                    <a:pos x="T8" y="T9"/>
                  </a:cxn>
                  <a:cxn ang="0">
                    <a:pos x="T10" y="T11"/>
                  </a:cxn>
                </a:cxnLst>
                <a:rect l="0" t="0" r="r" b="b"/>
                <a:pathLst>
                  <a:path w="38" h="341">
                    <a:moveTo>
                      <a:pt x="0" y="341"/>
                    </a:moveTo>
                    <a:lnTo>
                      <a:pt x="0" y="341"/>
                    </a:lnTo>
                    <a:lnTo>
                      <a:pt x="38" y="341"/>
                    </a:lnTo>
                    <a:lnTo>
                      <a:pt x="38"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0" name="Freeform 48">
                <a:extLst>
                  <a:ext uri="{FF2B5EF4-FFF2-40B4-BE49-F238E27FC236}">
                    <a16:creationId xmlns:a16="http://schemas.microsoft.com/office/drawing/2014/main" id="{8B38150E-C5A0-BA4B-9BCA-9440B6046F02}"/>
                  </a:ext>
                </a:extLst>
              </p:cNvPr>
              <p:cNvSpPr>
                <a:spLocks/>
              </p:cNvSpPr>
              <p:nvPr/>
            </p:nvSpPr>
            <p:spPr bwMode="auto">
              <a:xfrm>
                <a:off x="3545" y="1148"/>
                <a:ext cx="119"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1" name="Freeform 49">
                <a:extLst>
                  <a:ext uri="{FF2B5EF4-FFF2-40B4-BE49-F238E27FC236}">
                    <a16:creationId xmlns:a16="http://schemas.microsoft.com/office/drawing/2014/main" id="{634336A8-D539-9647-A61C-45738281A1C8}"/>
                  </a:ext>
                </a:extLst>
              </p:cNvPr>
              <p:cNvSpPr>
                <a:spLocks/>
              </p:cNvSpPr>
              <p:nvPr/>
            </p:nvSpPr>
            <p:spPr bwMode="auto">
              <a:xfrm>
                <a:off x="3702" y="1144"/>
                <a:ext cx="205" cy="144"/>
              </a:xfrm>
              <a:custGeom>
                <a:avLst/>
                <a:gdLst>
                  <a:gd name="T0" fmla="*/ 2 w 340"/>
                  <a:gd name="T1" fmla="*/ 60 h 231"/>
                  <a:gd name="T2" fmla="*/ 2 w 340"/>
                  <a:gd name="T3" fmla="*/ 60 h 231"/>
                  <a:gd name="T4" fmla="*/ 0 w 340"/>
                  <a:gd name="T5" fmla="*/ 6 h 231"/>
                  <a:gd name="T6" fmla="*/ 36 w 340"/>
                  <a:gd name="T7" fmla="*/ 6 h 231"/>
                  <a:gd name="T8" fmla="*/ 37 w 340"/>
                  <a:gd name="T9" fmla="*/ 43 h 231"/>
                  <a:gd name="T10" fmla="*/ 37 w 340"/>
                  <a:gd name="T11" fmla="*/ 43 h 231"/>
                  <a:gd name="T12" fmla="*/ 112 w 340"/>
                  <a:gd name="T13" fmla="*/ 0 h 231"/>
                  <a:gd name="T14" fmla="*/ 183 w 340"/>
                  <a:gd name="T15" fmla="*/ 43 h 231"/>
                  <a:gd name="T16" fmla="*/ 254 w 340"/>
                  <a:gd name="T17" fmla="*/ 0 h 231"/>
                  <a:gd name="T18" fmla="*/ 340 w 340"/>
                  <a:gd name="T19" fmla="*/ 95 h 231"/>
                  <a:gd name="T20" fmla="*/ 340 w 340"/>
                  <a:gd name="T21" fmla="*/ 231 h 231"/>
                  <a:gd name="T22" fmla="*/ 302 w 340"/>
                  <a:gd name="T23" fmla="*/ 231 h 231"/>
                  <a:gd name="T24" fmla="*/ 302 w 340"/>
                  <a:gd name="T25" fmla="*/ 96 h 231"/>
                  <a:gd name="T26" fmla="*/ 248 w 340"/>
                  <a:gd name="T27" fmla="*/ 35 h 231"/>
                  <a:gd name="T28" fmla="*/ 190 w 340"/>
                  <a:gd name="T29" fmla="*/ 101 h 231"/>
                  <a:gd name="T30" fmla="*/ 190 w 340"/>
                  <a:gd name="T31" fmla="*/ 231 h 231"/>
                  <a:gd name="T32" fmla="*/ 152 w 340"/>
                  <a:gd name="T33" fmla="*/ 231 h 231"/>
                  <a:gd name="T34" fmla="*/ 152 w 340"/>
                  <a:gd name="T35" fmla="*/ 104 h 231"/>
                  <a:gd name="T36" fmla="*/ 109 w 340"/>
                  <a:gd name="T37" fmla="*/ 35 h 231"/>
                  <a:gd name="T38" fmla="*/ 39 w 340"/>
                  <a:gd name="T39" fmla="*/ 121 h 231"/>
                  <a:gd name="T40" fmla="*/ 39 w 340"/>
                  <a:gd name="T41" fmla="*/ 231 h 231"/>
                  <a:gd name="T42" fmla="*/ 2 w 340"/>
                  <a:gd name="T43" fmla="*/ 231 h 231"/>
                  <a:gd name="T44" fmla="*/ 2 w 340"/>
                  <a:gd name="T45"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231">
                    <a:moveTo>
                      <a:pt x="2" y="60"/>
                    </a:moveTo>
                    <a:lnTo>
                      <a:pt x="2" y="60"/>
                    </a:lnTo>
                    <a:cubicBezTo>
                      <a:pt x="2" y="39"/>
                      <a:pt x="0" y="21"/>
                      <a:pt x="0" y="6"/>
                    </a:cubicBezTo>
                    <a:lnTo>
                      <a:pt x="36" y="6"/>
                    </a:lnTo>
                    <a:cubicBezTo>
                      <a:pt x="36" y="18"/>
                      <a:pt x="37" y="31"/>
                      <a:pt x="37" y="43"/>
                    </a:cubicBezTo>
                    <a:lnTo>
                      <a:pt x="37" y="43"/>
                    </a:lnTo>
                    <a:cubicBezTo>
                      <a:pt x="48" y="21"/>
                      <a:pt x="75" y="0"/>
                      <a:pt x="112" y="0"/>
                    </a:cubicBezTo>
                    <a:cubicBezTo>
                      <a:pt x="161" y="0"/>
                      <a:pt x="176" y="28"/>
                      <a:pt x="183" y="43"/>
                    </a:cubicBezTo>
                    <a:cubicBezTo>
                      <a:pt x="200" y="17"/>
                      <a:pt x="220" y="0"/>
                      <a:pt x="254" y="0"/>
                    </a:cubicBezTo>
                    <a:cubicBezTo>
                      <a:pt x="319" y="0"/>
                      <a:pt x="340" y="36"/>
                      <a:pt x="340" y="95"/>
                    </a:cubicBezTo>
                    <a:lnTo>
                      <a:pt x="340" y="231"/>
                    </a:lnTo>
                    <a:lnTo>
                      <a:pt x="302" y="231"/>
                    </a:lnTo>
                    <a:lnTo>
                      <a:pt x="302" y="96"/>
                    </a:lnTo>
                    <a:cubicBezTo>
                      <a:pt x="302" y="65"/>
                      <a:pt x="291" y="35"/>
                      <a:pt x="248" y="35"/>
                    </a:cubicBezTo>
                    <a:cubicBezTo>
                      <a:pt x="216" y="35"/>
                      <a:pt x="190" y="61"/>
                      <a:pt x="190" y="101"/>
                    </a:cubicBezTo>
                    <a:lnTo>
                      <a:pt x="190" y="231"/>
                    </a:lnTo>
                    <a:lnTo>
                      <a:pt x="152" y="231"/>
                    </a:lnTo>
                    <a:lnTo>
                      <a:pt x="152" y="104"/>
                    </a:lnTo>
                    <a:cubicBezTo>
                      <a:pt x="152" y="54"/>
                      <a:pt x="140"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grpSp>
      </p:grpSp>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38219" y="2351569"/>
            <a:ext cx="8229600" cy="1463040"/>
          </a:xfrm>
          <a:prstGeom prst="rect">
            <a:avLst/>
          </a:prstGeom>
        </p:spPr>
        <p:txBody>
          <a:bodyPr lIns="91440" tIns="91440" rIns="91440" bIns="91440" anchor="ctr" anchorCtr="0">
            <a:noAutofit/>
          </a:bodyPr>
          <a:lstStyle>
            <a:lvl1pPr marL="0" indent="0" algn="l">
              <a:lnSpc>
                <a:spcPct val="100000"/>
              </a:lnSpc>
              <a:spcBef>
                <a:spcPts val="0"/>
              </a:spcBef>
              <a:spcAft>
                <a:spcPts val="0"/>
              </a:spcAft>
              <a:buNone/>
              <a:defRPr sz="17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pic>
        <p:nvPicPr>
          <p:cNvPr id="36" name="Picture 35" descr="AETC_Program-color-outline-01.png">
            <a:extLst>
              <a:ext uri="{FF2B5EF4-FFF2-40B4-BE49-F238E27FC236}">
                <a16:creationId xmlns:a16="http://schemas.microsoft.com/office/drawing/2014/main" id="{A03B4C79-6BA2-1844-BA38-7B00F609DF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98547" y="4535473"/>
            <a:ext cx="1092764" cy="419187"/>
          </a:xfrm>
          <a:prstGeom prst="rect">
            <a:avLst/>
          </a:prstGeom>
        </p:spPr>
      </p:pic>
      <p:sp>
        <p:nvSpPr>
          <p:cNvPr id="37" name="TextBox 36">
            <a:extLst>
              <a:ext uri="{FF2B5EF4-FFF2-40B4-BE49-F238E27FC236}">
                <a16:creationId xmlns:a16="http://schemas.microsoft.com/office/drawing/2014/main" id="{477ED0BA-CD2E-4D48-9675-BF88D51DAD74}"/>
              </a:ext>
            </a:extLst>
          </p:cNvPr>
          <p:cNvSpPr txBox="1"/>
          <p:nvPr userDrawn="1"/>
        </p:nvSpPr>
        <p:spPr>
          <a:xfrm>
            <a:off x="453927" y="4493910"/>
            <a:ext cx="2280879" cy="446276"/>
          </a:xfrm>
          <a:prstGeom prst="rect">
            <a:avLst/>
          </a:prstGeom>
          <a:noFill/>
        </p:spPr>
        <p:txBody>
          <a:bodyPr wrap="square" rtlCol="0">
            <a:spAutoFit/>
          </a:bodyPr>
          <a:lstStyle/>
          <a:p>
            <a:r>
              <a:rPr lang="en-US" sz="1200" dirty="0">
                <a:solidFill>
                  <a:srgbClr val="002060"/>
                </a:solidFill>
                <a:latin typeface="Corbel" panose="020B0503020204020204" pitchFamily="34" charset="0"/>
              </a:rPr>
              <a:t>National </a:t>
            </a:r>
            <a:r>
              <a:rPr lang="en-US" sz="1200" dirty="0">
                <a:solidFill>
                  <a:srgbClr val="C00000"/>
                </a:solidFill>
                <a:latin typeface="Corbel" panose="020B0503020204020204" pitchFamily="34" charset="0"/>
              </a:rPr>
              <a:t>HIV</a:t>
            </a:r>
            <a:r>
              <a:rPr lang="en-US" sz="1200" dirty="0">
                <a:solidFill>
                  <a:srgbClr val="002060"/>
                </a:solidFill>
                <a:latin typeface="Corbel" panose="020B0503020204020204" pitchFamily="34" charset="0"/>
              </a:rPr>
              <a:t> Curriculum</a:t>
            </a:r>
            <a:br>
              <a:rPr lang="en-US" sz="1400" dirty="0">
                <a:solidFill>
                  <a:srgbClr val="002060"/>
                </a:solidFill>
                <a:latin typeface="Arial"/>
              </a:rPr>
            </a:br>
            <a:r>
              <a:rPr lang="en-US" sz="1100" dirty="0" err="1">
                <a:solidFill>
                  <a:srgbClr val="002060"/>
                </a:solidFill>
                <a:latin typeface="Arial"/>
              </a:rPr>
              <a:t>www.hiv.uw.edu</a:t>
            </a:r>
            <a:endParaRPr lang="en-US" sz="1100" dirty="0">
              <a:solidFill>
                <a:srgbClr val="002060"/>
              </a:solidFill>
              <a:latin typeface="Arial"/>
            </a:endParaRPr>
          </a:p>
        </p:txBody>
      </p:sp>
      <p:cxnSp>
        <p:nvCxnSpPr>
          <p:cNvPr id="30" name="Straight Connector 29"/>
          <p:cNvCxnSpPr>
            <a:cxnSpLocks/>
          </p:cNvCxnSpPr>
          <p:nvPr userDrawn="1"/>
        </p:nvCxnSpPr>
        <p:spPr>
          <a:xfrm>
            <a:off x="-14989" y="858320"/>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userDrawn="1"/>
        </p:nvCxnSpPr>
        <p:spPr>
          <a:xfrm>
            <a:off x="-14989" y="4330452"/>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3ADE2D6-1B69-A94D-B8B0-AF0AFEBE20E8}"/>
              </a:ext>
            </a:extLst>
          </p:cNvPr>
          <p:cNvCxnSpPr/>
          <p:nvPr userDrawn="1"/>
        </p:nvCxnSpPr>
        <p:spPr>
          <a:xfrm>
            <a:off x="531020" y="4724855"/>
            <a:ext cx="1536192" cy="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2B47A-BED0-F7BB-1922-348849B1BFDA}"/>
              </a:ext>
            </a:extLst>
          </p:cNvPr>
          <p:cNvSpPr/>
          <p:nvPr userDrawn="1"/>
        </p:nvSpPr>
        <p:spPr>
          <a:xfrm>
            <a:off x="-7257" y="867745"/>
            <a:ext cx="9151257" cy="308429"/>
          </a:xfrm>
          <a:prstGeom prst="rect">
            <a:avLst/>
          </a:prstGeom>
          <a:solidFill>
            <a:srgbClr val="007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1400" dirty="0">
                <a:latin typeface="Arial" panose="020B0604020202020204" pitchFamily="34" charset="0"/>
                <a:cs typeface="Arial" panose="020B0604020202020204" pitchFamily="34" charset="0"/>
              </a:rPr>
              <a:t>Mini-Lecture Series</a:t>
            </a:r>
          </a:p>
        </p:txBody>
      </p:sp>
    </p:spTree>
    <p:extLst>
      <p:ext uri="{BB962C8B-B14F-4D97-AF65-F5344CB8AC3E}">
        <p14:creationId xmlns:p14="http://schemas.microsoft.com/office/powerpoint/2010/main" val="3152233060"/>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Funding_Slide_2">
    <p:spTree>
      <p:nvGrpSpPr>
        <p:cNvPr id="1" name=""/>
        <p:cNvGrpSpPr/>
        <p:nvPr/>
      </p:nvGrpSpPr>
      <p:grpSpPr>
        <a:xfrm>
          <a:off x="0" y="0"/>
          <a:ext cx="0" cy="0"/>
          <a:chOff x="0" y="0"/>
          <a:chExt cx="0" cy="0"/>
        </a:xfrm>
      </p:grpSpPr>
      <p:pic>
        <p:nvPicPr>
          <p:cNvPr id="10" name="Picture 9" descr="background.jpg"/>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Disclaimer</a:t>
            </a:r>
          </a:p>
        </p:txBody>
      </p:sp>
      <p:sp>
        <p:nvSpPr>
          <p:cNvPr id="36" name="TextBox 35"/>
          <p:cNvSpPr txBox="1"/>
          <p:nvPr userDrawn="1"/>
        </p:nvSpPr>
        <p:spPr>
          <a:xfrm>
            <a:off x="462066" y="1206396"/>
            <a:ext cx="8221581" cy="2530116"/>
          </a:xfrm>
          <a:prstGeom prst="rect">
            <a:avLst/>
          </a:prstGeom>
          <a:noFill/>
        </p:spPr>
        <p:txBody>
          <a:bodyPr wrap="square" rtlCol="0">
            <a:spAutoFit/>
          </a:bodyPr>
          <a:lstStyle/>
          <a:p>
            <a:pPr>
              <a:lnSpc>
                <a:spcPts val="2400"/>
              </a:lnSpc>
            </a:pPr>
            <a:r>
              <a:rPr lang="en-US" sz="1800" dirty="0">
                <a:solidFill>
                  <a:schemeClr val="tx1"/>
                </a:solidFill>
                <a:latin typeface="Arial"/>
              </a:rPr>
              <a:t>Funding for this presentation was made possible by U1OHA32104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a:lnSpc>
                <a:spcPts val="2400"/>
              </a:lnSpc>
            </a:pPr>
            <a:endParaRPr lang="en-US" sz="1800" dirty="0">
              <a:solidFill>
                <a:schemeClr val="tx1"/>
              </a:solidFill>
              <a:latin typeface="Arial"/>
            </a:endParaRPr>
          </a:p>
        </p:txBody>
      </p:sp>
      <p:cxnSp>
        <p:nvCxnSpPr>
          <p:cNvPr id="32" name="Straight Connector 31">
            <a:extLst>
              <a:ext uri="{FF2B5EF4-FFF2-40B4-BE49-F238E27FC236}">
                <a16:creationId xmlns:a16="http://schemas.microsoft.com/office/drawing/2014/main" id="{BDC6986E-3A3F-0247-8FD0-66D5A81FDF2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6177225"/>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pen Whit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3850" y="97263"/>
            <a:ext cx="8497062" cy="818388"/>
          </a:xfrm>
          <a:prstGeom prst="rect">
            <a:avLst/>
          </a:prstGeom>
        </p:spPr>
        <p:txBody>
          <a:bodyPr anchor="ctr" anchorCtr="0">
            <a:normAutofit/>
          </a:bodyPr>
          <a:lstStyle>
            <a:lvl1pPr algn="l">
              <a:defRPr sz="2400" baseline="0">
                <a:solidFill>
                  <a:schemeClr val="tx1"/>
                </a:solidFill>
                <a:latin typeface="Arial"/>
                <a:cs typeface="Arial"/>
              </a:defRPr>
            </a:lvl1pPr>
          </a:lstStyle>
          <a:p>
            <a:r>
              <a:rPr lang="en-US" dirty="0"/>
              <a:t>Open White Layout: click to add title</a:t>
            </a:r>
          </a:p>
        </p:txBody>
      </p:sp>
      <p:sp>
        <p:nvSpPr>
          <p:cNvPr id="52"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53" name="Logo Stacked V2">
            <a:extLst>
              <a:ext uri="{FF2B5EF4-FFF2-40B4-BE49-F238E27FC236}">
                <a16:creationId xmlns:a16="http://schemas.microsoft.com/office/drawing/2014/main" id="{9EBAE904-6B14-1B48-83A6-BBB10B6B166D}"/>
              </a:ext>
            </a:extLst>
          </p:cNvPr>
          <p:cNvGrpSpPr>
            <a:grpSpLocks noChangeAspect="1"/>
          </p:cNvGrpSpPr>
          <p:nvPr userDrawn="1"/>
        </p:nvGrpSpPr>
        <p:grpSpPr>
          <a:xfrm>
            <a:off x="8071600" y="4860986"/>
            <a:ext cx="993262" cy="226314"/>
            <a:chOff x="680865" y="3439338"/>
            <a:chExt cx="4686473" cy="1068091"/>
          </a:xfrm>
        </p:grpSpPr>
        <p:pic>
          <p:nvPicPr>
            <p:cNvPr id="54" name="Logomark V2">
              <a:extLst>
                <a:ext uri="{FF2B5EF4-FFF2-40B4-BE49-F238E27FC236}">
                  <a16:creationId xmlns:a16="http://schemas.microsoft.com/office/drawing/2014/main" id="{C461C26B-1458-204F-BE5C-3AB328773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55" name="Nat HIV Cur logo type stacked">
              <a:extLst>
                <a:ext uri="{FF2B5EF4-FFF2-40B4-BE49-F238E27FC236}">
                  <a16:creationId xmlns:a16="http://schemas.microsoft.com/office/drawing/2014/main" id="{51D397EA-35B7-3441-A55C-06ED32AA7A92}"/>
                </a:ext>
              </a:extLst>
            </p:cNvPr>
            <p:cNvGrpSpPr>
              <a:grpSpLocks noChangeAspect="1"/>
            </p:cNvGrpSpPr>
            <p:nvPr/>
          </p:nvGrpSpPr>
          <p:grpSpPr bwMode="auto">
            <a:xfrm>
              <a:off x="1898650" y="3455065"/>
              <a:ext cx="3468688" cy="1036638"/>
              <a:chOff x="1196" y="1585"/>
              <a:chExt cx="2185" cy="653"/>
            </a:xfrm>
          </p:grpSpPr>
          <p:sp>
            <p:nvSpPr>
              <p:cNvPr id="56" name="Freeform 5">
                <a:extLst>
                  <a:ext uri="{FF2B5EF4-FFF2-40B4-BE49-F238E27FC236}">
                    <a16:creationId xmlns:a16="http://schemas.microsoft.com/office/drawing/2014/main" id="{4A59C6AF-A84B-234D-B668-6A55C53F2425}"/>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6">
                <a:extLst>
                  <a:ext uri="{FF2B5EF4-FFF2-40B4-BE49-F238E27FC236}">
                    <a16:creationId xmlns:a16="http://schemas.microsoft.com/office/drawing/2014/main" id="{9AAFF09C-53A7-E040-8D61-60CDC19732B7}"/>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7">
                <a:extLst>
                  <a:ext uri="{FF2B5EF4-FFF2-40B4-BE49-F238E27FC236}">
                    <a16:creationId xmlns:a16="http://schemas.microsoft.com/office/drawing/2014/main" id="{4D666CC3-245B-9B41-9FA0-31D76202512C}"/>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8">
                <a:extLst>
                  <a:ext uri="{FF2B5EF4-FFF2-40B4-BE49-F238E27FC236}">
                    <a16:creationId xmlns:a16="http://schemas.microsoft.com/office/drawing/2014/main" id="{BEF789A9-FFBD-7E45-B2EF-E8616256CBC4}"/>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9">
                <a:extLst>
                  <a:ext uri="{FF2B5EF4-FFF2-40B4-BE49-F238E27FC236}">
                    <a16:creationId xmlns:a16="http://schemas.microsoft.com/office/drawing/2014/main" id="{8E3837A3-FC59-9E47-8447-47DAFFFDB8B8}"/>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10">
                <a:extLst>
                  <a:ext uri="{FF2B5EF4-FFF2-40B4-BE49-F238E27FC236}">
                    <a16:creationId xmlns:a16="http://schemas.microsoft.com/office/drawing/2014/main" id="{2577CF09-76A8-8E40-A352-482446F601B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2" name="Freeform 11">
                <a:extLst>
                  <a:ext uri="{FF2B5EF4-FFF2-40B4-BE49-F238E27FC236}">
                    <a16:creationId xmlns:a16="http://schemas.microsoft.com/office/drawing/2014/main" id="{F03383E1-C861-B24E-A6CD-14C82258BFF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3" name="Freeform 12">
                <a:extLst>
                  <a:ext uri="{FF2B5EF4-FFF2-40B4-BE49-F238E27FC236}">
                    <a16:creationId xmlns:a16="http://schemas.microsoft.com/office/drawing/2014/main" id="{A73CCD6E-EFBC-DC4C-986E-78059667158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4" name="Freeform 13">
                <a:extLst>
                  <a:ext uri="{FF2B5EF4-FFF2-40B4-BE49-F238E27FC236}">
                    <a16:creationId xmlns:a16="http://schemas.microsoft.com/office/drawing/2014/main" id="{3418AF55-7EDF-F24C-BE52-B409F8A6B8F6}"/>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5" name="Freeform 14">
                <a:extLst>
                  <a:ext uri="{FF2B5EF4-FFF2-40B4-BE49-F238E27FC236}">
                    <a16:creationId xmlns:a16="http://schemas.microsoft.com/office/drawing/2014/main" id="{87790804-A0D0-164B-87AB-DC0652C0C2BF}"/>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6" name="Freeform 15">
                <a:extLst>
                  <a:ext uri="{FF2B5EF4-FFF2-40B4-BE49-F238E27FC236}">
                    <a16:creationId xmlns:a16="http://schemas.microsoft.com/office/drawing/2014/main" id="{06AB5723-92F3-DA40-BDE0-F09908F1898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7" name="Freeform 16">
                <a:extLst>
                  <a:ext uri="{FF2B5EF4-FFF2-40B4-BE49-F238E27FC236}">
                    <a16:creationId xmlns:a16="http://schemas.microsoft.com/office/drawing/2014/main" id="{25FEB00F-A3CD-894A-BA1D-70DA7F665989}"/>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8" name="Freeform 17">
                <a:extLst>
                  <a:ext uri="{FF2B5EF4-FFF2-40B4-BE49-F238E27FC236}">
                    <a16:creationId xmlns:a16="http://schemas.microsoft.com/office/drawing/2014/main" id="{5F7402C8-594E-1548-BAE0-7D4603FA91EE}"/>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9" name="Freeform 18">
                <a:extLst>
                  <a:ext uri="{FF2B5EF4-FFF2-40B4-BE49-F238E27FC236}">
                    <a16:creationId xmlns:a16="http://schemas.microsoft.com/office/drawing/2014/main" id="{82F0F2A1-5C5C-D84E-B5C2-70E5BA1D3D7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0" name="Freeform 19">
                <a:extLst>
                  <a:ext uri="{FF2B5EF4-FFF2-40B4-BE49-F238E27FC236}">
                    <a16:creationId xmlns:a16="http://schemas.microsoft.com/office/drawing/2014/main" id="{6E2DD568-78A3-F940-8FD6-5990C7005AC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1" name="Freeform 20">
                <a:extLst>
                  <a:ext uri="{FF2B5EF4-FFF2-40B4-BE49-F238E27FC236}">
                    <a16:creationId xmlns:a16="http://schemas.microsoft.com/office/drawing/2014/main" id="{A5C8CAAC-9DE7-7849-923A-9C2011237E9C}"/>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2" name="Freeform 21">
                <a:extLst>
                  <a:ext uri="{FF2B5EF4-FFF2-40B4-BE49-F238E27FC236}">
                    <a16:creationId xmlns:a16="http://schemas.microsoft.com/office/drawing/2014/main" id="{FF7CBDAF-9D87-EF4D-84C8-D431F56659F0}"/>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3" name="Freeform 22">
                <a:extLst>
                  <a:ext uri="{FF2B5EF4-FFF2-40B4-BE49-F238E27FC236}">
                    <a16:creationId xmlns:a16="http://schemas.microsoft.com/office/drawing/2014/main" id="{B6C49B7C-414B-8F41-BE88-E5603544033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4" name="Freeform 23">
                <a:extLst>
                  <a:ext uri="{FF2B5EF4-FFF2-40B4-BE49-F238E27FC236}">
                    <a16:creationId xmlns:a16="http://schemas.microsoft.com/office/drawing/2014/main" id="{C4643A58-C5D9-9040-86A2-6BAB2B217DB4}"/>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5" name="Freeform 24">
                <a:extLst>
                  <a:ext uri="{FF2B5EF4-FFF2-40B4-BE49-F238E27FC236}">
                    <a16:creationId xmlns:a16="http://schemas.microsoft.com/office/drawing/2014/main" id="{36AA4B85-D40D-6940-AB35-C63F27367226}"/>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6" name="Freeform 25">
                <a:extLst>
                  <a:ext uri="{FF2B5EF4-FFF2-40B4-BE49-F238E27FC236}">
                    <a16:creationId xmlns:a16="http://schemas.microsoft.com/office/drawing/2014/main" id="{579A644D-1D25-C746-BBA2-72FD6F12D30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11018274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Figures_Image_Cred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5E0F37-A9F3-F518-4246-AC9F1D8D2B70}"/>
              </a:ext>
            </a:extLst>
          </p:cNvPr>
          <p:cNvPicPr>
            <a:picLocks noChangeAspect="1"/>
          </p:cNvPicPr>
          <p:nvPr userDrawn="1"/>
        </p:nvPicPr>
        <p:blipFill>
          <a:blip r:embed="rId2"/>
          <a:stretch>
            <a:fillRect/>
          </a:stretch>
        </p:blipFill>
        <p:spPr>
          <a:xfrm>
            <a:off x="2551638" y="942524"/>
            <a:ext cx="3931920" cy="3931920"/>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4105967262"/>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embrane-High-Source">
    <p:spTree>
      <p:nvGrpSpPr>
        <p:cNvPr id="1" name=""/>
        <p:cNvGrpSpPr/>
        <p:nvPr/>
      </p:nvGrpSpPr>
      <p:grpSpPr>
        <a:xfrm>
          <a:off x="0" y="0"/>
          <a:ext cx="0" cy="0"/>
          <a:chOff x="0" y="0"/>
          <a:chExt cx="0" cy="0"/>
        </a:xfrm>
      </p:grpSpPr>
      <p:sp>
        <p:nvSpPr>
          <p:cNvPr id="86" name="Rectangle 3"/>
          <p:cNvSpPr>
            <a:spLocks noChangeArrowheads="1"/>
          </p:cNvSpPr>
          <p:nvPr userDrawn="1"/>
        </p:nvSpPr>
        <p:spPr bwMode="ltGray">
          <a:xfrm>
            <a:off x="-5856" y="3620798"/>
            <a:ext cx="9162288" cy="1522848"/>
          </a:xfrm>
          <a:prstGeom prst="rect">
            <a:avLst/>
          </a:prstGeom>
          <a:gradFill flip="none" rotWithShape="1">
            <a:gsLst>
              <a:gs pos="55000">
                <a:srgbClr val="A1ACB4"/>
              </a:gs>
              <a:gs pos="96000">
                <a:srgbClr val="949FAA"/>
              </a:gs>
              <a:gs pos="0">
                <a:srgbClr val="C6D6E3"/>
              </a:gs>
              <a:gs pos="100000">
                <a:srgbClr val="DEE0E3"/>
              </a:gs>
            </a:gsLst>
            <a:lin ang="16200000" scaled="0"/>
            <a:tileRect/>
          </a:gradFill>
          <a:ln w="25400">
            <a:noFill/>
            <a:miter lim="800000"/>
            <a:headEnd/>
            <a:tailEnd/>
          </a:ln>
        </p:spPr>
        <p:txBody>
          <a:bodyPr>
            <a:prstTxWarp prst="textNoShape">
              <a:avLst/>
            </a:prstTxWarp>
          </a:bodyPr>
          <a:lstStyle/>
          <a:p>
            <a:r>
              <a:rPr lang="en-US" sz="1350"/>
              <a:t> </a:t>
            </a:r>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1801" baseline="0">
                <a:solidFill>
                  <a:schemeClr val="bg1"/>
                </a:solidFill>
                <a:latin typeface="Arial"/>
                <a:cs typeface="Arial"/>
              </a:defRPr>
            </a:lvl1pPr>
          </a:lstStyle>
          <a:p>
            <a:r>
              <a:rPr lang="en-US" dirty="0"/>
              <a:t>Graph/Table/Image: click to add title</a:t>
            </a:r>
          </a:p>
        </p:txBody>
      </p:sp>
      <p:pic>
        <p:nvPicPr>
          <p:cNvPr id="33" name="Picture 32" descr="Membrane_Light.png"/>
          <p:cNvPicPr>
            <a:picLocks noChangeAspect="1"/>
          </p:cNvPicPr>
          <p:nvPr userDrawn="1"/>
        </p:nvPicPr>
        <p:blipFill>
          <a:blip r:embed="rId3">
            <a:alphaModFix amt="61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38098" y="3280203"/>
            <a:ext cx="9235441" cy="398024"/>
          </a:xfrm>
          <a:prstGeom prst="rect">
            <a:avLst/>
          </a:prstGeom>
        </p:spPr>
      </p:pic>
      <p:sp>
        <p:nvSpPr>
          <p:cNvPr id="35" name="Text Placeholder 5"/>
          <p:cNvSpPr>
            <a:spLocks noGrp="1"/>
          </p:cNvSpPr>
          <p:nvPr>
            <p:ph type="body" sz="quarter" idx="14" hasCustomPrompt="1"/>
          </p:nvPr>
        </p:nvSpPr>
        <p:spPr>
          <a:xfrm>
            <a:off x="304817" y="4846324"/>
            <a:ext cx="7315168" cy="240029"/>
          </a:xfrm>
          <a:prstGeom prst="rect">
            <a:avLst/>
          </a:prstGeom>
        </p:spPr>
        <p:txBody>
          <a:bodyPr vert="horz" anchor="ctr"/>
          <a:lstStyle>
            <a:lvl1pPr marL="0" indent="0" algn="l">
              <a:buNone/>
              <a:defRPr sz="788" b="1" baseline="0">
                <a:solidFill>
                  <a:srgbClr val="285078"/>
                </a:solidFill>
                <a:latin typeface="Arial"/>
                <a:cs typeface="Arial"/>
              </a:defRPr>
            </a:lvl1pPr>
          </a:lstStyle>
          <a:p>
            <a:pPr lvl="0"/>
            <a:r>
              <a:rPr lang="en-US" dirty="0"/>
              <a:t>Click to Add Source</a:t>
            </a:r>
          </a:p>
        </p:txBody>
      </p:sp>
      <p:cxnSp>
        <p:nvCxnSpPr>
          <p:cNvPr id="32" name="Straight Connector 31"/>
          <p:cNvCxnSpPr/>
          <p:nvPr userDrawn="1"/>
        </p:nvCxnSpPr>
        <p:spPr>
          <a:xfrm>
            <a:off x="1" y="920736"/>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grpSp>
        <p:nvGrpSpPr>
          <p:cNvPr id="34" name="Logo Stacked V2"/>
          <p:cNvGrpSpPr>
            <a:grpSpLocks noChangeAspect="1"/>
          </p:cNvGrpSpPr>
          <p:nvPr userDrawn="1"/>
        </p:nvGrpSpPr>
        <p:grpSpPr>
          <a:xfrm>
            <a:off x="8071600" y="4860986"/>
            <a:ext cx="993262" cy="226314"/>
            <a:chOff x="680865" y="3439338"/>
            <a:chExt cx="4686473" cy="1068091"/>
          </a:xfrm>
        </p:grpSpPr>
        <p:pic>
          <p:nvPicPr>
            <p:cNvPr id="36" name="Logomark V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7" name="Nat HIV Cur logo type stacked"/>
            <p:cNvGrpSpPr>
              <a:grpSpLocks noChangeAspect="1"/>
            </p:cNvGrpSpPr>
            <p:nvPr/>
          </p:nvGrpSpPr>
          <p:grpSpPr bwMode="auto">
            <a:xfrm>
              <a:off x="1898650" y="3455065"/>
              <a:ext cx="3468688" cy="1036638"/>
              <a:chOff x="1196" y="1585"/>
              <a:chExt cx="2185" cy="653"/>
            </a:xfrm>
          </p:grpSpPr>
          <p:sp>
            <p:nvSpPr>
              <p:cNvPr id="38"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78079651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HIV_Life_Cyc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347B71-4879-1D11-DEEA-429BED9DF984}"/>
              </a:ext>
            </a:extLst>
          </p:cNvPr>
          <p:cNvPicPr>
            <a:picLocks noChangeAspect="1"/>
          </p:cNvPicPr>
          <p:nvPr userDrawn="1"/>
        </p:nvPicPr>
        <p:blipFill>
          <a:blip r:embed="rId2"/>
          <a:stretch>
            <a:fillRect/>
          </a:stretch>
        </p:blipFill>
        <p:spPr>
          <a:xfrm>
            <a:off x="1" y="943001"/>
            <a:ext cx="9204962" cy="4206240"/>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963160"/>
            <a:ext cx="7357838" cy="168910"/>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r>
              <a:rPr lang="en-US" dirty="0"/>
              <a:t>Illustration: </a:t>
            </a:r>
            <a:r>
              <a:rPr lang="en-US" i="1" dirty="0"/>
              <a:t>Cognition Studio, Inc.</a:t>
            </a:r>
            <a:r>
              <a:rPr lang="en-US" dirty="0"/>
              <a:t> and David H. Spach, MD</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
        <p:nvSpPr>
          <p:cNvPr id="31" name="Rectangle 13">
            <a:extLst>
              <a:ext uri="{FF2B5EF4-FFF2-40B4-BE49-F238E27FC236}">
                <a16:creationId xmlns:a16="http://schemas.microsoft.com/office/drawing/2014/main" id="{FF222913-08CA-8449-89B1-647C43F8194D}"/>
              </a:ext>
            </a:extLst>
          </p:cNvPr>
          <p:cNvSpPr>
            <a:spLocks noChangeArrowheads="1"/>
          </p:cNvSpPr>
          <p:nvPr userDrawn="1"/>
        </p:nvSpPr>
        <p:spPr bwMode="auto">
          <a:xfrm>
            <a:off x="72122" y="4684066"/>
            <a:ext cx="661500" cy="173002"/>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Calibri" panose="020F0502020204030204" pitchFamily="34" charset="0"/>
                <a:cs typeface="Calibri" panose="020F0502020204030204" pitchFamily="34" charset="0"/>
              </a:rPr>
              <a:t>Host cell</a:t>
            </a:r>
          </a:p>
        </p:txBody>
      </p:sp>
    </p:spTree>
    <p:extLst>
      <p:ext uri="{BB962C8B-B14F-4D97-AF65-F5344CB8AC3E}">
        <p14:creationId xmlns:p14="http://schemas.microsoft.com/office/powerpoint/2010/main" val="850306353"/>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sclos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09BA65-A34C-F344-8542-C4A4DC949BD8}"/>
              </a:ext>
            </a:extLst>
          </p:cNvPr>
          <p:cNvSpPr/>
          <p:nvPr userDrawn="1"/>
        </p:nvSpPr>
        <p:spPr>
          <a:xfrm>
            <a:off x="0"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57" name="Rectangle 56"/>
          <p:cNvSpPr/>
          <p:nvPr/>
        </p:nvSpPr>
        <p:spPr>
          <a:xfrm>
            <a:off x="323850" y="269271"/>
            <a:ext cx="8503918" cy="461665"/>
          </a:xfrm>
          <a:prstGeom prst="rect">
            <a:avLst/>
          </a:prstGeom>
        </p:spPr>
        <p:txBody>
          <a:bodyPr wrap="square" lIns="68580" anchor="ctr">
            <a:sp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Disclosures</a:t>
            </a:r>
          </a:p>
        </p:txBody>
      </p:sp>
      <p:sp>
        <p:nvSpPr>
          <p:cNvPr id="2" name="Title 1"/>
          <p:cNvSpPr>
            <a:spLocks noGrp="1"/>
          </p:cNvSpPr>
          <p:nvPr>
            <p:ph type="title" hasCustomPrompt="1"/>
          </p:nvPr>
        </p:nvSpPr>
        <p:spPr>
          <a:xfrm>
            <a:off x="323850" y="1266332"/>
            <a:ext cx="8515350" cy="2804922"/>
          </a:xfrm>
          <a:prstGeom prst="rect">
            <a:avLst/>
          </a:prstGeom>
        </p:spPr>
        <p:txBody>
          <a:bodyPr anchor="t" anchorCtr="0">
            <a:normAutofit/>
          </a:bodyPr>
          <a:lstStyle>
            <a:lvl1pPr algn="l">
              <a:defRPr sz="2000" baseline="0">
                <a:solidFill>
                  <a:schemeClr val="bg1"/>
                </a:solidFill>
                <a:latin typeface="Arial"/>
                <a:cs typeface="Arial"/>
              </a:defRPr>
            </a:lvl1pPr>
          </a:lstStyle>
          <a:p>
            <a:r>
              <a:rPr lang="en-US" dirty="0"/>
              <a:t>Type in Speaker name, disclosure information</a:t>
            </a:r>
          </a:p>
        </p:txBody>
      </p:sp>
      <p:cxnSp>
        <p:nvCxnSpPr>
          <p:cNvPr id="9" name="Straight Connector 8"/>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42749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Large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00000"/>
              <a:buFont typeface="Arial"/>
              <a:buChar char="•"/>
              <a:defRPr sz="24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400"/>
              </a:spcBef>
              <a:spcAft>
                <a:spcPts val="0"/>
              </a:spcAft>
              <a:buClr>
                <a:srgbClr val="0070C0"/>
              </a:buClr>
              <a:buSzPct val="100000"/>
              <a:buFont typeface="Lucida Grande"/>
              <a:buChar char="-"/>
              <a:tabLst/>
              <a:defRPr sz="20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32" name="Straight Connector 31"/>
          <p:cNvCxnSpPr/>
          <p:nvPr/>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103123092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Medium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00000"/>
              <a:buFont typeface="Arial"/>
              <a:buChar char="•"/>
              <a:defRPr sz="20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endParaRPr lang="en-US" dirty="0"/>
          </a:p>
          <a:p>
            <a:pPr lvl="1"/>
            <a:endParaRPr lang="en-US" dirty="0"/>
          </a:p>
        </p:txBody>
      </p:sp>
      <p:cxnSp>
        <p:nvCxnSpPr>
          <p:cNvPr id="32" name="Straight Connector 31"/>
          <p:cNvCxnSpPr/>
          <p:nvPr/>
        </p:nvCxnSpPr>
        <p:spPr>
          <a:xfrm>
            <a:off x="-5643"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355211904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Small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0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7" name="Straight Connector 56">
            <a:extLst>
              <a:ext uri="{FF2B5EF4-FFF2-40B4-BE49-F238E27FC236}">
                <a16:creationId xmlns:a16="http://schemas.microsoft.com/office/drawing/2014/main" id="{917F5B24-4D4A-E542-ABEE-FD2D7AA9F5FC}"/>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2771947"/>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s_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30" name="Straight Connector 29">
            <a:extLst>
              <a:ext uri="{FF2B5EF4-FFF2-40B4-BE49-F238E27FC236}">
                <a16:creationId xmlns:a16="http://schemas.microsoft.com/office/drawing/2014/main" id="{3A162183-E1A8-A14F-931A-7A8769D9E144}"/>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igures_Image_Credi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30" name="Straight Connector 29">
            <a:extLst>
              <a:ext uri="{FF2B5EF4-FFF2-40B4-BE49-F238E27FC236}">
                <a16:creationId xmlns:a16="http://schemas.microsoft.com/office/drawing/2014/main" id="{E8C9B552-E002-5C48-BB85-CEC9317C756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684962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igures + 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 name="Rectangle 2"/>
          <p:cNvSpPr/>
          <p:nvPr/>
        </p:nvSpPr>
        <p:spPr>
          <a:xfrm>
            <a:off x="0" y="920751"/>
            <a:ext cx="9162288" cy="377190"/>
          </a:xfrm>
          <a:prstGeom prst="rect">
            <a:avLst/>
          </a:prstGeom>
          <a:solidFill>
            <a:srgbClr val="686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34" name="Text Placeholder 5"/>
          <p:cNvSpPr>
            <a:spLocks noGrp="1"/>
          </p:cNvSpPr>
          <p:nvPr>
            <p:ph type="body" sz="quarter" idx="15" hasCustomPrompt="1"/>
          </p:nvPr>
        </p:nvSpPr>
        <p:spPr>
          <a:xfrm>
            <a:off x="318914" y="941069"/>
            <a:ext cx="8503916" cy="342896"/>
          </a:xfrm>
          <a:prstGeom prst="rect">
            <a:avLst/>
          </a:prstGeom>
        </p:spPr>
        <p:txBody>
          <a:bodyPr vert="horz" anchor="ctr"/>
          <a:lstStyle>
            <a:lvl1pPr marL="0" indent="0" algn="l">
              <a:spcBef>
                <a:spcPts val="0"/>
              </a:spcBef>
              <a:buNone/>
              <a:defRPr sz="1500" b="0" baseline="0">
                <a:solidFill>
                  <a:schemeClr val="bg1"/>
                </a:solidFill>
                <a:latin typeface="Arial"/>
                <a:cs typeface="Arial"/>
              </a:defRPr>
            </a:lvl1pPr>
          </a:lstStyle>
          <a:p>
            <a:pPr lvl="0"/>
            <a:r>
              <a:rPr lang="en-US" dirty="0"/>
              <a:t>Click to Add Title </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8526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0" r:id="rId1"/>
    <p:sldLayoutId id="2147483756" r:id="rId2"/>
    <p:sldLayoutId id="2147483694" r:id="rId3"/>
    <p:sldLayoutId id="2147483738" r:id="rId4"/>
    <p:sldLayoutId id="2147483740" r:id="rId5"/>
    <p:sldLayoutId id="2147483739" r:id="rId6"/>
    <p:sldLayoutId id="2147483699" r:id="rId7"/>
    <p:sldLayoutId id="2147483733" r:id="rId8"/>
    <p:sldLayoutId id="2147483700" r:id="rId9"/>
    <p:sldLayoutId id="2147483698" r:id="rId10"/>
    <p:sldLayoutId id="2147483735" r:id="rId11"/>
    <p:sldLayoutId id="2147483752" r:id="rId12"/>
    <p:sldLayoutId id="2147483695" r:id="rId13"/>
    <p:sldLayoutId id="2147483696" r:id="rId14"/>
    <p:sldLayoutId id="2147483714" r:id="rId15"/>
    <p:sldLayoutId id="2147483707" r:id="rId16"/>
    <p:sldLayoutId id="2147483732" r:id="rId17"/>
    <p:sldLayoutId id="2147483727" r:id="rId18"/>
    <p:sldLayoutId id="2147483754" r:id="rId19"/>
    <p:sldLayoutId id="2147483755" r:id="rId20"/>
    <p:sldLayoutId id="2147483703" r:id="rId21"/>
    <p:sldLayoutId id="2147483762" r:id="rId22"/>
    <p:sldLayoutId id="2147483761" r:id="rId23"/>
    <p:sldLayoutId id="2147483763" r:id="rId24"/>
  </p:sldLayoutIdLst>
  <p:transition spd="slow"/>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2.wdp"/><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6.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9.jp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2.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5.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9.wdp"/><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microsoft.com/office/2007/relationships/hdphoto" Target="../media/hdphoto10.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8.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8.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jp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8.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8.xml"/><Relationship Id="rId5" Type="http://schemas.openxmlformats.org/officeDocument/2006/relationships/image" Target="../media/image40.png"/><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4.png"/><Relationship Id="rId5" Type="http://schemas.microsoft.com/office/2007/relationships/hdphoto" Target="../media/hdphoto13.wdp"/><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2.wdp"/><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40.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2.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0.png"/><Relationship Id="rId5" Type="http://schemas.microsoft.com/office/2007/relationships/hdphoto" Target="../media/hdphoto13.wdp"/><Relationship Id="rId4" Type="http://schemas.openxmlformats.org/officeDocument/2006/relationships/image" Target="../media/image53.png"/><Relationship Id="rId9"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0.png"/><Relationship Id="rId11" Type="http://schemas.openxmlformats.org/officeDocument/2006/relationships/image" Target="../media/image21.png"/><Relationship Id="rId5" Type="http://schemas.openxmlformats.org/officeDocument/2006/relationships/image" Target="../media/image40.png"/><Relationship Id="rId10" Type="http://schemas.openxmlformats.org/officeDocument/2006/relationships/image" Target="../media/image56.png"/><Relationship Id="rId4" Type="http://schemas.microsoft.com/office/2007/relationships/hdphoto" Target="../media/hdphoto6.wdp"/><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15.wdp"/><Relationship Id="rId2" Type="http://schemas.openxmlformats.org/officeDocument/2006/relationships/image" Target="../media/image57.png"/><Relationship Id="rId1" Type="http://schemas.openxmlformats.org/officeDocument/2006/relationships/slideLayout" Target="../slideLayouts/slideLayout8.xml"/><Relationship Id="rId6" Type="http://schemas.microsoft.com/office/2007/relationships/hdphoto" Target="../media/hdphoto14.wdp"/><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microsoft.com/office/2007/relationships/hdphoto" Target="../media/hdphoto15.wdp"/><Relationship Id="rId2" Type="http://schemas.openxmlformats.org/officeDocument/2006/relationships/image" Target="../media/image61.png"/><Relationship Id="rId1" Type="http://schemas.openxmlformats.org/officeDocument/2006/relationships/slideLayout" Target="../slideLayouts/slideLayout8.xml"/><Relationship Id="rId6" Type="http://schemas.microsoft.com/office/2007/relationships/hdphoto" Target="../media/hdphoto14.wdp"/><Relationship Id="rId5" Type="http://schemas.openxmlformats.org/officeDocument/2006/relationships/image" Target="../media/image60.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57.png"/><Relationship Id="rId7" Type="http://schemas.microsoft.com/office/2007/relationships/hdphoto" Target="../media/hdphoto14.wdp"/><Relationship Id="rId2" Type="http://schemas.openxmlformats.org/officeDocument/2006/relationships/image" Target="../media/image61.png"/><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28.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8.png"/><Relationship Id="rId5" Type="http://schemas.microsoft.com/office/2007/relationships/hdphoto" Target="../media/hdphoto16.wdp"/><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30.png"/><Relationship Id="rId1" Type="http://schemas.openxmlformats.org/officeDocument/2006/relationships/slideLayout" Target="../slideLayouts/slideLayout8.xml"/><Relationship Id="rId6" Type="http://schemas.microsoft.com/office/2007/relationships/hdphoto" Target="../media/hdphoto17.wdp"/><Relationship Id="rId5" Type="http://schemas.openxmlformats.org/officeDocument/2006/relationships/image" Target="../media/image68.png"/><Relationship Id="rId4" Type="http://schemas.microsoft.com/office/2007/relationships/hdphoto" Target="../media/hdphoto16.wdp"/></Relationships>
</file>

<file path=ppt/slides/_rels/slide4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7.png"/><Relationship Id="rId7" Type="http://schemas.microsoft.com/office/2007/relationships/hdphoto" Target="../media/hdphoto18.wdp"/><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8.png"/><Relationship Id="rId4" Type="http://schemas.microsoft.com/office/2007/relationships/hdphoto" Target="../media/hdphoto16.wdp"/><Relationship Id="rId9"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7.png"/><Relationship Id="rId7" Type="http://schemas.microsoft.com/office/2007/relationships/hdphoto" Target="../media/hdphoto18.wdp"/><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8.png"/><Relationship Id="rId10" Type="http://schemas.openxmlformats.org/officeDocument/2006/relationships/image" Target="../media/image71.png"/><Relationship Id="rId4" Type="http://schemas.microsoft.com/office/2007/relationships/hdphoto" Target="../media/hdphoto16.wdp"/><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0.png"/><Relationship Id="rId7" Type="http://schemas.microsoft.com/office/2007/relationships/hdphoto" Target="../media/hdphoto21.wdp"/><Relationship Id="rId12" Type="http://schemas.microsoft.com/office/2007/relationships/hdphoto" Target="../media/hdphoto6.wdp"/><Relationship Id="rId2" Type="http://schemas.openxmlformats.org/officeDocument/2006/relationships/image" Target="../media/image72.jpg"/><Relationship Id="rId1" Type="http://schemas.openxmlformats.org/officeDocument/2006/relationships/slideLayout" Target="../slideLayouts/slideLayout8.xml"/><Relationship Id="rId6" Type="http://schemas.microsoft.com/office/2007/relationships/hdphoto" Target="../media/hdphoto20.wdp"/><Relationship Id="rId11" Type="http://schemas.openxmlformats.org/officeDocument/2006/relationships/image" Target="../media/image25.png"/><Relationship Id="rId5" Type="http://schemas.microsoft.com/office/2007/relationships/hdphoto" Target="../media/hdphoto19.wdp"/><Relationship Id="rId10" Type="http://schemas.microsoft.com/office/2007/relationships/hdphoto" Target="../media/hdphoto24.wdp"/><Relationship Id="rId4" Type="http://schemas.openxmlformats.org/officeDocument/2006/relationships/image" Target="../media/image73.png"/><Relationship Id="rId9" Type="http://schemas.microsoft.com/office/2007/relationships/hdphoto" Target="../media/hdphoto23.wdp"/></Relationships>
</file>

<file path=ppt/slides/_rels/slide4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0.png"/><Relationship Id="rId7" Type="http://schemas.microsoft.com/office/2007/relationships/hdphoto" Target="../media/hdphoto21.wdp"/><Relationship Id="rId12" Type="http://schemas.microsoft.com/office/2007/relationships/hdphoto" Target="../media/hdphoto6.wdp"/><Relationship Id="rId2" Type="http://schemas.openxmlformats.org/officeDocument/2006/relationships/image" Target="../media/image72.jpg"/><Relationship Id="rId1" Type="http://schemas.openxmlformats.org/officeDocument/2006/relationships/slideLayout" Target="../slideLayouts/slideLayout8.xml"/><Relationship Id="rId6" Type="http://schemas.microsoft.com/office/2007/relationships/hdphoto" Target="../media/hdphoto20.wdp"/><Relationship Id="rId11" Type="http://schemas.openxmlformats.org/officeDocument/2006/relationships/image" Target="../media/image25.png"/><Relationship Id="rId5" Type="http://schemas.microsoft.com/office/2007/relationships/hdphoto" Target="../media/hdphoto19.wdp"/><Relationship Id="rId10" Type="http://schemas.microsoft.com/office/2007/relationships/hdphoto" Target="../media/hdphoto24.wdp"/><Relationship Id="rId4" Type="http://schemas.openxmlformats.org/officeDocument/2006/relationships/image" Target="../media/image73.png"/><Relationship Id="rId9" Type="http://schemas.microsoft.com/office/2007/relationships/hdphoto" Target="../media/hdphoto23.wdp"/></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6.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8.xml"/><Relationship Id="rId4" Type="http://schemas.microsoft.com/office/2007/relationships/hdphoto" Target="../media/hdphoto25.wdp"/></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microsoft.com/office/2007/relationships/hdphoto" Target="../media/hdphoto2.wdp"/><Relationship Id="rId7" Type="http://schemas.microsoft.com/office/2007/relationships/hdphoto" Target="../media/hdphoto5.wdp"/><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6.xml"/><Relationship Id="rId6" Type="http://schemas.openxmlformats.org/officeDocument/2006/relationships/image" Target="../media/image18.png"/><Relationship Id="rId11" Type="http://schemas.openxmlformats.org/officeDocument/2006/relationships/image" Target="../media/image22.png"/><Relationship Id="rId5" Type="http://schemas.microsoft.com/office/2007/relationships/hdphoto" Target="../media/hdphoto4.wdp"/><Relationship Id="rId15" Type="http://schemas.microsoft.com/office/2007/relationships/hdphoto" Target="../media/hdphoto6.wdp"/><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6.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2FC4-4479-D9CD-0931-78A16B0395AC}"/>
              </a:ext>
            </a:extLst>
          </p:cNvPr>
          <p:cNvSpPr>
            <a:spLocks noGrp="1"/>
          </p:cNvSpPr>
          <p:nvPr>
            <p:ph type="ctrTitle"/>
          </p:nvPr>
        </p:nvSpPr>
        <p:spPr/>
        <p:txBody>
          <a:bodyPr/>
          <a:lstStyle/>
          <a:p>
            <a:r>
              <a:rPr lang="en-US" dirty="0"/>
              <a:t>HIV Capsid Inhibitors: Mechanism of Action</a:t>
            </a:r>
          </a:p>
        </p:txBody>
      </p:sp>
      <p:sp>
        <p:nvSpPr>
          <p:cNvPr id="3" name="Text Placeholder 2">
            <a:extLst>
              <a:ext uri="{FF2B5EF4-FFF2-40B4-BE49-F238E27FC236}">
                <a16:creationId xmlns:a16="http://schemas.microsoft.com/office/drawing/2014/main" id="{2B003292-DE74-C9BD-4258-45011AFA5AA8}"/>
              </a:ext>
            </a:extLst>
          </p:cNvPr>
          <p:cNvSpPr>
            <a:spLocks noGrp="1"/>
          </p:cNvSpPr>
          <p:nvPr>
            <p:ph type="body" sz="quarter" idx="14"/>
          </p:nvPr>
        </p:nvSpPr>
        <p:spPr/>
        <p:txBody>
          <a:bodyPr/>
          <a:lstStyle/>
          <a:p>
            <a:r>
              <a:rPr lang="en-US" dirty="0"/>
              <a:t>July 9, 2024</a:t>
            </a:r>
          </a:p>
        </p:txBody>
      </p:sp>
      <p:sp>
        <p:nvSpPr>
          <p:cNvPr id="4" name="Text Placeholder 3">
            <a:extLst>
              <a:ext uri="{FF2B5EF4-FFF2-40B4-BE49-F238E27FC236}">
                <a16:creationId xmlns:a16="http://schemas.microsoft.com/office/drawing/2014/main" id="{004361DE-2484-DAFB-7E2D-4A621AD4114E}"/>
              </a:ext>
            </a:extLst>
          </p:cNvPr>
          <p:cNvSpPr>
            <a:spLocks noGrp="1"/>
          </p:cNvSpPr>
          <p:nvPr>
            <p:ph type="body" sz="quarter" idx="18"/>
          </p:nvPr>
        </p:nvSpPr>
        <p:spPr/>
        <p:txBody>
          <a:bodyPr/>
          <a:lstStyle/>
          <a:p>
            <a:r>
              <a:rPr lang="en-US" dirty="0"/>
              <a:t>David H. Spach, MD</a:t>
            </a:r>
            <a:br>
              <a:rPr lang="en-US" dirty="0"/>
            </a:br>
            <a:r>
              <a:rPr lang="en-US" dirty="0"/>
              <a:t>Editor-in-Chief, National HIV Curriculum</a:t>
            </a:r>
            <a:br>
              <a:rPr lang="en-US" dirty="0"/>
            </a:br>
            <a:r>
              <a:rPr lang="en-US" dirty="0"/>
              <a:t>Professor of Medicine</a:t>
            </a:r>
            <a:br>
              <a:rPr lang="en-US" dirty="0"/>
            </a:br>
            <a:r>
              <a:rPr lang="en-US" dirty="0"/>
              <a:t>Division of Allergy and Infectious Diseases</a:t>
            </a:r>
          </a:p>
          <a:p>
            <a:r>
              <a:rPr lang="en-US" dirty="0"/>
              <a:t>University of Washington</a:t>
            </a:r>
          </a:p>
        </p:txBody>
      </p:sp>
    </p:spTree>
    <p:extLst>
      <p:ext uri="{BB962C8B-B14F-4D97-AF65-F5344CB8AC3E}">
        <p14:creationId xmlns:p14="http://schemas.microsoft.com/office/powerpoint/2010/main" val="3432234605"/>
      </p:ext>
    </p:extLst>
  </p:cSld>
  <p:clrMapOvr>
    <a:masterClrMapping/>
  </p:clrMapOvr>
  <p:transition spd="slow" advTm="202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40E09E-4396-DB4A-9073-BCDD6084A825}"/>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2128718" y="963724"/>
            <a:ext cx="4907469" cy="3792135"/>
          </a:xfrm>
          <a:prstGeom prst="rect">
            <a:avLst/>
          </a:prstGeom>
          <a:effectLst>
            <a:glow rad="635000">
              <a:schemeClr val="bg1">
                <a:alpha val="10000"/>
              </a:schemeClr>
            </a:glow>
            <a:softEdge rad="0"/>
          </a:effectLst>
        </p:spPr>
      </p:pic>
      <p:pic>
        <p:nvPicPr>
          <p:cNvPr id="5" name="Picture 4">
            <a:extLst>
              <a:ext uri="{FF2B5EF4-FFF2-40B4-BE49-F238E27FC236}">
                <a16:creationId xmlns:a16="http://schemas.microsoft.com/office/drawing/2014/main" id="{C5DDF8D8-C7F6-56B4-6AA7-9E0F9993B64D}"/>
              </a:ext>
            </a:extLst>
          </p:cNvPr>
          <p:cNvPicPr>
            <a:picLocks noChangeAspect="1"/>
          </p:cNvPicPr>
          <p:nvPr/>
        </p:nvPicPr>
        <p:blipFill>
          <a:blip r:embed="rId4">
            <a:alphaModFix amt="20000"/>
            <a:extLst>
              <a:ext uri="{BEBA8EAE-BF5A-486C-A8C5-ECC9F3942E4B}">
                <a14:imgProps xmlns:a14="http://schemas.microsoft.com/office/drawing/2010/main">
                  <a14:imgLayer r:embed="rId5">
                    <a14:imgEffect>
                      <a14:backgroundRemoval t="9565" b="89965" l="9997" r="89973">
                        <a14:foregroundMark x1="55317" y1="9800" x2="55317" y2="9800"/>
                        <a14:foregroundMark x1="54317" y1="9565" x2="54317" y2="9565"/>
                        <a14:foregroundMark x1="75462" y1="26186" x2="75462" y2="26186"/>
                      </a14:backgroundRemoval>
                    </a14:imgEffect>
                  </a14:imgLayer>
                </a14:imgProps>
              </a:ext>
            </a:extLst>
          </a:blip>
          <a:srcRect/>
          <a:stretch/>
        </p:blipFill>
        <p:spPr>
          <a:xfrm>
            <a:off x="2121738" y="964651"/>
            <a:ext cx="4927701" cy="3808107"/>
          </a:xfrm>
          <a:prstGeom prst="rect">
            <a:avLst/>
          </a:prstGeom>
        </p:spPr>
      </p:pic>
      <p:sp>
        <p:nvSpPr>
          <p:cNvPr id="2" name="Title 1"/>
          <p:cNvSpPr>
            <a:spLocks noGrp="1"/>
          </p:cNvSpPr>
          <p:nvPr>
            <p:ph type="title"/>
          </p:nvPr>
        </p:nvSpPr>
        <p:spPr>
          <a:prstGeom prst="rect">
            <a:avLst/>
          </a:prstGeom>
        </p:spPr>
        <p:txBody>
          <a:bodyPr/>
          <a:lstStyle/>
          <a:p>
            <a:r>
              <a:rPr lang="en-US" dirty="0"/>
              <a:t>HIV Capsid Shell and Capsid Proteins</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p:txBody>
          <a:bodyPr/>
          <a:lstStyle/>
          <a:p>
            <a:r>
              <a:rPr lang="en-US" sz="800" b="0" dirty="0"/>
              <a:t>Illustration: </a:t>
            </a:r>
            <a:r>
              <a:rPr lang="en-US" sz="800" b="0" i="1" dirty="0"/>
              <a:t>Cognition Studio, Inc.</a:t>
            </a:r>
            <a:r>
              <a:rPr lang="en-US" sz="800" b="0" dirty="0"/>
              <a:t> and David H. Spach, MD</a:t>
            </a:r>
          </a:p>
        </p:txBody>
      </p:sp>
      <p:pic>
        <p:nvPicPr>
          <p:cNvPr id="4" name="Picture 3">
            <a:extLst>
              <a:ext uri="{FF2B5EF4-FFF2-40B4-BE49-F238E27FC236}">
                <a16:creationId xmlns:a16="http://schemas.microsoft.com/office/drawing/2014/main" id="{B4C7BE86-D3CB-FFC3-A307-145C8AAF763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3798118" y="1478147"/>
            <a:ext cx="1851717" cy="2546883"/>
          </a:xfrm>
          <a:prstGeom prst="rect">
            <a:avLst/>
          </a:prstGeom>
          <a:effectLst>
            <a:outerShdw blurRad="165100" dist="63500" algn="ctr" rotWithShape="0">
              <a:schemeClr val="bg1">
                <a:alpha val="76000"/>
              </a:schemeClr>
            </a:outerShdw>
          </a:effectLst>
        </p:spPr>
      </p:pic>
      <p:sp>
        <p:nvSpPr>
          <p:cNvPr id="14" name="Oval 13">
            <a:extLst>
              <a:ext uri="{FF2B5EF4-FFF2-40B4-BE49-F238E27FC236}">
                <a16:creationId xmlns:a16="http://schemas.microsoft.com/office/drawing/2014/main" id="{4D8CF2B6-CD96-CCA9-77FA-8C8D53119899}"/>
              </a:ext>
            </a:extLst>
          </p:cNvPr>
          <p:cNvSpPr/>
          <p:nvPr/>
        </p:nvSpPr>
        <p:spPr>
          <a:xfrm>
            <a:off x="4701898" y="4006647"/>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0B73C0-7C22-89FC-35C5-3DE04AF20E5E}"/>
              </a:ext>
            </a:extLst>
          </p:cNvPr>
          <p:cNvSpPr/>
          <p:nvPr/>
        </p:nvSpPr>
        <p:spPr>
          <a:xfrm>
            <a:off x="4514573" y="3955847"/>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5E2D9D-E194-5B0E-474E-6178F0060808}"/>
              </a:ext>
            </a:extLst>
          </p:cNvPr>
          <p:cNvSpPr/>
          <p:nvPr/>
        </p:nvSpPr>
        <p:spPr>
          <a:xfrm>
            <a:off x="4460598" y="3927272"/>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3">
            <a:extLst>
              <a:ext uri="{FF2B5EF4-FFF2-40B4-BE49-F238E27FC236}">
                <a16:creationId xmlns:a16="http://schemas.microsoft.com/office/drawing/2014/main" id="{0E8E9DCA-BE89-A578-11D9-B6B371D271B5}"/>
              </a:ext>
            </a:extLst>
          </p:cNvPr>
          <p:cNvSpPr>
            <a:spLocks noChangeArrowheads="1"/>
          </p:cNvSpPr>
          <p:nvPr/>
        </p:nvSpPr>
        <p:spPr bwMode="auto">
          <a:xfrm>
            <a:off x="6547104" y="2540128"/>
            <a:ext cx="2292096" cy="451103"/>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bg1"/>
                </a:solidFill>
                <a:latin typeface="Calibri" panose="020F0502020204030204" pitchFamily="34" charset="0"/>
                <a:cs typeface="Calibri" panose="020F0502020204030204" pitchFamily="34" charset="0"/>
              </a:rPr>
              <a:t>Capsid proteins (p24)</a:t>
            </a:r>
          </a:p>
        </p:txBody>
      </p:sp>
      <p:cxnSp>
        <p:nvCxnSpPr>
          <p:cNvPr id="13" name="Straight Connector 12">
            <a:extLst>
              <a:ext uri="{FF2B5EF4-FFF2-40B4-BE49-F238E27FC236}">
                <a16:creationId xmlns:a16="http://schemas.microsoft.com/office/drawing/2014/main" id="{98DAA5C1-66A4-E76D-D8E5-1D140A7365E2}"/>
              </a:ext>
            </a:extLst>
          </p:cNvPr>
          <p:cNvCxnSpPr>
            <a:cxnSpLocks/>
          </p:cNvCxnSpPr>
          <p:nvPr/>
        </p:nvCxnSpPr>
        <p:spPr>
          <a:xfrm>
            <a:off x="5266404" y="2771582"/>
            <a:ext cx="13117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FCFF36C-FD05-7C8E-B090-2FDBCDE92622}"/>
              </a:ext>
            </a:extLst>
          </p:cNvPr>
          <p:cNvGrpSpPr/>
          <p:nvPr/>
        </p:nvGrpSpPr>
        <p:grpSpPr>
          <a:xfrm>
            <a:off x="6915150" y="2947708"/>
            <a:ext cx="957263" cy="667029"/>
            <a:chOff x="7858125" y="1026039"/>
            <a:chExt cx="957263" cy="667029"/>
          </a:xfrm>
        </p:grpSpPr>
        <p:sp>
          <p:nvSpPr>
            <p:cNvPr id="17" name="Rectangle 16">
              <a:extLst>
                <a:ext uri="{FF2B5EF4-FFF2-40B4-BE49-F238E27FC236}">
                  <a16:creationId xmlns:a16="http://schemas.microsoft.com/office/drawing/2014/main" id="{51EF0DE1-2CC4-3F07-6E54-06EC376240BB}"/>
                </a:ext>
              </a:extLst>
            </p:cNvPr>
            <p:cNvSpPr/>
            <p:nvPr/>
          </p:nvSpPr>
          <p:spPr>
            <a:xfrm>
              <a:off x="7858125" y="1026039"/>
              <a:ext cx="957263" cy="667029"/>
            </a:xfrm>
            <a:prstGeom prst="rect">
              <a:avLst/>
            </a:prstGeom>
            <a:solidFill>
              <a:schemeClr val="bg1"/>
            </a:solidFill>
            <a:ln w="12700">
              <a:solidFill>
                <a:srgbClr val="486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C54D8897-4704-A0F4-6CEC-4C89C6F50AA0}"/>
                </a:ext>
              </a:extLst>
            </p:cNvPr>
            <p:cNvPicPr>
              <a:picLocks noChangeAspect="1"/>
            </p:cNvPicPr>
            <p:nvPr/>
          </p:nvPicPr>
          <p:blipFill>
            <a:blip r:embed="rId8"/>
            <a:stretch>
              <a:fillRect/>
            </a:stretch>
          </p:blipFill>
          <p:spPr>
            <a:xfrm rot="461007">
              <a:off x="7929294" y="1111695"/>
              <a:ext cx="381880" cy="477200"/>
            </a:xfrm>
            <a:prstGeom prst="rect">
              <a:avLst/>
            </a:prstGeom>
          </p:spPr>
        </p:pic>
        <p:pic>
          <p:nvPicPr>
            <p:cNvPr id="32" name="Picture 31">
              <a:extLst>
                <a:ext uri="{FF2B5EF4-FFF2-40B4-BE49-F238E27FC236}">
                  <a16:creationId xmlns:a16="http://schemas.microsoft.com/office/drawing/2014/main" id="{76019907-1FC7-6E6A-961E-81A183DFA153}"/>
                </a:ext>
              </a:extLst>
            </p:cNvPr>
            <p:cNvPicPr>
              <a:picLocks noChangeAspect="1"/>
            </p:cNvPicPr>
            <p:nvPr/>
          </p:nvPicPr>
          <p:blipFill>
            <a:blip r:embed="rId8"/>
            <a:stretch>
              <a:fillRect/>
            </a:stretch>
          </p:blipFill>
          <p:spPr>
            <a:xfrm rot="461007">
              <a:off x="8164283" y="1140209"/>
              <a:ext cx="381880" cy="477200"/>
            </a:xfrm>
            <a:prstGeom prst="rect">
              <a:avLst/>
            </a:prstGeom>
          </p:spPr>
        </p:pic>
        <p:pic>
          <p:nvPicPr>
            <p:cNvPr id="33" name="Picture 32">
              <a:extLst>
                <a:ext uri="{FF2B5EF4-FFF2-40B4-BE49-F238E27FC236}">
                  <a16:creationId xmlns:a16="http://schemas.microsoft.com/office/drawing/2014/main" id="{19FCE279-6052-46E3-84D0-8193BA4624EF}"/>
                </a:ext>
              </a:extLst>
            </p:cNvPr>
            <p:cNvPicPr>
              <a:picLocks noChangeAspect="1"/>
            </p:cNvPicPr>
            <p:nvPr/>
          </p:nvPicPr>
          <p:blipFill>
            <a:blip r:embed="rId8"/>
            <a:stretch>
              <a:fillRect/>
            </a:stretch>
          </p:blipFill>
          <p:spPr>
            <a:xfrm rot="461007">
              <a:off x="8405175" y="1097930"/>
              <a:ext cx="381880" cy="477200"/>
            </a:xfrm>
            <a:prstGeom prst="rect">
              <a:avLst/>
            </a:prstGeom>
          </p:spPr>
        </p:pic>
      </p:grpSp>
      <p:cxnSp>
        <p:nvCxnSpPr>
          <p:cNvPr id="11" name="Straight Connector 10">
            <a:extLst>
              <a:ext uri="{FF2B5EF4-FFF2-40B4-BE49-F238E27FC236}">
                <a16:creationId xmlns:a16="http://schemas.microsoft.com/office/drawing/2014/main" id="{12D5692E-25C9-5531-3AA2-E63047897A35}"/>
              </a:ext>
            </a:extLst>
          </p:cNvPr>
          <p:cNvCxnSpPr>
            <a:cxnSpLocks/>
          </p:cNvCxnSpPr>
          <p:nvPr/>
        </p:nvCxnSpPr>
        <p:spPr>
          <a:xfrm flipV="1">
            <a:off x="5393531" y="1971675"/>
            <a:ext cx="914400" cy="3500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3">
            <a:extLst>
              <a:ext uri="{FF2B5EF4-FFF2-40B4-BE49-F238E27FC236}">
                <a16:creationId xmlns:a16="http://schemas.microsoft.com/office/drawing/2014/main" id="{8CF1C958-8586-49BB-856C-AC0A8CEEB48C}"/>
              </a:ext>
            </a:extLst>
          </p:cNvPr>
          <p:cNvSpPr>
            <a:spLocks noChangeArrowheads="1"/>
          </p:cNvSpPr>
          <p:nvPr/>
        </p:nvSpPr>
        <p:spPr bwMode="auto">
          <a:xfrm>
            <a:off x="6198281" y="1810640"/>
            <a:ext cx="1142781"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solidFill>
                  <a:schemeClr val="bg1"/>
                </a:solidFill>
                <a:latin typeface="Calibri" panose="020F0502020204030204" pitchFamily="34" charset="0"/>
                <a:cs typeface="Calibri" panose="020F0502020204030204" pitchFamily="34" charset="0"/>
              </a:rPr>
              <a:t>HIV Capsid</a:t>
            </a:r>
          </a:p>
        </p:txBody>
      </p:sp>
    </p:spTree>
    <p:extLst>
      <p:ext uri="{BB962C8B-B14F-4D97-AF65-F5344CB8AC3E}">
        <p14:creationId xmlns:p14="http://schemas.microsoft.com/office/powerpoint/2010/main" val="488710682"/>
      </p:ext>
    </p:extLst>
  </p:cSld>
  <p:clrMapOvr>
    <a:masterClrMapping/>
  </p:clrMapOvr>
  <mc:AlternateContent xmlns:mc="http://schemas.openxmlformats.org/markup-compatibility/2006" xmlns:p14="http://schemas.microsoft.com/office/powerpoint/2010/main">
    <mc:Choice Requires="p14">
      <p:transition spd="slow" p14:dur="1250" advTm="23712">
        <p:fade/>
      </p:transition>
    </mc:Choice>
    <mc:Fallback xmlns="">
      <p:transition spd="slow" advTm="2371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2343C2-0E87-F13C-1DBB-BF12F36B83C7}"/>
              </a:ext>
            </a:extLst>
          </p:cNvPr>
          <p:cNvPicPr>
            <a:picLocks noChangeAspect="1"/>
          </p:cNvPicPr>
          <p:nvPr/>
        </p:nvPicPr>
        <p:blipFill>
          <a:blip r:embed="rId3"/>
          <a:stretch>
            <a:fillRect/>
          </a:stretch>
        </p:blipFill>
        <p:spPr>
          <a:xfrm>
            <a:off x="501161"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normAutofit/>
          </a:bodyPr>
          <a:lstStyle/>
          <a:p>
            <a:r>
              <a:rPr lang="en-US" dirty="0"/>
              <a:t>HIV Capsid Hexamers and Pentamers and HIV Capsid Shell</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6" name="Picture 15">
            <a:extLst>
              <a:ext uri="{FF2B5EF4-FFF2-40B4-BE49-F238E27FC236}">
                <a16:creationId xmlns:a16="http://schemas.microsoft.com/office/drawing/2014/main" id="{DBE26986-46EF-E64E-B93C-C074A32BE9B4}"/>
              </a:ext>
            </a:extLst>
          </p:cNvPr>
          <p:cNvPicPr>
            <a:picLocks noChangeAspect="1"/>
          </p:cNvPicPr>
          <p:nvPr/>
        </p:nvPicPr>
        <p:blipFill>
          <a:blip r:embed="rId4"/>
          <a:stretch>
            <a:fillRect/>
          </a:stretch>
        </p:blipFill>
        <p:spPr>
          <a:xfrm>
            <a:off x="5576064" y="1179103"/>
            <a:ext cx="2042948" cy="2042948"/>
          </a:xfrm>
          <a:prstGeom prst="rect">
            <a:avLst/>
          </a:prstGeom>
        </p:spPr>
      </p:pic>
      <p:pic>
        <p:nvPicPr>
          <p:cNvPr id="17" name="Picture 16">
            <a:extLst>
              <a:ext uri="{FF2B5EF4-FFF2-40B4-BE49-F238E27FC236}">
                <a16:creationId xmlns:a16="http://schemas.microsoft.com/office/drawing/2014/main" id="{92893D5F-4FB5-7741-8394-B76A23E4F8E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5000" contrast="20000"/>
                    </a14:imgEffect>
                  </a14:imgLayer>
                </a14:imgProps>
              </a:ext>
            </a:extLst>
          </a:blip>
          <a:stretch>
            <a:fillRect/>
          </a:stretch>
        </p:blipFill>
        <p:spPr>
          <a:xfrm rot="793824">
            <a:off x="5536883" y="3262177"/>
            <a:ext cx="1879518" cy="1879518"/>
          </a:xfrm>
          <a:prstGeom prst="rect">
            <a:avLst/>
          </a:prstGeom>
        </p:spPr>
      </p:pic>
      <p:sp>
        <p:nvSpPr>
          <p:cNvPr id="18" name="Rectangle 13">
            <a:extLst>
              <a:ext uri="{FF2B5EF4-FFF2-40B4-BE49-F238E27FC236}">
                <a16:creationId xmlns:a16="http://schemas.microsoft.com/office/drawing/2014/main" id="{E0345956-89BB-C446-ABD1-9B4BB217B6C9}"/>
              </a:ext>
            </a:extLst>
          </p:cNvPr>
          <p:cNvSpPr>
            <a:spLocks noChangeArrowheads="1"/>
          </p:cNvSpPr>
          <p:nvPr/>
        </p:nvSpPr>
        <p:spPr bwMode="auto">
          <a:xfrm>
            <a:off x="5576064" y="986803"/>
            <a:ext cx="2142308"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Capsid Hexamer</a:t>
            </a:r>
          </a:p>
        </p:txBody>
      </p:sp>
      <p:sp>
        <p:nvSpPr>
          <p:cNvPr id="19" name="Rectangle 13">
            <a:extLst>
              <a:ext uri="{FF2B5EF4-FFF2-40B4-BE49-F238E27FC236}">
                <a16:creationId xmlns:a16="http://schemas.microsoft.com/office/drawing/2014/main" id="{13190D52-7B17-124B-AF7D-4B522957EC8C}"/>
              </a:ext>
            </a:extLst>
          </p:cNvPr>
          <p:cNvSpPr>
            <a:spLocks noChangeArrowheads="1"/>
          </p:cNvSpPr>
          <p:nvPr/>
        </p:nvSpPr>
        <p:spPr bwMode="auto">
          <a:xfrm>
            <a:off x="5610900" y="3160977"/>
            <a:ext cx="2107472"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a:latin typeface="Calibri" panose="020F0502020204030204" pitchFamily="34" charset="0"/>
                <a:cs typeface="Calibri" panose="020F0502020204030204" pitchFamily="34" charset="0"/>
              </a:rPr>
              <a:t>Capsid Pentamer</a:t>
            </a:r>
          </a:p>
        </p:txBody>
      </p:sp>
      <p:pic>
        <p:nvPicPr>
          <p:cNvPr id="23" name="Picture 22">
            <a:extLst>
              <a:ext uri="{FF2B5EF4-FFF2-40B4-BE49-F238E27FC236}">
                <a16:creationId xmlns:a16="http://schemas.microsoft.com/office/drawing/2014/main" id="{8684C3A6-ECB1-7C43-A647-A3195E4EDC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1571762" y="1607493"/>
            <a:ext cx="1976845" cy="2429692"/>
          </a:xfrm>
          <a:prstGeom prst="rect">
            <a:avLst/>
          </a:prstGeom>
        </p:spPr>
      </p:pic>
      <p:sp>
        <p:nvSpPr>
          <p:cNvPr id="11" name="Rectangle 13">
            <a:extLst>
              <a:ext uri="{FF2B5EF4-FFF2-40B4-BE49-F238E27FC236}">
                <a16:creationId xmlns:a16="http://schemas.microsoft.com/office/drawing/2014/main" id="{E1ADCD33-C437-9146-B69D-7C541450EB37}"/>
              </a:ext>
            </a:extLst>
          </p:cNvPr>
          <p:cNvSpPr>
            <a:spLocks noChangeArrowheads="1"/>
          </p:cNvSpPr>
          <p:nvPr/>
        </p:nvSpPr>
        <p:spPr bwMode="auto">
          <a:xfrm>
            <a:off x="218032" y="1940340"/>
            <a:ext cx="1866486"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Capsid Hexamer</a:t>
            </a:r>
          </a:p>
        </p:txBody>
      </p:sp>
      <p:sp>
        <p:nvSpPr>
          <p:cNvPr id="12" name="Rectangle 13">
            <a:extLst>
              <a:ext uri="{FF2B5EF4-FFF2-40B4-BE49-F238E27FC236}">
                <a16:creationId xmlns:a16="http://schemas.microsoft.com/office/drawing/2014/main" id="{5C8FB982-F334-F24E-83D7-287DD574ECAE}"/>
              </a:ext>
            </a:extLst>
          </p:cNvPr>
          <p:cNvSpPr>
            <a:spLocks noChangeArrowheads="1"/>
          </p:cNvSpPr>
          <p:nvPr/>
        </p:nvSpPr>
        <p:spPr bwMode="auto">
          <a:xfrm>
            <a:off x="190726" y="2287666"/>
            <a:ext cx="1836135"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Capsid Pentamer</a:t>
            </a:r>
          </a:p>
        </p:txBody>
      </p:sp>
      <p:cxnSp>
        <p:nvCxnSpPr>
          <p:cNvPr id="20" name="Straight Connector 19">
            <a:extLst>
              <a:ext uri="{FF2B5EF4-FFF2-40B4-BE49-F238E27FC236}">
                <a16:creationId xmlns:a16="http://schemas.microsoft.com/office/drawing/2014/main" id="{070B1E11-AAAE-C146-9058-1FA5D1F051ED}"/>
              </a:ext>
            </a:extLst>
          </p:cNvPr>
          <p:cNvCxnSpPr>
            <a:cxnSpLocks/>
          </p:cNvCxnSpPr>
          <p:nvPr/>
        </p:nvCxnSpPr>
        <p:spPr>
          <a:xfrm>
            <a:off x="1494845" y="2176081"/>
            <a:ext cx="771592"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64E539-8511-E340-8AE9-3EC1A8978224}"/>
              </a:ext>
            </a:extLst>
          </p:cNvPr>
          <p:cNvCxnSpPr>
            <a:cxnSpLocks/>
          </p:cNvCxnSpPr>
          <p:nvPr/>
        </p:nvCxnSpPr>
        <p:spPr>
          <a:xfrm>
            <a:off x="1526650" y="2522923"/>
            <a:ext cx="739787" cy="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618C72-77A8-EA45-9DC7-F8648C6BCE49}"/>
              </a:ext>
            </a:extLst>
          </p:cNvPr>
          <p:cNvCxnSpPr/>
          <p:nvPr/>
        </p:nvCxnSpPr>
        <p:spPr>
          <a:xfrm>
            <a:off x="4576501" y="930030"/>
            <a:ext cx="0" cy="422452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6174E75-0C7E-3156-7734-374E8E763AEE}"/>
              </a:ext>
            </a:extLst>
          </p:cNvPr>
          <p:cNvCxnSpPr>
            <a:cxnSpLocks/>
          </p:cNvCxnSpPr>
          <p:nvPr/>
        </p:nvCxnSpPr>
        <p:spPr>
          <a:xfrm flipV="1">
            <a:off x="2219432" y="1643062"/>
            <a:ext cx="914400" cy="350044"/>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E54EB425-F185-A564-7F3A-5B79CD4247B0}"/>
              </a:ext>
            </a:extLst>
          </p:cNvPr>
          <p:cNvSpPr>
            <a:spLocks noChangeArrowheads="1"/>
          </p:cNvSpPr>
          <p:nvPr/>
        </p:nvSpPr>
        <p:spPr bwMode="auto">
          <a:xfrm>
            <a:off x="2449484" y="1426794"/>
            <a:ext cx="2122516"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solidFill>
                  <a:schemeClr val="tx1">
                    <a:lumMod val="65000"/>
                    <a:lumOff val="35000"/>
                  </a:schemeClr>
                </a:solidFill>
                <a:latin typeface="Calibri" panose="020F0502020204030204" pitchFamily="34" charset="0"/>
                <a:cs typeface="Calibri" panose="020F0502020204030204" pitchFamily="34" charset="0"/>
              </a:rPr>
              <a:t>HIV Capsid shell</a:t>
            </a:r>
          </a:p>
        </p:txBody>
      </p:sp>
      <p:cxnSp>
        <p:nvCxnSpPr>
          <p:cNvPr id="9" name="Straight Connector 8">
            <a:extLst>
              <a:ext uri="{FF2B5EF4-FFF2-40B4-BE49-F238E27FC236}">
                <a16:creationId xmlns:a16="http://schemas.microsoft.com/office/drawing/2014/main" id="{E465C6AC-5684-270E-7E8E-AD62244A6EFF}"/>
              </a:ext>
            </a:extLst>
          </p:cNvPr>
          <p:cNvCxnSpPr>
            <a:cxnSpLocks/>
            <a:stCxn id="7" idx="2"/>
          </p:cNvCxnSpPr>
          <p:nvPr/>
        </p:nvCxnSpPr>
        <p:spPr>
          <a:xfrm flipH="1">
            <a:off x="3114675" y="1682467"/>
            <a:ext cx="396067" cy="2392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618791"/>
      </p:ext>
    </p:extLst>
  </p:cSld>
  <p:clrMapOvr>
    <a:masterClrMapping/>
  </p:clrMapOvr>
  <mc:AlternateContent xmlns:mc="http://schemas.openxmlformats.org/markup-compatibility/2006" xmlns:p14="http://schemas.microsoft.com/office/powerpoint/2010/main">
    <mc:Choice Requires="p14">
      <p:transition spd="slow" p14:dur="1250" advTm="20618">
        <p:fade/>
      </p:transition>
    </mc:Choice>
    <mc:Fallback xmlns="">
      <p:transition spd="slow" advTm="20618">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334AF-F6AA-E70D-690D-AD560973AC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78" b="99867" l="267" r="98711">
                        <a14:foregroundMark x1="10133" y1="4444" x2="65111" y2="6133"/>
                        <a14:foregroundMark x1="65111" y1="6133" x2="78311" y2="12711"/>
                        <a14:foregroundMark x1="78311" y1="12711" x2="90178" y2="34311"/>
                        <a14:foregroundMark x1="90178" y1="34311" x2="94178" y2="76889"/>
                        <a14:foregroundMark x1="94178" y1="76889" x2="80844" y2="90978"/>
                        <a14:foregroundMark x1="80844" y1="90978" x2="41156" y2="98756"/>
                        <a14:foregroundMark x1="41156" y1="98756" x2="28044" y2="96267"/>
                        <a14:foregroundMark x1="28044" y1="96267" x2="16489" y2="86844"/>
                        <a14:foregroundMark x1="16489" y1="86844" x2="8222" y2="5867"/>
                        <a14:foregroundMark x1="60622" y1="3644" x2="87022" y2="9689"/>
                        <a14:foregroundMark x1="87022" y1="9689" x2="94000" y2="31111"/>
                        <a14:foregroundMark x1="94000" y1="31111" x2="91378" y2="79511"/>
                        <a14:foregroundMark x1="91378" y1="79511" x2="72622" y2="92889"/>
                        <a14:foregroundMark x1="72622" y1="92889" x2="13467" y2="89022"/>
                        <a14:foregroundMark x1="4711" y1="6356" x2="267" y2="96622"/>
                        <a14:foregroundMark x1="267" y1="96622" x2="400" y2="96533"/>
                        <a14:foregroundMark x1="3467" y1="93956" x2="91289" y2="96267"/>
                        <a14:foregroundMark x1="91289" y1="96267" x2="75333" y2="94800"/>
                        <a14:foregroundMark x1="75333" y1="94800" x2="86578" y2="95067"/>
                        <a14:foregroundMark x1="8711" y1="2533" x2="93911" y2="1422"/>
                        <a14:foregroundMark x1="93911" y1="1422" x2="94889" y2="99867"/>
                        <a14:foregroundMark x1="95511" y1="5244" x2="96311" y2="96178"/>
                        <a14:foregroundMark x1="96311" y1="96178" x2="96311" y2="96178"/>
                        <a14:foregroundMark x1="96489" y1="2533" x2="98711" y2="97467"/>
                        <a14:backgroundMark x1="46133" y1="20356" x2="36933" y2="28311"/>
                        <a14:backgroundMark x1="36933" y1="28311" x2="34844" y2="41422"/>
                        <a14:backgroundMark x1="34844" y1="41422" x2="36622" y2="56711"/>
                        <a14:backgroundMark x1="36622" y1="56711" x2="42267" y2="68267"/>
                        <a14:backgroundMark x1="42267" y1="68267" x2="52533" y2="75778"/>
                        <a14:backgroundMark x1="52533" y1="75778" x2="63556" y2="65467"/>
                        <a14:backgroundMark x1="63556" y1="65467" x2="69022" y2="51200"/>
                        <a14:backgroundMark x1="69022" y1="51200" x2="64178" y2="25422"/>
                        <a14:backgroundMark x1="64178" y1="25422" x2="53200" y2="20267"/>
                        <a14:backgroundMark x1="53200" y1="20267" x2="64756" y2="24444"/>
                        <a14:backgroundMark x1="64756" y1="24444" x2="70267" y2="35556"/>
                        <a14:backgroundMark x1="70267" y1="35556" x2="67822" y2="59867"/>
                        <a14:backgroundMark x1="67822" y1="59867" x2="60889" y2="71111"/>
                        <a14:backgroundMark x1="60889" y1="71111" x2="48222" y2="74578"/>
                        <a14:backgroundMark x1="48222" y1="74578" x2="39467" y2="65111"/>
                      </a14:backgroundRemoval>
                    </a14:imgEffect>
                    <a14:imgEffect>
                      <a14:saturation sat="0"/>
                    </a14:imgEffect>
                  </a14:imgLayer>
                </a14:imgProps>
              </a:ext>
            </a:extLst>
          </a:blip>
          <a:stretch>
            <a:fillRect/>
          </a:stretch>
        </p:blipFill>
        <p:spPr>
          <a:xfrm>
            <a:off x="2545048"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Function of HIV Core and HIV Capsid</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7" name="Straight Arrow Connector 6">
            <a:extLst>
              <a:ext uri="{FF2B5EF4-FFF2-40B4-BE49-F238E27FC236}">
                <a16:creationId xmlns:a16="http://schemas.microsoft.com/office/drawing/2014/main" id="{710D126E-3311-0AE9-34BC-43AACBCDBDF5}"/>
              </a:ext>
            </a:extLst>
          </p:cNvPr>
          <p:cNvCxnSpPr>
            <a:cxnSpLocks/>
          </p:cNvCxnSpPr>
          <p:nvPr/>
        </p:nvCxnSpPr>
        <p:spPr>
          <a:xfrm flipH="1">
            <a:off x="2901696" y="2363665"/>
            <a:ext cx="730548" cy="0"/>
          </a:xfrm>
          <a:prstGeom prst="straightConnector1">
            <a:avLst/>
          </a:prstGeom>
          <a:ln w="9525">
            <a:solidFill>
              <a:schemeClr val="tx1">
                <a:lumMod val="65000"/>
                <a:lumOff val="35000"/>
              </a:schemeClr>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B91E4EF0-68BD-A34D-7F52-A2D4EF04D1D6}"/>
              </a:ext>
            </a:extLst>
          </p:cNvPr>
          <p:cNvSpPr>
            <a:spLocks noChangeArrowheads="1"/>
          </p:cNvSpPr>
          <p:nvPr/>
        </p:nvSpPr>
        <p:spPr bwMode="auto">
          <a:xfrm>
            <a:off x="1300032" y="2217369"/>
            <a:ext cx="1657371"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latin typeface="Calibri" panose="020F0502020204030204" pitchFamily="34" charset="0"/>
                <a:cs typeface="Calibri" panose="020F0502020204030204" pitchFamily="34" charset="0"/>
              </a:rPr>
              <a:t>HIV Core</a:t>
            </a:r>
          </a:p>
        </p:txBody>
      </p:sp>
      <p:grpSp>
        <p:nvGrpSpPr>
          <p:cNvPr id="6" name="Group 5">
            <a:extLst>
              <a:ext uri="{FF2B5EF4-FFF2-40B4-BE49-F238E27FC236}">
                <a16:creationId xmlns:a16="http://schemas.microsoft.com/office/drawing/2014/main" id="{F0E27414-FE24-1953-178D-5D3D788EFE46}"/>
              </a:ext>
            </a:extLst>
          </p:cNvPr>
          <p:cNvGrpSpPr/>
          <p:nvPr/>
        </p:nvGrpSpPr>
        <p:grpSpPr>
          <a:xfrm>
            <a:off x="3622485" y="1595475"/>
            <a:ext cx="1899634" cy="2463836"/>
            <a:chOff x="3608197" y="1595475"/>
            <a:chExt cx="2047562" cy="2463836"/>
          </a:xfrm>
        </p:grpSpPr>
        <p:sp>
          <p:nvSpPr>
            <p:cNvPr id="54" name="Oval 53">
              <a:extLst>
                <a:ext uri="{FF2B5EF4-FFF2-40B4-BE49-F238E27FC236}">
                  <a16:creationId xmlns:a16="http://schemas.microsoft.com/office/drawing/2014/main" id="{E2B6EA2E-730D-6F7A-6BF6-6D1CA3C00F00}"/>
                </a:ext>
              </a:extLst>
            </p:cNvPr>
            <p:cNvSpPr/>
            <p:nvPr/>
          </p:nvSpPr>
          <p:spPr>
            <a:xfrm rot="20427379">
              <a:off x="3829079" y="2712681"/>
              <a:ext cx="407095" cy="1029304"/>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B3B57493-26F5-B1C3-7DBB-77872A614269}"/>
                </a:ext>
              </a:extLst>
            </p:cNvPr>
            <p:cNvSpPr/>
            <p:nvPr/>
          </p:nvSpPr>
          <p:spPr>
            <a:xfrm rot="5246110">
              <a:off x="4404571" y="1399931"/>
              <a:ext cx="334857" cy="725946"/>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BAA07B0-C30F-B25C-ED81-DFC0E8A4E31F}"/>
                </a:ext>
              </a:extLst>
            </p:cNvPr>
            <p:cNvSpPr/>
            <p:nvPr/>
          </p:nvSpPr>
          <p:spPr>
            <a:xfrm rot="16885150">
              <a:off x="4368452" y="3259651"/>
              <a:ext cx="407095" cy="1029304"/>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C1BF076-C026-4D14-BE31-F7219F11BCA4}"/>
                </a:ext>
              </a:extLst>
            </p:cNvPr>
            <p:cNvSpPr/>
            <p:nvPr/>
          </p:nvSpPr>
          <p:spPr>
            <a:xfrm rot="2269632">
              <a:off x="5033084" y="3030007"/>
              <a:ext cx="407095" cy="1029304"/>
            </a:xfrm>
            <a:prstGeom prst="ellipse">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12E0AD7F-CCB4-5B8A-D39B-80BC085F69CA}"/>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backgroundRemoval t="5160" b="95485" l="9595" r="90219">
                          <a14:foregroundMark x1="73824" y1="9610" x2="55100" y2="3612"/>
                          <a14:foregroundMark x1="55100" y1="3612" x2="34187" y2="5160"/>
                          <a14:foregroundMark x1="34187" y1="5160" x2="21006" y2="13351"/>
                          <a14:foregroundMark x1="89753" y1="40890" x2="88915" y2="28475"/>
                          <a14:foregroundMark x1="12203" y1="22993" x2="12436" y2="40148"/>
                          <a14:foregroundMark x1="9595" y1="23509" x2="10107" y2="37859"/>
                          <a14:foregroundMark x1="10107" y1="37859" x2="12762" y2="40568"/>
                          <a14:foregroundMark x1="90219" y1="29571" x2="90265" y2="41470"/>
                          <a14:foregroundMark x1="70284" y1="86682" x2="52399" y2="95485"/>
                          <a14:foregroundMark x1="52399" y1="95485" x2="34420" y2="88746"/>
                          <a14:foregroundMark x1="34420" y1="88746" x2="32650" y2="87488"/>
                        </a14:backgroundRemoval>
                      </a14:imgEffect>
                    </a14:imgLayer>
                  </a14:imgProps>
                </a:ext>
              </a:extLst>
            </a:blip>
            <a:stretch>
              <a:fillRect/>
            </a:stretch>
          </p:blipFill>
          <p:spPr>
            <a:xfrm>
              <a:off x="3608197" y="1597067"/>
              <a:ext cx="2047562" cy="2400377"/>
            </a:xfrm>
            <a:prstGeom prst="rect">
              <a:avLst/>
            </a:prstGeom>
          </p:spPr>
        </p:pic>
        <p:sp>
          <p:nvSpPr>
            <p:cNvPr id="10" name="Right Bracket 9">
              <a:extLst>
                <a:ext uri="{FF2B5EF4-FFF2-40B4-BE49-F238E27FC236}">
                  <a16:creationId xmlns:a16="http://schemas.microsoft.com/office/drawing/2014/main" id="{4DF94D51-33F0-ECF1-F6F3-FD327405DB2D}"/>
                </a:ext>
              </a:extLst>
            </p:cNvPr>
            <p:cNvSpPr/>
            <p:nvPr/>
          </p:nvSpPr>
          <p:spPr>
            <a:xfrm flipH="1">
              <a:off x="3635585" y="1604514"/>
              <a:ext cx="207034" cy="236363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Picture 27">
              <a:extLst>
                <a:ext uri="{FF2B5EF4-FFF2-40B4-BE49-F238E27FC236}">
                  <a16:creationId xmlns:a16="http://schemas.microsoft.com/office/drawing/2014/main" id="{51C3A586-6E9F-2597-3302-3B23411A5B46}"/>
                </a:ext>
              </a:extLst>
            </p:cNvPr>
            <p:cNvPicPr>
              <a:picLocks noChangeAspect="1"/>
            </p:cNvPicPr>
            <p:nvPr/>
          </p:nvPicPr>
          <p:blipFill>
            <a:blip r:embed="rId7"/>
            <a:stretch>
              <a:fillRect/>
            </a:stretch>
          </p:blipFill>
          <p:spPr>
            <a:xfrm rot="16200000">
              <a:off x="4046951" y="2163858"/>
              <a:ext cx="280702" cy="203378"/>
            </a:xfrm>
            <a:prstGeom prst="rect">
              <a:avLst/>
            </a:prstGeom>
          </p:spPr>
        </p:pic>
        <p:pic>
          <p:nvPicPr>
            <p:cNvPr id="29" name="Picture 28">
              <a:extLst>
                <a:ext uri="{FF2B5EF4-FFF2-40B4-BE49-F238E27FC236}">
                  <a16:creationId xmlns:a16="http://schemas.microsoft.com/office/drawing/2014/main" id="{B395FF4B-825C-E933-42BD-F72FDBD7F864}"/>
                </a:ext>
              </a:extLst>
            </p:cNvPr>
            <p:cNvPicPr>
              <a:picLocks noChangeAspect="1"/>
            </p:cNvPicPr>
            <p:nvPr/>
          </p:nvPicPr>
          <p:blipFill>
            <a:blip r:embed="rId7"/>
            <a:stretch>
              <a:fillRect/>
            </a:stretch>
          </p:blipFill>
          <p:spPr>
            <a:xfrm rot="2069416">
              <a:off x="4813126" y="2923771"/>
              <a:ext cx="280702" cy="203378"/>
            </a:xfrm>
            <a:prstGeom prst="rect">
              <a:avLst/>
            </a:prstGeom>
          </p:spPr>
        </p:pic>
        <p:pic>
          <p:nvPicPr>
            <p:cNvPr id="30" name="Picture 29">
              <a:extLst>
                <a:ext uri="{FF2B5EF4-FFF2-40B4-BE49-F238E27FC236}">
                  <a16:creationId xmlns:a16="http://schemas.microsoft.com/office/drawing/2014/main" id="{2B08D6C6-DF88-8732-5F8C-3A99C07BAFE6}"/>
                </a:ext>
              </a:extLst>
            </p:cNvPr>
            <p:cNvPicPr>
              <a:picLocks noChangeAspect="1"/>
            </p:cNvPicPr>
            <p:nvPr/>
          </p:nvPicPr>
          <p:blipFill>
            <a:blip r:embed="rId8"/>
            <a:stretch>
              <a:fillRect/>
            </a:stretch>
          </p:blipFill>
          <p:spPr>
            <a:xfrm rot="13173564">
              <a:off x="4641565" y="1987223"/>
              <a:ext cx="230321" cy="242280"/>
            </a:xfrm>
            <a:prstGeom prst="rect">
              <a:avLst/>
            </a:prstGeom>
          </p:spPr>
        </p:pic>
        <p:pic>
          <p:nvPicPr>
            <p:cNvPr id="31" name="Picture 30">
              <a:extLst>
                <a:ext uri="{FF2B5EF4-FFF2-40B4-BE49-F238E27FC236}">
                  <a16:creationId xmlns:a16="http://schemas.microsoft.com/office/drawing/2014/main" id="{F4920E44-C3EB-3A31-21CB-5328CE397492}"/>
                </a:ext>
              </a:extLst>
            </p:cNvPr>
            <p:cNvPicPr>
              <a:picLocks noChangeAspect="1"/>
            </p:cNvPicPr>
            <p:nvPr/>
          </p:nvPicPr>
          <p:blipFill>
            <a:blip r:embed="rId8"/>
            <a:stretch>
              <a:fillRect/>
            </a:stretch>
          </p:blipFill>
          <p:spPr>
            <a:xfrm>
              <a:off x="4938013" y="2504614"/>
              <a:ext cx="230321" cy="242280"/>
            </a:xfrm>
            <a:prstGeom prst="rect">
              <a:avLst/>
            </a:prstGeom>
          </p:spPr>
        </p:pic>
        <p:pic>
          <p:nvPicPr>
            <p:cNvPr id="32" name="Picture 31">
              <a:extLst>
                <a:ext uri="{FF2B5EF4-FFF2-40B4-BE49-F238E27FC236}">
                  <a16:creationId xmlns:a16="http://schemas.microsoft.com/office/drawing/2014/main" id="{62206A71-792B-ACAC-6D53-A5DF44E2ADC6}"/>
                </a:ext>
              </a:extLst>
            </p:cNvPr>
            <p:cNvPicPr>
              <a:picLocks noChangeAspect="1"/>
            </p:cNvPicPr>
            <p:nvPr/>
          </p:nvPicPr>
          <p:blipFill>
            <a:blip r:embed="rId8"/>
            <a:stretch>
              <a:fillRect/>
            </a:stretch>
          </p:blipFill>
          <p:spPr>
            <a:xfrm rot="4292461">
              <a:off x="4570632" y="2978164"/>
              <a:ext cx="230321" cy="242280"/>
            </a:xfrm>
            <a:prstGeom prst="rect">
              <a:avLst/>
            </a:prstGeom>
          </p:spPr>
        </p:pic>
        <p:pic>
          <p:nvPicPr>
            <p:cNvPr id="33" name="Picture 32">
              <a:extLst>
                <a:ext uri="{FF2B5EF4-FFF2-40B4-BE49-F238E27FC236}">
                  <a16:creationId xmlns:a16="http://schemas.microsoft.com/office/drawing/2014/main" id="{B7B21D4E-85E9-1055-F1F7-FE3CD9AA295D}"/>
                </a:ext>
              </a:extLst>
            </p:cNvPr>
            <p:cNvPicPr>
              <a:picLocks noChangeAspect="1"/>
            </p:cNvPicPr>
            <p:nvPr/>
          </p:nvPicPr>
          <p:blipFill>
            <a:blip r:embed="rId8"/>
            <a:stretch>
              <a:fillRect/>
            </a:stretch>
          </p:blipFill>
          <p:spPr>
            <a:xfrm rot="4690139">
              <a:off x="4182267" y="2356263"/>
              <a:ext cx="265447" cy="279230"/>
            </a:xfrm>
            <a:prstGeom prst="rect">
              <a:avLst/>
            </a:prstGeom>
          </p:spPr>
        </p:pic>
        <p:pic>
          <p:nvPicPr>
            <p:cNvPr id="34" name="Picture 33">
              <a:extLst>
                <a:ext uri="{FF2B5EF4-FFF2-40B4-BE49-F238E27FC236}">
                  <a16:creationId xmlns:a16="http://schemas.microsoft.com/office/drawing/2014/main" id="{0E52678D-414C-FA8C-D24E-1CD7ABB35327}"/>
                </a:ext>
              </a:extLst>
            </p:cNvPr>
            <p:cNvPicPr>
              <a:picLocks noChangeAspect="1"/>
            </p:cNvPicPr>
            <p:nvPr/>
          </p:nvPicPr>
          <p:blipFill>
            <a:blip r:embed="rId8"/>
            <a:stretch>
              <a:fillRect/>
            </a:stretch>
          </p:blipFill>
          <p:spPr>
            <a:xfrm rot="10003674">
              <a:off x="4708302" y="3318905"/>
              <a:ext cx="265447" cy="279230"/>
            </a:xfrm>
            <a:prstGeom prst="rect">
              <a:avLst/>
            </a:prstGeom>
          </p:spPr>
        </p:pic>
        <p:pic>
          <p:nvPicPr>
            <p:cNvPr id="39" name="Picture 38">
              <a:extLst>
                <a:ext uri="{FF2B5EF4-FFF2-40B4-BE49-F238E27FC236}">
                  <a16:creationId xmlns:a16="http://schemas.microsoft.com/office/drawing/2014/main" id="{EBB64D93-56E5-C376-6213-04786686B1D9}"/>
                </a:ext>
              </a:extLst>
            </p:cNvPr>
            <p:cNvPicPr>
              <a:picLocks noChangeAspect="1"/>
            </p:cNvPicPr>
            <p:nvPr/>
          </p:nvPicPr>
          <p:blipFill>
            <a:blip r:embed="rId7"/>
            <a:stretch>
              <a:fillRect/>
            </a:stretch>
          </p:blipFill>
          <p:spPr>
            <a:xfrm rot="20221560">
              <a:off x="4481649" y="2351576"/>
              <a:ext cx="175305" cy="127015"/>
            </a:xfrm>
            <a:prstGeom prst="rect">
              <a:avLst/>
            </a:prstGeom>
          </p:spPr>
        </p:pic>
        <p:pic>
          <p:nvPicPr>
            <p:cNvPr id="40" name="Picture 39">
              <a:extLst>
                <a:ext uri="{FF2B5EF4-FFF2-40B4-BE49-F238E27FC236}">
                  <a16:creationId xmlns:a16="http://schemas.microsoft.com/office/drawing/2014/main" id="{E8B0D2A5-85BB-236C-9445-C3A68D817E57}"/>
                </a:ext>
              </a:extLst>
            </p:cNvPr>
            <p:cNvPicPr>
              <a:picLocks noChangeAspect="1"/>
            </p:cNvPicPr>
            <p:nvPr/>
          </p:nvPicPr>
          <p:blipFill>
            <a:blip r:embed="rId9"/>
            <a:stretch>
              <a:fillRect/>
            </a:stretch>
          </p:blipFill>
          <p:spPr>
            <a:xfrm rot="2455363">
              <a:off x="4822557" y="1832535"/>
              <a:ext cx="72190" cy="137160"/>
            </a:xfrm>
            <a:prstGeom prst="rect">
              <a:avLst/>
            </a:prstGeom>
          </p:spPr>
        </p:pic>
        <p:pic>
          <p:nvPicPr>
            <p:cNvPr id="41" name="Picture 40">
              <a:extLst>
                <a:ext uri="{FF2B5EF4-FFF2-40B4-BE49-F238E27FC236}">
                  <a16:creationId xmlns:a16="http://schemas.microsoft.com/office/drawing/2014/main" id="{EBF360FD-A448-6747-4227-96AB3090E0B0}"/>
                </a:ext>
              </a:extLst>
            </p:cNvPr>
            <p:cNvPicPr>
              <a:picLocks noChangeAspect="1"/>
            </p:cNvPicPr>
            <p:nvPr/>
          </p:nvPicPr>
          <p:blipFill>
            <a:blip r:embed="rId9"/>
            <a:stretch>
              <a:fillRect/>
            </a:stretch>
          </p:blipFill>
          <p:spPr>
            <a:xfrm rot="2455363">
              <a:off x="4066822" y="2579920"/>
              <a:ext cx="72190" cy="137160"/>
            </a:xfrm>
            <a:prstGeom prst="rect">
              <a:avLst/>
            </a:prstGeom>
          </p:spPr>
        </p:pic>
        <p:pic>
          <p:nvPicPr>
            <p:cNvPr id="42" name="Picture 41">
              <a:extLst>
                <a:ext uri="{FF2B5EF4-FFF2-40B4-BE49-F238E27FC236}">
                  <a16:creationId xmlns:a16="http://schemas.microsoft.com/office/drawing/2014/main" id="{5D4291F0-36F3-E04E-BE35-F1FA09216864}"/>
                </a:ext>
              </a:extLst>
            </p:cNvPr>
            <p:cNvPicPr>
              <a:picLocks noChangeAspect="1"/>
            </p:cNvPicPr>
            <p:nvPr/>
          </p:nvPicPr>
          <p:blipFill>
            <a:blip r:embed="rId9"/>
            <a:stretch>
              <a:fillRect/>
            </a:stretch>
          </p:blipFill>
          <p:spPr>
            <a:xfrm rot="20441061">
              <a:off x="4758434" y="2787971"/>
              <a:ext cx="72190" cy="137160"/>
            </a:xfrm>
            <a:prstGeom prst="rect">
              <a:avLst/>
            </a:prstGeom>
          </p:spPr>
        </p:pic>
        <p:pic>
          <p:nvPicPr>
            <p:cNvPr id="43" name="Picture 42">
              <a:extLst>
                <a:ext uri="{FF2B5EF4-FFF2-40B4-BE49-F238E27FC236}">
                  <a16:creationId xmlns:a16="http://schemas.microsoft.com/office/drawing/2014/main" id="{96D5BECC-7655-3859-242F-14406FF3F7CC}"/>
                </a:ext>
              </a:extLst>
            </p:cNvPr>
            <p:cNvPicPr>
              <a:picLocks noChangeAspect="1"/>
            </p:cNvPicPr>
            <p:nvPr/>
          </p:nvPicPr>
          <p:blipFill>
            <a:blip r:embed="rId9"/>
            <a:stretch>
              <a:fillRect/>
            </a:stretch>
          </p:blipFill>
          <p:spPr>
            <a:xfrm rot="1920600">
              <a:off x="4595410" y="2617777"/>
              <a:ext cx="72190" cy="137160"/>
            </a:xfrm>
            <a:prstGeom prst="rect">
              <a:avLst/>
            </a:prstGeom>
          </p:spPr>
        </p:pic>
        <p:pic>
          <p:nvPicPr>
            <p:cNvPr id="46" name="Picture 45">
              <a:extLst>
                <a:ext uri="{FF2B5EF4-FFF2-40B4-BE49-F238E27FC236}">
                  <a16:creationId xmlns:a16="http://schemas.microsoft.com/office/drawing/2014/main" id="{C13DA3C0-6CD0-0D01-9A97-D115EC7D83C4}"/>
                </a:ext>
              </a:extLst>
            </p:cNvPr>
            <p:cNvPicPr>
              <a:picLocks noChangeAspect="1"/>
            </p:cNvPicPr>
            <p:nvPr/>
          </p:nvPicPr>
          <p:blipFill>
            <a:blip r:embed="rId10"/>
            <a:stretch>
              <a:fillRect/>
            </a:stretch>
          </p:blipFill>
          <p:spPr>
            <a:xfrm rot="3931721">
              <a:off x="4344357" y="3231369"/>
              <a:ext cx="71068" cy="204676"/>
            </a:xfrm>
            <a:prstGeom prst="rect">
              <a:avLst/>
            </a:prstGeom>
          </p:spPr>
        </p:pic>
        <p:pic>
          <p:nvPicPr>
            <p:cNvPr id="50" name="Picture 49">
              <a:extLst>
                <a:ext uri="{FF2B5EF4-FFF2-40B4-BE49-F238E27FC236}">
                  <a16:creationId xmlns:a16="http://schemas.microsoft.com/office/drawing/2014/main" id="{C84E8683-A258-D7AB-27F0-B079611D5356}"/>
                </a:ext>
              </a:extLst>
            </p:cNvPr>
            <p:cNvPicPr>
              <a:picLocks noChangeAspect="1"/>
            </p:cNvPicPr>
            <p:nvPr/>
          </p:nvPicPr>
          <p:blipFill>
            <a:blip r:embed="rId11"/>
            <a:stretch>
              <a:fillRect/>
            </a:stretch>
          </p:blipFill>
          <p:spPr>
            <a:xfrm rot="5175923">
              <a:off x="5147275" y="2281776"/>
              <a:ext cx="91440" cy="102413"/>
            </a:xfrm>
            <a:prstGeom prst="rect">
              <a:avLst/>
            </a:prstGeom>
          </p:spPr>
        </p:pic>
        <p:pic>
          <p:nvPicPr>
            <p:cNvPr id="51" name="Picture 50">
              <a:extLst>
                <a:ext uri="{FF2B5EF4-FFF2-40B4-BE49-F238E27FC236}">
                  <a16:creationId xmlns:a16="http://schemas.microsoft.com/office/drawing/2014/main" id="{06252AC3-A76D-D049-53DB-A1AC70615FB3}"/>
                </a:ext>
              </a:extLst>
            </p:cNvPr>
            <p:cNvPicPr>
              <a:picLocks noChangeAspect="1"/>
            </p:cNvPicPr>
            <p:nvPr/>
          </p:nvPicPr>
          <p:blipFill>
            <a:blip r:embed="rId11"/>
            <a:stretch>
              <a:fillRect/>
            </a:stretch>
          </p:blipFill>
          <p:spPr>
            <a:xfrm rot="21426762">
              <a:off x="4703696" y="2369532"/>
              <a:ext cx="91440" cy="102413"/>
            </a:xfrm>
            <a:prstGeom prst="rect">
              <a:avLst/>
            </a:prstGeom>
          </p:spPr>
        </p:pic>
        <p:pic>
          <p:nvPicPr>
            <p:cNvPr id="52" name="Picture 51">
              <a:extLst>
                <a:ext uri="{FF2B5EF4-FFF2-40B4-BE49-F238E27FC236}">
                  <a16:creationId xmlns:a16="http://schemas.microsoft.com/office/drawing/2014/main" id="{DD147649-1429-70F3-145B-2D1CAA34A87E}"/>
                </a:ext>
              </a:extLst>
            </p:cNvPr>
            <p:cNvPicPr>
              <a:picLocks noChangeAspect="1"/>
            </p:cNvPicPr>
            <p:nvPr/>
          </p:nvPicPr>
          <p:blipFill>
            <a:blip r:embed="rId11"/>
            <a:stretch>
              <a:fillRect/>
            </a:stretch>
          </p:blipFill>
          <p:spPr>
            <a:xfrm rot="237437">
              <a:off x="4559401" y="3512449"/>
              <a:ext cx="91440" cy="102413"/>
            </a:xfrm>
            <a:prstGeom prst="rect">
              <a:avLst/>
            </a:prstGeom>
          </p:spPr>
        </p:pic>
        <p:pic>
          <p:nvPicPr>
            <p:cNvPr id="60" name="Picture 59">
              <a:extLst>
                <a:ext uri="{FF2B5EF4-FFF2-40B4-BE49-F238E27FC236}">
                  <a16:creationId xmlns:a16="http://schemas.microsoft.com/office/drawing/2014/main" id="{ECE0B6CB-FAB6-BDB8-6423-A94839ABDA8F}"/>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5160" b="95485" l="9595" r="90219">
                          <a14:foregroundMark x1="73824" y1="9610" x2="55100" y2="3612"/>
                          <a14:foregroundMark x1="55100" y1="3612" x2="34187" y2="5160"/>
                          <a14:foregroundMark x1="34187" y1="5160" x2="21006" y2="13351"/>
                          <a14:foregroundMark x1="89753" y1="40890" x2="88915" y2="28475"/>
                          <a14:foregroundMark x1="12203" y1="22993" x2="12436" y2="40148"/>
                          <a14:foregroundMark x1="9595" y1="23509" x2="10107" y2="37859"/>
                          <a14:foregroundMark x1="10107" y1="37859" x2="12762" y2="40568"/>
                          <a14:foregroundMark x1="90219" y1="29571" x2="90265" y2="41470"/>
                          <a14:foregroundMark x1="70284" y1="86682" x2="52399" y2="95485"/>
                          <a14:foregroundMark x1="52399" y1="95485" x2="34420" y2="88746"/>
                          <a14:foregroundMark x1="34420" y1="88746" x2="32650" y2="87488"/>
                        </a14:backgroundRemoval>
                      </a14:imgEffect>
                    </a14:imgLayer>
                  </a14:imgProps>
                </a:ext>
              </a:extLst>
            </a:blip>
            <a:stretch>
              <a:fillRect/>
            </a:stretch>
          </p:blipFill>
          <p:spPr>
            <a:xfrm>
              <a:off x="3608197" y="1597067"/>
              <a:ext cx="2047562" cy="2400377"/>
            </a:xfrm>
            <a:prstGeom prst="rect">
              <a:avLst/>
            </a:prstGeom>
          </p:spPr>
        </p:pic>
        <p:pic>
          <p:nvPicPr>
            <p:cNvPr id="35" name="Picture 34">
              <a:extLst>
                <a:ext uri="{FF2B5EF4-FFF2-40B4-BE49-F238E27FC236}">
                  <a16:creationId xmlns:a16="http://schemas.microsoft.com/office/drawing/2014/main" id="{EF8483F8-151F-AB52-AB20-2D42D72A6F4E}"/>
                </a:ext>
              </a:extLst>
            </p:cNvPr>
            <p:cNvPicPr>
              <a:picLocks noChangeAspect="1"/>
            </p:cNvPicPr>
            <p:nvPr/>
          </p:nvPicPr>
          <p:blipFill>
            <a:blip r:embed="rId12">
              <a:alphaModFix/>
            </a:blip>
            <a:stretch>
              <a:fillRect/>
            </a:stretch>
          </p:blipFill>
          <p:spPr>
            <a:xfrm>
              <a:off x="4123261" y="1857268"/>
              <a:ext cx="1097894" cy="1680952"/>
            </a:xfrm>
            <a:prstGeom prst="rect">
              <a:avLst/>
            </a:prstGeom>
            <a:effectLst>
              <a:glow>
                <a:srgbClr val="00B0F0">
                  <a:alpha val="17000"/>
                </a:srgbClr>
              </a:glow>
            </a:effectLst>
          </p:spPr>
        </p:pic>
      </p:grpSp>
      <p:cxnSp>
        <p:nvCxnSpPr>
          <p:cNvPr id="9" name="Straight Connector 8">
            <a:extLst>
              <a:ext uri="{FF2B5EF4-FFF2-40B4-BE49-F238E27FC236}">
                <a16:creationId xmlns:a16="http://schemas.microsoft.com/office/drawing/2014/main" id="{C0605C1D-D526-A62B-35E5-E131A9FDE478}"/>
              </a:ext>
            </a:extLst>
          </p:cNvPr>
          <p:cNvCxnSpPr>
            <a:cxnSpLocks/>
          </p:cNvCxnSpPr>
          <p:nvPr/>
        </p:nvCxnSpPr>
        <p:spPr>
          <a:xfrm flipH="1">
            <a:off x="5076807" y="1585237"/>
            <a:ext cx="785812" cy="342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3">
            <a:extLst>
              <a:ext uri="{FF2B5EF4-FFF2-40B4-BE49-F238E27FC236}">
                <a16:creationId xmlns:a16="http://schemas.microsoft.com/office/drawing/2014/main" id="{8E879EE7-AAFF-C881-4387-70F7D88837BD}"/>
              </a:ext>
            </a:extLst>
          </p:cNvPr>
          <p:cNvSpPr>
            <a:spLocks noChangeArrowheads="1"/>
          </p:cNvSpPr>
          <p:nvPr/>
        </p:nvSpPr>
        <p:spPr bwMode="auto">
          <a:xfrm>
            <a:off x="5719602" y="1424105"/>
            <a:ext cx="1592095"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solidFill>
                  <a:schemeClr val="tx1">
                    <a:lumMod val="65000"/>
                    <a:lumOff val="35000"/>
                  </a:schemeClr>
                </a:solidFill>
                <a:latin typeface="Calibri" panose="020F0502020204030204" pitchFamily="34" charset="0"/>
                <a:cs typeface="Calibri" panose="020F0502020204030204" pitchFamily="34" charset="0"/>
              </a:rPr>
              <a:t>HIV Capsid shell</a:t>
            </a:r>
          </a:p>
        </p:txBody>
      </p:sp>
    </p:spTree>
    <p:extLst>
      <p:ext uri="{BB962C8B-B14F-4D97-AF65-F5344CB8AC3E}">
        <p14:creationId xmlns:p14="http://schemas.microsoft.com/office/powerpoint/2010/main" val="3028928681"/>
      </p:ext>
    </p:extLst>
  </p:cSld>
  <p:clrMapOvr>
    <a:masterClrMapping/>
  </p:clrMapOvr>
  <mc:AlternateContent xmlns:mc="http://schemas.openxmlformats.org/markup-compatibility/2006" xmlns:p14="http://schemas.microsoft.com/office/powerpoint/2010/main">
    <mc:Choice Requires="p14">
      <p:transition spd="slow" p14:dur="1250" advTm="17045">
        <p:fade/>
      </p:transition>
    </mc:Choice>
    <mc:Fallback xmlns="">
      <p:transition spd="slow" advTm="17045">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334AF-F6AA-E70D-690D-AD560973AC2C}"/>
              </a:ext>
            </a:extLst>
          </p:cNvPr>
          <p:cNvPicPr>
            <a:picLocks noChangeAspect="1"/>
          </p:cNvPicPr>
          <p:nvPr/>
        </p:nvPicPr>
        <p:blipFill>
          <a:blip r:embed="rId3"/>
          <a:stretch>
            <a:fillRect/>
          </a:stretch>
        </p:blipFill>
        <p:spPr>
          <a:xfrm>
            <a:off x="2545048" y="940070"/>
            <a:ext cx="3931920" cy="3931920"/>
          </a:xfrm>
          <a:prstGeom prst="rect">
            <a:avLst/>
          </a:prstGeom>
        </p:spPr>
      </p:pic>
      <p:sp>
        <p:nvSpPr>
          <p:cNvPr id="2" name="Title 1">
            <a:extLst>
              <a:ext uri="{FF2B5EF4-FFF2-40B4-BE49-F238E27FC236}">
                <a16:creationId xmlns:a16="http://schemas.microsoft.com/office/drawing/2014/main" id="{354322EC-6C2C-3843-B04D-3514B96AA5FB}"/>
              </a:ext>
            </a:extLst>
          </p:cNvPr>
          <p:cNvSpPr>
            <a:spLocks noGrp="1"/>
          </p:cNvSpPr>
          <p:nvPr>
            <p:ph type="title"/>
          </p:nvPr>
        </p:nvSpPr>
        <p:spPr/>
        <p:txBody>
          <a:bodyPr/>
          <a:lstStyle/>
          <a:p>
            <a:r>
              <a:rPr lang="en-US" dirty="0"/>
              <a:t>Function of HIV Core and HIV Capsid</a:t>
            </a:r>
          </a:p>
        </p:txBody>
      </p:sp>
      <p:sp>
        <p:nvSpPr>
          <p:cNvPr id="3" name="Text Placeholder 2">
            <a:extLst>
              <a:ext uri="{FF2B5EF4-FFF2-40B4-BE49-F238E27FC236}">
                <a16:creationId xmlns:a16="http://schemas.microsoft.com/office/drawing/2014/main" id="{59332F60-F64C-2948-9FB1-9A65DBCC0304}"/>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9" name="Rectangle 13">
            <a:extLst>
              <a:ext uri="{FF2B5EF4-FFF2-40B4-BE49-F238E27FC236}">
                <a16:creationId xmlns:a16="http://schemas.microsoft.com/office/drawing/2014/main" id="{C0E47ED3-4C24-1D24-9F28-DA22F9BF7470}"/>
              </a:ext>
            </a:extLst>
          </p:cNvPr>
          <p:cNvSpPr>
            <a:spLocks noChangeArrowheads="1"/>
          </p:cNvSpPr>
          <p:nvPr/>
        </p:nvSpPr>
        <p:spPr bwMode="auto">
          <a:xfrm>
            <a:off x="6544244" y="2044374"/>
            <a:ext cx="1158552" cy="432890"/>
          </a:xfrm>
          <a:prstGeom prst="rect">
            <a:avLst/>
          </a:prstGeom>
          <a:noFill/>
          <a:ln w="12700">
            <a:noFill/>
            <a:miter lim="800000"/>
            <a:headEnd/>
            <a:tailEnd/>
          </a:ln>
          <a:effectLst/>
        </p:spPr>
        <p:txBody>
          <a:bodyPr wrap="none" anchor="ctr">
            <a:prstTxWarp prst="textNoShape">
              <a:avLst/>
            </a:prstTxWarp>
          </a:bodyPr>
          <a:lstStyle/>
          <a:p>
            <a:r>
              <a:rPr lang="en-US" sz="1600" dirty="0">
                <a:latin typeface="Calibri" panose="020F0502020204030204" pitchFamily="34" charset="0"/>
                <a:cs typeface="Calibri" panose="020F0502020204030204" pitchFamily="34" charset="0"/>
              </a:rPr>
              <a:t>HIV RNA</a:t>
            </a:r>
          </a:p>
        </p:txBody>
      </p:sp>
      <p:pic>
        <p:nvPicPr>
          <p:cNvPr id="7" name="Picture 6">
            <a:extLst>
              <a:ext uri="{FF2B5EF4-FFF2-40B4-BE49-F238E27FC236}">
                <a16:creationId xmlns:a16="http://schemas.microsoft.com/office/drawing/2014/main" id="{CCDEE07C-33BD-9452-D933-E0186F11A15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2533" y1="15511" x2="30533" y2="25422"/>
                        <a14:backgroundMark x1="30533" y1="25422" x2="25156" y2="37644"/>
                        <a14:backgroundMark x1="25156" y1="37644" x2="24089" y2="50622"/>
                        <a14:backgroundMark x1="24089" y1="50622" x2="28222" y2="63022"/>
                        <a14:backgroundMark x1="28222" y1="63022" x2="35956" y2="74000"/>
                        <a14:backgroundMark x1="35956" y1="74000" x2="46400" y2="78267"/>
                        <a14:backgroundMark x1="36444" y1="14622" x2="25022" y2="24667"/>
                        <a14:backgroundMark x1="25022" y1="24667" x2="17556" y2="38444"/>
                        <a14:backgroundMark x1="17556" y1="38444" x2="27556" y2="68667"/>
                        <a14:backgroundMark x1="27556" y1="68667" x2="40578" y2="77333"/>
                        <a14:backgroundMark x1="40578" y1="77333" x2="49733" y2="79956"/>
                        <a14:backgroundMark x1="42533" y1="14622" x2="55644" y2="12400"/>
                        <a14:backgroundMark x1="55644" y1="12400" x2="68933" y2="13156"/>
                        <a14:backgroundMark x1="68933" y1="13156" x2="83111" y2="37822"/>
                        <a14:backgroundMark x1="83111" y1="37822" x2="86622" y2="51644"/>
                        <a14:backgroundMark x1="86622" y1="51644" x2="84222" y2="63600"/>
                        <a14:backgroundMark x1="84222" y1="63600" x2="74622" y2="74933"/>
                        <a14:backgroundMark x1="74622" y1="74933" x2="62533" y2="82800"/>
                        <a14:backgroundMark x1="62533" y1="82800" x2="47778" y2="86356"/>
                        <a14:backgroundMark x1="47778" y1="86356" x2="34578" y2="81289"/>
                        <a14:backgroundMark x1="34578" y1="81289" x2="16533" y2="60756"/>
                        <a14:backgroundMark x1="16533" y1="60756" x2="14267" y2="38978"/>
                        <a14:backgroundMark x1="58933" y1="13689" x2="70844" y2="21911"/>
                        <a14:backgroundMark x1="70844" y1="21911" x2="80400" y2="34133"/>
                        <a14:backgroundMark x1="80400" y1="34133" x2="82000" y2="46444"/>
                        <a14:backgroundMark x1="82000" y1="46444" x2="59378" y2="80444"/>
                        <a14:backgroundMark x1="59378" y1="80444" x2="35156" y2="79200"/>
                        <a14:backgroundMark x1="73333" y1="63156" x2="78089" y2="50356"/>
                        <a14:backgroundMark x1="78089" y1="50356" x2="78311" y2="37911"/>
                        <a14:backgroundMark x1="78311" y1="37911" x2="74400" y2="26267"/>
                        <a14:backgroundMark x1="74400" y1="26267" x2="72044" y2="22711"/>
                        <a14:backgroundMark x1="70400" y1="22533" x2="77022" y2="48044"/>
                        <a14:backgroundMark x1="77022" y1="48044" x2="70400" y2="63333"/>
                        <a14:backgroundMark x1="71689" y1="22356" x2="61111" y2="15600"/>
                        <a14:backgroundMark x1="61111" y1="15600" x2="48622" y2="14400"/>
                        <a14:backgroundMark x1="48622" y1="14400" x2="36800" y2="17556"/>
                        <a14:backgroundMark x1="36800" y1="17556" x2="36800" y2="17556"/>
                        <a14:backgroundMark x1="71333" y1="26044" x2="62000" y2="17556"/>
                        <a14:backgroundMark x1="62000" y1="17556" x2="48489" y2="15333"/>
                        <a14:backgroundMark x1="48489" y1="15333" x2="36267" y2="18089"/>
                        <a14:backgroundMark x1="36267" y1="18089" x2="25422" y2="27289"/>
                        <a14:backgroundMark x1="25422" y1="27289" x2="23867" y2="31200"/>
                        <a14:backgroundMark x1="38267" y1="18489" x2="30844" y2="28578"/>
                        <a14:backgroundMark x1="30844" y1="28578" x2="30400" y2="53022"/>
                        <a14:backgroundMark x1="30400" y1="53022" x2="35333" y2="67778"/>
                        <a14:backgroundMark x1="42889" y1="17022" x2="33911" y2="25289"/>
                        <a14:backgroundMark x1="33911" y1="25289" x2="29956" y2="31956"/>
                        <a14:backgroundMark x1="44533" y1="19022" x2="38267" y2="22178"/>
                        <a14:backgroundMark x1="27778" y1="36000" x2="36800" y2="65956"/>
                        <a14:backgroundMark x1="36800" y1="65956" x2="48622" y2="80844"/>
                        <a14:backgroundMark x1="36622" y1="22889" x2="37733" y2="23289"/>
                        <a14:backgroundMark x1="68267" y1="58000" x2="68267" y2="58000"/>
                        <a14:backgroundMark x1="70178" y1="48844" x2="70178" y2="48844"/>
                        <a14:backgroundMark x1="71244" y1="39333" x2="71244" y2="39333"/>
                        <a14:backgroundMark x1="70933" y1="35067" x2="70933" y2="35067"/>
                        <a14:backgroundMark x1="66489" y1="26178" x2="66489" y2="26178"/>
                        <a14:backgroundMark x1="71022" y1="35067" x2="71022" y2="35067"/>
                        <a14:backgroundMark x1="59600" y1="20933" x2="59600" y2="20933"/>
                        <a14:backgroundMark x1="46800" y1="19244" x2="46800" y2="19244"/>
                        <a14:backgroundMark x1="42578" y1="21067" x2="42578" y2="21067"/>
                        <a14:backgroundMark x1="33378" y1="31422" x2="33378" y2="31422"/>
                        <a14:backgroundMark x1="33289" y1="35867" x2="33289" y2="35867"/>
                        <a14:backgroundMark x1="33556" y1="40800" x2="33556" y2="40800"/>
                        <a14:backgroundMark x1="33689" y1="44889" x2="33689" y2="44889"/>
                        <a14:backgroundMark x1="33956" y1="44667" x2="33956" y2="44667"/>
                        <a14:backgroundMark x1="34178" y1="44978" x2="34178" y2="44978"/>
                        <a14:backgroundMark x1="33467" y1="31644" x2="33467" y2="31644"/>
                        <a14:backgroundMark x1="33600" y1="35867" x2="33600" y2="35867"/>
                        <a14:backgroundMark x1="35778" y1="54178" x2="35778" y2="54178"/>
                        <a14:backgroundMark x1="36844" y1="58622" x2="36844" y2="58622"/>
                        <a14:backgroundMark x1="38222" y1="63244" x2="38222" y2="63244"/>
                        <a14:backgroundMark x1="50489" y1="76178" x2="50489" y2="76178"/>
                        <a14:backgroundMark x1="67689" y1="57733" x2="67689" y2="57733"/>
                        <a14:backgroundMark x1="64933" y1="66000" x2="64933" y2="66000"/>
                        <a14:backgroundMark x1="65689" y1="66533" x2="65200" y2="66222"/>
                        <a14:backgroundMark x1="62667" y1="70267" x2="62667" y2="70267"/>
                        <a14:backgroundMark x1="34267" y1="44889" x2="34267" y2="44889"/>
                        <a14:backgroundMark x1="33689" y1="31822" x2="33689" y2="31822"/>
                        <a14:backgroundMark x1="33867" y1="40889" x2="33867" y2="40889"/>
                        <a14:backgroundMark x1="34044" y1="40711" x2="34044" y2="40711"/>
                        <a14:backgroundMark x1="33867" y1="40711" x2="33867" y2="40711"/>
                        <a14:backgroundMark x1="34178" y1="41022" x2="34178" y2="41022"/>
                        <a14:backgroundMark x1="59467" y1="73911" x2="59467" y2="73911"/>
                        <a14:backgroundMark x1="66178" y1="61778" x2="66178" y2="61778"/>
                        <a14:backgroundMark x1="66178" y1="61689" x2="66400" y2="61956"/>
                        <a14:backgroundMark x1="50800" y1="75911" x2="50400" y2="76089"/>
                        <a14:backgroundMark x1="64622" y1="65600" x2="64889" y2="65822"/>
                        <a14:backgroundMark x1="38400" y1="63156" x2="38133" y2="63333"/>
                        <a14:backgroundMark x1="93867" y1="59600" x2="93867" y2="59600"/>
                      </a14:backgroundRemoval>
                    </a14:imgEffect>
                  </a14:imgLayer>
                </a14:imgProps>
              </a:ext>
            </a:extLst>
          </a:blip>
          <a:stretch>
            <a:fillRect/>
          </a:stretch>
        </p:blipFill>
        <p:spPr>
          <a:xfrm>
            <a:off x="2558331" y="942524"/>
            <a:ext cx="3931920" cy="3931920"/>
          </a:xfrm>
          <a:prstGeom prst="rect">
            <a:avLst/>
          </a:prstGeom>
        </p:spPr>
      </p:pic>
      <p:cxnSp>
        <p:nvCxnSpPr>
          <p:cNvPr id="8" name="Straight Arrow Connector 7">
            <a:extLst>
              <a:ext uri="{FF2B5EF4-FFF2-40B4-BE49-F238E27FC236}">
                <a16:creationId xmlns:a16="http://schemas.microsoft.com/office/drawing/2014/main" id="{F3CC5A12-C998-9DB4-1A5E-E3E8925F7AB4}"/>
              </a:ext>
            </a:extLst>
          </p:cNvPr>
          <p:cNvCxnSpPr>
            <a:cxnSpLocks/>
          </p:cNvCxnSpPr>
          <p:nvPr/>
        </p:nvCxnSpPr>
        <p:spPr>
          <a:xfrm flipH="1">
            <a:off x="5083084" y="2269357"/>
            <a:ext cx="151223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1" name="Rectangle 13">
            <a:extLst>
              <a:ext uri="{FF2B5EF4-FFF2-40B4-BE49-F238E27FC236}">
                <a16:creationId xmlns:a16="http://schemas.microsoft.com/office/drawing/2014/main" id="{35B91A09-B332-D5F5-A162-81A74869737B}"/>
              </a:ext>
            </a:extLst>
          </p:cNvPr>
          <p:cNvSpPr>
            <a:spLocks noChangeArrowheads="1"/>
          </p:cNvSpPr>
          <p:nvPr/>
        </p:nvSpPr>
        <p:spPr bwMode="auto">
          <a:xfrm>
            <a:off x="6544244" y="2816190"/>
            <a:ext cx="1158552" cy="432890"/>
          </a:xfrm>
          <a:prstGeom prst="rect">
            <a:avLst/>
          </a:prstGeom>
          <a:noFill/>
          <a:ln w="12700">
            <a:noFill/>
            <a:miter lim="800000"/>
            <a:headEnd/>
            <a:tailEnd/>
          </a:ln>
          <a:effectLst/>
        </p:spPr>
        <p:txBody>
          <a:bodyPr wrap="none" anchor="ctr">
            <a:prstTxWarp prst="textNoShape">
              <a:avLst/>
            </a:prstTxWarp>
          </a:bodyPr>
          <a:lstStyle/>
          <a:p>
            <a:r>
              <a:rPr lang="en-US" sz="1600" dirty="0">
                <a:latin typeface="Calibri" panose="020F0502020204030204" pitchFamily="34" charset="0"/>
                <a:cs typeface="Calibri" panose="020F0502020204030204" pitchFamily="34" charset="0"/>
              </a:rPr>
              <a:t>HIV Integrase</a:t>
            </a:r>
          </a:p>
        </p:txBody>
      </p:sp>
      <p:cxnSp>
        <p:nvCxnSpPr>
          <p:cNvPr id="12" name="Straight Arrow Connector 11">
            <a:extLst>
              <a:ext uri="{FF2B5EF4-FFF2-40B4-BE49-F238E27FC236}">
                <a16:creationId xmlns:a16="http://schemas.microsoft.com/office/drawing/2014/main" id="{D0E6FC78-E3AB-6535-0161-0BEE19F34AF8}"/>
              </a:ext>
            </a:extLst>
          </p:cNvPr>
          <p:cNvCxnSpPr>
            <a:cxnSpLocks/>
          </p:cNvCxnSpPr>
          <p:nvPr/>
        </p:nvCxnSpPr>
        <p:spPr>
          <a:xfrm flipH="1">
            <a:off x="5150829" y="2683068"/>
            <a:ext cx="1432851" cy="0"/>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3" name="Rectangle 13">
            <a:extLst>
              <a:ext uri="{FF2B5EF4-FFF2-40B4-BE49-F238E27FC236}">
                <a16:creationId xmlns:a16="http://schemas.microsoft.com/office/drawing/2014/main" id="{F4DBB165-9146-6BF0-BDD0-43B338AB0566}"/>
              </a:ext>
            </a:extLst>
          </p:cNvPr>
          <p:cNvSpPr>
            <a:spLocks noChangeArrowheads="1"/>
          </p:cNvSpPr>
          <p:nvPr/>
        </p:nvSpPr>
        <p:spPr bwMode="auto">
          <a:xfrm>
            <a:off x="6544244" y="2458673"/>
            <a:ext cx="2431396" cy="432890"/>
          </a:xfrm>
          <a:prstGeom prst="rect">
            <a:avLst/>
          </a:prstGeom>
          <a:noFill/>
          <a:ln w="12700">
            <a:noFill/>
            <a:miter lim="800000"/>
            <a:headEnd/>
            <a:tailEnd/>
          </a:ln>
          <a:effectLst/>
        </p:spPr>
        <p:txBody>
          <a:bodyPr wrap="none" anchor="ctr">
            <a:prstTxWarp prst="textNoShape">
              <a:avLst/>
            </a:prstTxWarp>
          </a:bodyPr>
          <a:lstStyle/>
          <a:p>
            <a:r>
              <a:rPr lang="en-US" sz="1600" dirty="0">
                <a:latin typeface="Calibri" panose="020F0502020204030204" pitchFamily="34" charset="0"/>
                <a:cs typeface="Calibri" panose="020F0502020204030204" pitchFamily="34" charset="0"/>
              </a:rPr>
              <a:t>HIV Reverse Transcriptase</a:t>
            </a:r>
          </a:p>
        </p:txBody>
      </p:sp>
      <p:cxnSp>
        <p:nvCxnSpPr>
          <p:cNvPr id="16" name="Straight Arrow Connector 15">
            <a:extLst>
              <a:ext uri="{FF2B5EF4-FFF2-40B4-BE49-F238E27FC236}">
                <a16:creationId xmlns:a16="http://schemas.microsoft.com/office/drawing/2014/main" id="{65B7039B-7442-860F-234A-5201A994573B}"/>
              </a:ext>
            </a:extLst>
          </p:cNvPr>
          <p:cNvCxnSpPr>
            <a:cxnSpLocks/>
            <a:stCxn id="11" idx="1"/>
          </p:cNvCxnSpPr>
          <p:nvPr/>
        </p:nvCxnSpPr>
        <p:spPr>
          <a:xfrm flipH="1">
            <a:off x="4957135" y="3032635"/>
            <a:ext cx="1587109" cy="11622"/>
          </a:xfrm>
          <a:prstGeom prst="straightConnector1">
            <a:avLst/>
          </a:prstGeom>
          <a:ln w="9525">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ECAD786-27FE-D605-3E8B-4D0A9F8270DA}"/>
              </a:ext>
            </a:extLst>
          </p:cNvPr>
          <p:cNvCxnSpPr>
            <a:cxnSpLocks/>
          </p:cNvCxnSpPr>
          <p:nvPr/>
        </p:nvCxnSpPr>
        <p:spPr>
          <a:xfrm flipH="1">
            <a:off x="2901696" y="2363665"/>
            <a:ext cx="730548" cy="0"/>
          </a:xfrm>
          <a:prstGeom prst="straightConnector1">
            <a:avLst/>
          </a:prstGeom>
          <a:ln w="9525">
            <a:solidFill>
              <a:schemeClr val="tx1">
                <a:lumMod val="65000"/>
                <a:lumOff val="35000"/>
              </a:schemeClr>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7" name="Right Bracket 16">
            <a:extLst>
              <a:ext uri="{FF2B5EF4-FFF2-40B4-BE49-F238E27FC236}">
                <a16:creationId xmlns:a16="http://schemas.microsoft.com/office/drawing/2014/main" id="{3CA74E54-D4E5-8F14-F9BC-4F3D482510F8}"/>
              </a:ext>
            </a:extLst>
          </p:cNvPr>
          <p:cNvSpPr/>
          <p:nvPr/>
        </p:nvSpPr>
        <p:spPr>
          <a:xfrm flipH="1">
            <a:off x="3635585" y="1604514"/>
            <a:ext cx="207034" cy="236363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3">
            <a:extLst>
              <a:ext uri="{FF2B5EF4-FFF2-40B4-BE49-F238E27FC236}">
                <a16:creationId xmlns:a16="http://schemas.microsoft.com/office/drawing/2014/main" id="{55A18F97-CB86-9D23-9E5C-605F04561171}"/>
              </a:ext>
            </a:extLst>
          </p:cNvPr>
          <p:cNvSpPr>
            <a:spLocks noChangeArrowheads="1"/>
          </p:cNvSpPr>
          <p:nvPr/>
        </p:nvSpPr>
        <p:spPr bwMode="auto">
          <a:xfrm>
            <a:off x="1300032" y="2217369"/>
            <a:ext cx="1657371"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latin typeface="Calibri" panose="020F0502020204030204" pitchFamily="34" charset="0"/>
                <a:cs typeface="Calibri" panose="020F0502020204030204" pitchFamily="34" charset="0"/>
              </a:rPr>
              <a:t>HIV Capsid (Core)</a:t>
            </a:r>
          </a:p>
        </p:txBody>
      </p:sp>
      <p:sp>
        <p:nvSpPr>
          <p:cNvPr id="22" name="Rectangle 13">
            <a:extLst>
              <a:ext uri="{FF2B5EF4-FFF2-40B4-BE49-F238E27FC236}">
                <a16:creationId xmlns:a16="http://schemas.microsoft.com/office/drawing/2014/main" id="{B7DF761D-F7D9-C91E-BB30-522787BC9BA3}"/>
              </a:ext>
            </a:extLst>
          </p:cNvPr>
          <p:cNvSpPr>
            <a:spLocks noChangeArrowheads="1"/>
          </p:cNvSpPr>
          <p:nvPr/>
        </p:nvSpPr>
        <p:spPr bwMode="auto">
          <a:xfrm>
            <a:off x="5719602" y="1424105"/>
            <a:ext cx="1592095"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solidFill>
                  <a:schemeClr val="tx1">
                    <a:lumMod val="65000"/>
                    <a:lumOff val="35000"/>
                  </a:schemeClr>
                </a:solidFill>
                <a:latin typeface="Calibri" panose="020F0502020204030204" pitchFamily="34" charset="0"/>
                <a:cs typeface="Calibri" panose="020F0502020204030204" pitchFamily="34" charset="0"/>
              </a:rPr>
              <a:t>HIV Capsid shell</a:t>
            </a:r>
          </a:p>
        </p:txBody>
      </p:sp>
      <p:cxnSp>
        <p:nvCxnSpPr>
          <p:cNvPr id="23" name="Straight Connector 22">
            <a:extLst>
              <a:ext uri="{FF2B5EF4-FFF2-40B4-BE49-F238E27FC236}">
                <a16:creationId xmlns:a16="http://schemas.microsoft.com/office/drawing/2014/main" id="{4A3D598B-0C6E-4598-48EC-DF474D365A64}"/>
              </a:ext>
            </a:extLst>
          </p:cNvPr>
          <p:cNvCxnSpPr>
            <a:cxnSpLocks/>
          </p:cNvCxnSpPr>
          <p:nvPr/>
        </p:nvCxnSpPr>
        <p:spPr>
          <a:xfrm flipH="1">
            <a:off x="5102143" y="1585237"/>
            <a:ext cx="744434" cy="323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237768"/>
      </p:ext>
    </p:extLst>
  </p:cSld>
  <p:clrMapOvr>
    <a:masterClrMapping/>
  </p:clrMapOvr>
  <mc:AlternateContent xmlns:mc="http://schemas.openxmlformats.org/markup-compatibility/2006" xmlns:p14="http://schemas.microsoft.com/office/powerpoint/2010/main">
    <mc:Choice Requires="p14">
      <p:transition spd="slow" p14:dur="1250" advTm="19712">
        <p:fade/>
      </p:transition>
    </mc:Choice>
    <mc:Fallback xmlns="">
      <p:transition spd="slow" advTm="1971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B8D9BF6-9803-268A-8E14-B44BF6BC08DC}"/>
              </a:ext>
            </a:extLst>
          </p:cNvPr>
          <p:cNvSpPr>
            <a:spLocks noGrp="1"/>
          </p:cNvSpPr>
          <p:nvPr>
            <p:ph type="title"/>
          </p:nvPr>
        </p:nvSpPr>
        <p:spPr/>
        <p:txBody>
          <a:bodyPr/>
          <a:lstStyle/>
          <a:p>
            <a:r>
              <a:rPr lang="en-US" dirty="0"/>
              <a:t>HIV Core Transport Inside Host Cell</a:t>
            </a:r>
          </a:p>
        </p:txBody>
      </p:sp>
      <p:sp>
        <p:nvSpPr>
          <p:cNvPr id="3" name="Text Placeholder 2">
            <a:extLst>
              <a:ext uri="{FF2B5EF4-FFF2-40B4-BE49-F238E27FC236}">
                <a16:creationId xmlns:a16="http://schemas.microsoft.com/office/drawing/2014/main" id="{38656E7D-9FAF-A592-3CA2-734AA58813F5}"/>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7" name="Picture 6">
            <a:extLst>
              <a:ext uri="{FF2B5EF4-FFF2-40B4-BE49-F238E27FC236}">
                <a16:creationId xmlns:a16="http://schemas.microsoft.com/office/drawing/2014/main" id="{167D4653-F2FC-97F8-0F00-91735B8B38E0}"/>
              </a:ext>
            </a:extLst>
          </p:cNvPr>
          <p:cNvPicPr>
            <a:picLocks noChangeAspect="1"/>
          </p:cNvPicPr>
          <p:nvPr/>
        </p:nvPicPr>
        <p:blipFill>
          <a:blip r:embed="rId2"/>
          <a:stretch>
            <a:fillRect/>
          </a:stretch>
        </p:blipFill>
        <p:spPr>
          <a:xfrm>
            <a:off x="767164" y="980716"/>
            <a:ext cx="7623313" cy="3848869"/>
          </a:xfrm>
          <a:prstGeom prst="rect">
            <a:avLst/>
          </a:prstGeom>
        </p:spPr>
      </p:pic>
      <p:pic>
        <p:nvPicPr>
          <p:cNvPr id="8" name="Picture 7">
            <a:extLst>
              <a:ext uri="{FF2B5EF4-FFF2-40B4-BE49-F238E27FC236}">
                <a16:creationId xmlns:a16="http://schemas.microsoft.com/office/drawing/2014/main" id="{557E9C63-5CA3-A1F1-DF15-C2AEAE36E8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2533" y1="15511" x2="30533" y2="25422"/>
                        <a14:backgroundMark x1="30533" y1="25422" x2="25156" y2="37644"/>
                        <a14:backgroundMark x1="25156" y1="37644" x2="24089" y2="50622"/>
                        <a14:backgroundMark x1="24089" y1="50622" x2="28222" y2="63022"/>
                        <a14:backgroundMark x1="28222" y1="63022" x2="35956" y2="74000"/>
                        <a14:backgroundMark x1="35956" y1="74000" x2="46400" y2="78267"/>
                        <a14:backgroundMark x1="36444" y1="14622" x2="25022" y2="24667"/>
                        <a14:backgroundMark x1="25022" y1="24667" x2="17556" y2="38444"/>
                        <a14:backgroundMark x1="17556" y1="38444" x2="27556" y2="68667"/>
                        <a14:backgroundMark x1="27556" y1="68667" x2="40578" y2="77333"/>
                        <a14:backgroundMark x1="40578" y1="77333" x2="49733" y2="79956"/>
                        <a14:backgroundMark x1="42533" y1="14622" x2="55644" y2="12400"/>
                        <a14:backgroundMark x1="55644" y1="12400" x2="68933" y2="13156"/>
                        <a14:backgroundMark x1="68933" y1="13156" x2="83111" y2="37822"/>
                        <a14:backgroundMark x1="83111" y1="37822" x2="86622" y2="51644"/>
                        <a14:backgroundMark x1="86622" y1="51644" x2="84222" y2="63600"/>
                        <a14:backgroundMark x1="84222" y1="63600" x2="74622" y2="74933"/>
                        <a14:backgroundMark x1="74622" y1="74933" x2="62533" y2="82800"/>
                        <a14:backgroundMark x1="62533" y1="82800" x2="47778" y2="86356"/>
                        <a14:backgroundMark x1="47778" y1="86356" x2="34578" y2="81289"/>
                        <a14:backgroundMark x1="34578" y1="81289" x2="16533" y2="60756"/>
                        <a14:backgroundMark x1="16533" y1="60756" x2="14267" y2="38978"/>
                        <a14:backgroundMark x1="58933" y1="13689" x2="70844" y2="21911"/>
                        <a14:backgroundMark x1="70844" y1="21911" x2="80400" y2="34133"/>
                        <a14:backgroundMark x1="80400" y1="34133" x2="82000" y2="46444"/>
                        <a14:backgroundMark x1="82000" y1="46444" x2="59378" y2="80444"/>
                        <a14:backgroundMark x1="59378" y1="80444" x2="35156" y2="79200"/>
                        <a14:backgroundMark x1="73333" y1="63156" x2="78089" y2="50356"/>
                        <a14:backgroundMark x1="78089" y1="50356" x2="78311" y2="37911"/>
                        <a14:backgroundMark x1="78311" y1="37911" x2="74400" y2="26267"/>
                        <a14:backgroundMark x1="74400" y1="26267" x2="72044" y2="22711"/>
                        <a14:backgroundMark x1="70400" y1="22533" x2="77022" y2="48044"/>
                        <a14:backgroundMark x1="77022" y1="48044" x2="70400" y2="63333"/>
                        <a14:backgroundMark x1="71689" y1="22356" x2="61111" y2="15600"/>
                        <a14:backgroundMark x1="61111" y1="15600" x2="48622" y2="14400"/>
                        <a14:backgroundMark x1="48622" y1="14400" x2="36800" y2="17556"/>
                        <a14:backgroundMark x1="36800" y1="17556" x2="36800" y2="17556"/>
                        <a14:backgroundMark x1="71333" y1="26044" x2="62000" y2="17556"/>
                        <a14:backgroundMark x1="62000" y1="17556" x2="48489" y2="15333"/>
                        <a14:backgroundMark x1="48489" y1="15333" x2="36267" y2="18089"/>
                        <a14:backgroundMark x1="36267" y1="18089" x2="25422" y2="27289"/>
                        <a14:backgroundMark x1="25422" y1="27289" x2="23867" y2="31200"/>
                        <a14:backgroundMark x1="38267" y1="18489" x2="30844" y2="28578"/>
                        <a14:backgroundMark x1="30844" y1="28578" x2="30400" y2="53022"/>
                        <a14:backgroundMark x1="30400" y1="53022" x2="35333" y2="67778"/>
                        <a14:backgroundMark x1="42889" y1="17022" x2="33911" y2="25289"/>
                        <a14:backgroundMark x1="33911" y1="25289" x2="29956" y2="31956"/>
                        <a14:backgroundMark x1="44533" y1="19022" x2="38267" y2="22178"/>
                        <a14:backgroundMark x1="27778" y1="36000" x2="36800" y2="65956"/>
                        <a14:backgroundMark x1="36800" y1="65956" x2="48622" y2="80844"/>
                        <a14:backgroundMark x1="36622" y1="22889" x2="37733" y2="23289"/>
                        <a14:backgroundMark x1="68267" y1="58000" x2="68267" y2="58000"/>
                        <a14:backgroundMark x1="70178" y1="48844" x2="70178" y2="48844"/>
                        <a14:backgroundMark x1="71244" y1="39333" x2="71244" y2="39333"/>
                        <a14:backgroundMark x1="70933" y1="35067" x2="70933" y2="35067"/>
                        <a14:backgroundMark x1="66489" y1="26178" x2="66489" y2="26178"/>
                        <a14:backgroundMark x1="71022" y1="35067" x2="71022" y2="35067"/>
                        <a14:backgroundMark x1="59600" y1="20933" x2="59600" y2="20933"/>
                        <a14:backgroundMark x1="46800" y1="19244" x2="46800" y2="19244"/>
                        <a14:backgroundMark x1="42578" y1="21067" x2="42578" y2="21067"/>
                        <a14:backgroundMark x1="33378" y1="31422" x2="33378" y2="31422"/>
                        <a14:backgroundMark x1="33289" y1="35867" x2="33289" y2="35867"/>
                        <a14:backgroundMark x1="33556" y1="40800" x2="33556" y2="40800"/>
                        <a14:backgroundMark x1="33689" y1="44889" x2="33689" y2="44889"/>
                        <a14:backgroundMark x1="33956" y1="44667" x2="33956" y2="44667"/>
                        <a14:backgroundMark x1="34178" y1="44978" x2="34178" y2="44978"/>
                        <a14:backgroundMark x1="33467" y1="31644" x2="33467" y2="31644"/>
                        <a14:backgroundMark x1="33600" y1="35867" x2="33600" y2="35867"/>
                        <a14:backgroundMark x1="35778" y1="54178" x2="35778" y2="54178"/>
                        <a14:backgroundMark x1="36844" y1="58622" x2="36844" y2="58622"/>
                        <a14:backgroundMark x1="38222" y1="63244" x2="38222" y2="63244"/>
                        <a14:backgroundMark x1="50489" y1="76178" x2="50489" y2="76178"/>
                        <a14:backgroundMark x1="67689" y1="57733" x2="67689" y2="57733"/>
                        <a14:backgroundMark x1="64933" y1="66000" x2="64933" y2="66000"/>
                        <a14:backgroundMark x1="65689" y1="66533" x2="65200" y2="66222"/>
                        <a14:backgroundMark x1="62667" y1="70267" x2="62667" y2="70267"/>
                        <a14:backgroundMark x1="34267" y1="44889" x2="34267" y2="44889"/>
                        <a14:backgroundMark x1="33689" y1="31822" x2="33689" y2="31822"/>
                        <a14:backgroundMark x1="33867" y1="40889" x2="33867" y2="40889"/>
                        <a14:backgroundMark x1="34044" y1="40711" x2="34044" y2="40711"/>
                        <a14:backgroundMark x1="33867" y1="40711" x2="33867" y2="40711"/>
                        <a14:backgroundMark x1="34178" y1="41022" x2="34178" y2="41022"/>
                        <a14:backgroundMark x1="59467" y1="73911" x2="59467" y2="73911"/>
                        <a14:backgroundMark x1="66178" y1="61778" x2="66178" y2="61778"/>
                        <a14:backgroundMark x1="66178" y1="61689" x2="66400" y2="61956"/>
                        <a14:backgroundMark x1="50800" y1="75911" x2="50400" y2="76089"/>
                        <a14:backgroundMark x1="64622" y1="65600" x2="64889" y2="65822"/>
                        <a14:backgroundMark x1="38400" y1="63156" x2="38133" y2="63333"/>
                        <a14:backgroundMark x1="93867" y1="59600" x2="93867" y2="59600"/>
                      </a14:backgroundRemoval>
                    </a14:imgEffect>
                    <a14:imgEffect>
                      <a14:colorTemperature colorTemp="7200"/>
                    </a14:imgEffect>
                  </a14:imgLayer>
                </a14:imgProps>
              </a:ext>
            </a:extLst>
          </a:blip>
          <a:stretch>
            <a:fillRect/>
          </a:stretch>
        </p:blipFill>
        <p:spPr>
          <a:xfrm rot="1910336">
            <a:off x="4649774" y="575354"/>
            <a:ext cx="1894288" cy="1894288"/>
          </a:xfrm>
          <a:prstGeom prst="rect">
            <a:avLst/>
          </a:prstGeom>
        </p:spPr>
      </p:pic>
      <p:sp>
        <p:nvSpPr>
          <p:cNvPr id="9" name="Rectangle 8">
            <a:extLst>
              <a:ext uri="{FF2B5EF4-FFF2-40B4-BE49-F238E27FC236}">
                <a16:creationId xmlns:a16="http://schemas.microsoft.com/office/drawing/2014/main" id="{C872815E-D432-BC70-274A-2AF359501F6C}"/>
              </a:ext>
            </a:extLst>
          </p:cNvPr>
          <p:cNvSpPr/>
          <p:nvPr/>
        </p:nvSpPr>
        <p:spPr>
          <a:xfrm>
            <a:off x="7812350" y="2609850"/>
            <a:ext cx="579056" cy="364169"/>
          </a:xfrm>
          <a:prstGeom prst="rect">
            <a:avLst/>
          </a:prstGeom>
          <a:solidFill>
            <a:srgbClr val="DAD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8A41AF2-799A-C67D-EF15-97F6156CFB57}"/>
              </a:ext>
            </a:extLst>
          </p:cNvPr>
          <p:cNvCxnSpPr>
            <a:cxnSpLocks/>
          </p:cNvCxnSpPr>
          <p:nvPr/>
        </p:nvCxnSpPr>
        <p:spPr>
          <a:xfrm flipH="1" flipV="1">
            <a:off x="6747029" y="3773009"/>
            <a:ext cx="248576" cy="71020"/>
          </a:xfrm>
          <a:prstGeom prst="line">
            <a:avLst/>
          </a:prstGeom>
          <a:ln w="19050">
            <a:solidFill>
              <a:schemeClr val="tx1">
                <a:lumMod val="75000"/>
                <a:lumOff val="25000"/>
              </a:schemeClr>
            </a:solidFill>
            <a:head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8D917EB-A594-EC9F-71C0-BF6A2AE6C43F}"/>
              </a:ext>
            </a:extLst>
          </p:cNvPr>
          <p:cNvSpPr/>
          <p:nvPr/>
        </p:nvSpPr>
        <p:spPr>
          <a:xfrm>
            <a:off x="8115670" y="2278603"/>
            <a:ext cx="220462" cy="224901"/>
          </a:xfrm>
          <a:prstGeom prst="rect">
            <a:avLst/>
          </a:prstGeom>
          <a:solidFill>
            <a:srgbClr val="E2E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2F0CD5-A0A9-B6E5-1ACB-F969179E93EF}"/>
              </a:ext>
            </a:extLst>
          </p:cNvPr>
          <p:cNvSpPr/>
          <p:nvPr/>
        </p:nvSpPr>
        <p:spPr>
          <a:xfrm>
            <a:off x="8171710" y="2946401"/>
            <a:ext cx="220462" cy="313186"/>
          </a:xfrm>
          <a:prstGeom prst="rect">
            <a:avLst/>
          </a:prstGeom>
          <a:solidFill>
            <a:srgbClr val="D9D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5B6A0F7-AD4B-3718-369D-CE7D3C13DA0A}"/>
              </a:ext>
            </a:extLst>
          </p:cNvPr>
          <p:cNvSpPr/>
          <p:nvPr/>
        </p:nvSpPr>
        <p:spPr>
          <a:xfrm>
            <a:off x="8223250" y="3860800"/>
            <a:ext cx="168922" cy="113162"/>
          </a:xfrm>
          <a:prstGeom prst="rect">
            <a:avLst/>
          </a:prstGeom>
          <a:solidFill>
            <a:srgbClr val="CFD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25EC84D6-6AC2-B169-8609-0ECEE47B5110}"/>
              </a:ext>
            </a:extLst>
          </p:cNvPr>
          <p:cNvSpPr>
            <a:spLocks noChangeArrowheads="1"/>
          </p:cNvSpPr>
          <p:nvPr/>
        </p:nvSpPr>
        <p:spPr bwMode="auto">
          <a:xfrm>
            <a:off x="847088" y="4411165"/>
            <a:ext cx="1866486"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Host Cell</a:t>
            </a:r>
          </a:p>
        </p:txBody>
      </p:sp>
      <p:sp>
        <p:nvSpPr>
          <p:cNvPr id="21" name="Rectangle 13">
            <a:extLst>
              <a:ext uri="{FF2B5EF4-FFF2-40B4-BE49-F238E27FC236}">
                <a16:creationId xmlns:a16="http://schemas.microsoft.com/office/drawing/2014/main" id="{6FC8156E-9E26-7D38-6BCE-A40D497FF3BA}"/>
              </a:ext>
            </a:extLst>
          </p:cNvPr>
          <p:cNvSpPr>
            <a:spLocks noChangeArrowheads="1"/>
          </p:cNvSpPr>
          <p:nvPr/>
        </p:nvSpPr>
        <p:spPr bwMode="auto">
          <a:xfrm>
            <a:off x="5843863" y="4031786"/>
            <a:ext cx="1088716"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Nucleus</a:t>
            </a:r>
          </a:p>
        </p:txBody>
      </p:sp>
      <p:sp>
        <p:nvSpPr>
          <p:cNvPr id="22" name="Rectangle 13">
            <a:extLst>
              <a:ext uri="{FF2B5EF4-FFF2-40B4-BE49-F238E27FC236}">
                <a16:creationId xmlns:a16="http://schemas.microsoft.com/office/drawing/2014/main" id="{333B6F54-19B9-E2F5-E3A9-36161EA66D97}"/>
              </a:ext>
            </a:extLst>
          </p:cNvPr>
          <p:cNvSpPr>
            <a:spLocks noChangeArrowheads="1"/>
          </p:cNvSpPr>
          <p:nvPr/>
        </p:nvSpPr>
        <p:spPr bwMode="auto">
          <a:xfrm>
            <a:off x="3733800" y="4031786"/>
            <a:ext cx="1088716"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Cytoplasm</a:t>
            </a:r>
          </a:p>
        </p:txBody>
      </p:sp>
      <p:sp>
        <p:nvSpPr>
          <p:cNvPr id="2" name="Rectangle 13">
            <a:extLst>
              <a:ext uri="{FF2B5EF4-FFF2-40B4-BE49-F238E27FC236}">
                <a16:creationId xmlns:a16="http://schemas.microsoft.com/office/drawing/2014/main" id="{56B81197-9320-CE82-DC29-326373653BF0}"/>
              </a:ext>
            </a:extLst>
          </p:cNvPr>
          <p:cNvSpPr>
            <a:spLocks noChangeArrowheads="1"/>
          </p:cNvSpPr>
          <p:nvPr/>
        </p:nvSpPr>
        <p:spPr bwMode="auto">
          <a:xfrm>
            <a:off x="6109859" y="979316"/>
            <a:ext cx="853530" cy="432890"/>
          </a:xfrm>
          <a:prstGeom prst="rect">
            <a:avLst/>
          </a:prstGeom>
          <a:noFill/>
          <a:ln w="12700">
            <a:noFill/>
            <a:miter lim="800000"/>
            <a:headEnd/>
            <a:tailEnd/>
          </a:ln>
          <a:effectLst/>
        </p:spPr>
        <p:txBody>
          <a:bodyPr wrap="none" anchor="ctr">
            <a:prstTxWarp prst="textNoShape">
              <a:avLst/>
            </a:prstTxWarp>
          </a:bodyPr>
          <a:lstStyle/>
          <a:p>
            <a:r>
              <a:rPr lang="en-US" sz="12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4" name="Left Bracket 3">
            <a:extLst>
              <a:ext uri="{FF2B5EF4-FFF2-40B4-BE49-F238E27FC236}">
                <a16:creationId xmlns:a16="http://schemas.microsoft.com/office/drawing/2014/main" id="{A6F626D5-0D6D-0EB6-0BB7-AABA9BDFDA48}"/>
              </a:ext>
            </a:extLst>
          </p:cNvPr>
          <p:cNvSpPr/>
          <p:nvPr/>
        </p:nvSpPr>
        <p:spPr>
          <a:xfrm flipH="1">
            <a:off x="6086982" y="990148"/>
            <a:ext cx="75748" cy="1038846"/>
          </a:xfrm>
          <a:prstGeom prst="leftBracket">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88522502"/>
      </p:ext>
    </p:extLst>
  </p:cSld>
  <p:clrMapOvr>
    <a:masterClrMapping/>
  </p:clrMapOvr>
  <mc:AlternateContent xmlns:mc="http://schemas.openxmlformats.org/markup-compatibility/2006" xmlns:p14="http://schemas.microsoft.com/office/powerpoint/2010/main">
    <mc:Choice Requires="p14">
      <p:transition spd="slow" p14:dur="1250" advTm="24384">
        <p:fade/>
      </p:transition>
    </mc:Choice>
    <mc:Fallback xmlns="">
      <p:transition spd="slow" advTm="24384">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B8D9BF6-9803-268A-8E14-B44BF6BC08DC}"/>
              </a:ext>
            </a:extLst>
          </p:cNvPr>
          <p:cNvSpPr>
            <a:spLocks noGrp="1"/>
          </p:cNvSpPr>
          <p:nvPr>
            <p:ph type="title"/>
          </p:nvPr>
        </p:nvSpPr>
        <p:spPr/>
        <p:txBody>
          <a:bodyPr/>
          <a:lstStyle/>
          <a:p>
            <a:r>
              <a:rPr lang="en-US" dirty="0"/>
              <a:t>HIV Core Transport Inside Host Cell</a:t>
            </a:r>
          </a:p>
        </p:txBody>
      </p:sp>
      <p:sp>
        <p:nvSpPr>
          <p:cNvPr id="3" name="Text Placeholder 2">
            <a:extLst>
              <a:ext uri="{FF2B5EF4-FFF2-40B4-BE49-F238E27FC236}">
                <a16:creationId xmlns:a16="http://schemas.microsoft.com/office/drawing/2014/main" id="{38656E7D-9FAF-A592-3CA2-734AA58813F5}"/>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7" name="Picture 6">
            <a:extLst>
              <a:ext uri="{FF2B5EF4-FFF2-40B4-BE49-F238E27FC236}">
                <a16:creationId xmlns:a16="http://schemas.microsoft.com/office/drawing/2014/main" id="{167D4653-F2FC-97F8-0F00-91735B8B38E0}"/>
              </a:ext>
            </a:extLst>
          </p:cNvPr>
          <p:cNvPicPr>
            <a:picLocks noChangeAspect="1"/>
          </p:cNvPicPr>
          <p:nvPr/>
        </p:nvPicPr>
        <p:blipFill>
          <a:blip r:embed="rId2"/>
          <a:stretch>
            <a:fillRect/>
          </a:stretch>
        </p:blipFill>
        <p:spPr>
          <a:xfrm>
            <a:off x="767164" y="980716"/>
            <a:ext cx="7623313" cy="3848869"/>
          </a:xfrm>
          <a:prstGeom prst="rect">
            <a:avLst/>
          </a:prstGeom>
        </p:spPr>
      </p:pic>
      <p:pic>
        <p:nvPicPr>
          <p:cNvPr id="8" name="Picture 7">
            <a:extLst>
              <a:ext uri="{FF2B5EF4-FFF2-40B4-BE49-F238E27FC236}">
                <a16:creationId xmlns:a16="http://schemas.microsoft.com/office/drawing/2014/main" id="{557E9C63-5CA3-A1F1-DF15-C2AEAE36E8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2533" y1="15511" x2="30533" y2="25422"/>
                        <a14:backgroundMark x1="30533" y1="25422" x2="25156" y2="37644"/>
                        <a14:backgroundMark x1="25156" y1="37644" x2="24089" y2="50622"/>
                        <a14:backgroundMark x1="24089" y1="50622" x2="28222" y2="63022"/>
                        <a14:backgroundMark x1="28222" y1="63022" x2="35956" y2="74000"/>
                        <a14:backgroundMark x1="35956" y1="74000" x2="46400" y2="78267"/>
                        <a14:backgroundMark x1="36444" y1="14622" x2="25022" y2="24667"/>
                        <a14:backgroundMark x1="25022" y1="24667" x2="17556" y2="38444"/>
                        <a14:backgroundMark x1="17556" y1="38444" x2="27556" y2="68667"/>
                        <a14:backgroundMark x1="27556" y1="68667" x2="40578" y2="77333"/>
                        <a14:backgroundMark x1="40578" y1="77333" x2="49733" y2="79956"/>
                        <a14:backgroundMark x1="42533" y1="14622" x2="55644" y2="12400"/>
                        <a14:backgroundMark x1="55644" y1="12400" x2="68933" y2="13156"/>
                        <a14:backgroundMark x1="68933" y1="13156" x2="83111" y2="37822"/>
                        <a14:backgroundMark x1="83111" y1="37822" x2="86622" y2="51644"/>
                        <a14:backgroundMark x1="86622" y1="51644" x2="84222" y2="63600"/>
                        <a14:backgroundMark x1="84222" y1="63600" x2="74622" y2="74933"/>
                        <a14:backgroundMark x1="74622" y1="74933" x2="62533" y2="82800"/>
                        <a14:backgroundMark x1="62533" y1="82800" x2="47778" y2="86356"/>
                        <a14:backgroundMark x1="47778" y1="86356" x2="34578" y2="81289"/>
                        <a14:backgroundMark x1="34578" y1="81289" x2="16533" y2="60756"/>
                        <a14:backgroundMark x1="16533" y1="60756" x2="14267" y2="38978"/>
                        <a14:backgroundMark x1="58933" y1="13689" x2="70844" y2="21911"/>
                        <a14:backgroundMark x1="70844" y1="21911" x2="80400" y2="34133"/>
                        <a14:backgroundMark x1="80400" y1="34133" x2="82000" y2="46444"/>
                        <a14:backgroundMark x1="82000" y1="46444" x2="59378" y2="80444"/>
                        <a14:backgroundMark x1="59378" y1="80444" x2="35156" y2="79200"/>
                        <a14:backgroundMark x1="73333" y1="63156" x2="78089" y2="50356"/>
                        <a14:backgroundMark x1="78089" y1="50356" x2="78311" y2="37911"/>
                        <a14:backgroundMark x1="78311" y1="37911" x2="74400" y2="26267"/>
                        <a14:backgroundMark x1="74400" y1="26267" x2="72044" y2="22711"/>
                        <a14:backgroundMark x1="70400" y1="22533" x2="77022" y2="48044"/>
                        <a14:backgroundMark x1="77022" y1="48044" x2="70400" y2="63333"/>
                        <a14:backgroundMark x1="71689" y1="22356" x2="61111" y2="15600"/>
                        <a14:backgroundMark x1="61111" y1="15600" x2="48622" y2="14400"/>
                        <a14:backgroundMark x1="48622" y1="14400" x2="36800" y2="17556"/>
                        <a14:backgroundMark x1="36800" y1="17556" x2="36800" y2="17556"/>
                        <a14:backgroundMark x1="71333" y1="26044" x2="62000" y2="17556"/>
                        <a14:backgroundMark x1="62000" y1="17556" x2="48489" y2="15333"/>
                        <a14:backgroundMark x1="48489" y1="15333" x2="36267" y2="18089"/>
                        <a14:backgroundMark x1="36267" y1="18089" x2="25422" y2="27289"/>
                        <a14:backgroundMark x1="25422" y1="27289" x2="23867" y2="31200"/>
                        <a14:backgroundMark x1="38267" y1="18489" x2="30844" y2="28578"/>
                        <a14:backgroundMark x1="30844" y1="28578" x2="30400" y2="53022"/>
                        <a14:backgroundMark x1="30400" y1="53022" x2="35333" y2="67778"/>
                        <a14:backgroundMark x1="42889" y1="17022" x2="33911" y2="25289"/>
                        <a14:backgroundMark x1="33911" y1="25289" x2="29956" y2="31956"/>
                        <a14:backgroundMark x1="44533" y1="19022" x2="38267" y2="22178"/>
                        <a14:backgroundMark x1="27778" y1="36000" x2="36800" y2="65956"/>
                        <a14:backgroundMark x1="36800" y1="65956" x2="48622" y2="80844"/>
                        <a14:backgroundMark x1="36622" y1="22889" x2="37733" y2="23289"/>
                        <a14:backgroundMark x1="68267" y1="58000" x2="68267" y2="58000"/>
                        <a14:backgroundMark x1="70178" y1="48844" x2="70178" y2="48844"/>
                        <a14:backgroundMark x1="71244" y1="39333" x2="71244" y2="39333"/>
                        <a14:backgroundMark x1="70933" y1="35067" x2="70933" y2="35067"/>
                        <a14:backgroundMark x1="66489" y1="26178" x2="66489" y2="26178"/>
                        <a14:backgroundMark x1="71022" y1="35067" x2="71022" y2="35067"/>
                        <a14:backgroundMark x1="59600" y1="20933" x2="59600" y2="20933"/>
                        <a14:backgroundMark x1="46800" y1="19244" x2="46800" y2="19244"/>
                        <a14:backgroundMark x1="42578" y1="21067" x2="42578" y2="21067"/>
                        <a14:backgroundMark x1="33378" y1="31422" x2="33378" y2="31422"/>
                        <a14:backgroundMark x1="33289" y1="35867" x2="33289" y2="35867"/>
                        <a14:backgroundMark x1="33556" y1="40800" x2="33556" y2="40800"/>
                        <a14:backgroundMark x1="33689" y1="44889" x2="33689" y2="44889"/>
                        <a14:backgroundMark x1="33956" y1="44667" x2="33956" y2="44667"/>
                        <a14:backgroundMark x1="34178" y1="44978" x2="34178" y2="44978"/>
                        <a14:backgroundMark x1="33467" y1="31644" x2="33467" y2="31644"/>
                        <a14:backgroundMark x1="33600" y1="35867" x2="33600" y2="35867"/>
                        <a14:backgroundMark x1="35778" y1="54178" x2="35778" y2="54178"/>
                        <a14:backgroundMark x1="36844" y1="58622" x2="36844" y2="58622"/>
                        <a14:backgroundMark x1="38222" y1="63244" x2="38222" y2="63244"/>
                        <a14:backgroundMark x1="50489" y1="76178" x2="50489" y2="76178"/>
                        <a14:backgroundMark x1="67689" y1="57733" x2="67689" y2="57733"/>
                        <a14:backgroundMark x1="64933" y1="66000" x2="64933" y2="66000"/>
                        <a14:backgroundMark x1="65689" y1="66533" x2="65200" y2="66222"/>
                        <a14:backgroundMark x1="62667" y1="70267" x2="62667" y2="70267"/>
                        <a14:backgroundMark x1="34267" y1="44889" x2="34267" y2="44889"/>
                        <a14:backgroundMark x1="33689" y1="31822" x2="33689" y2="31822"/>
                        <a14:backgroundMark x1="33867" y1="40889" x2="33867" y2="40889"/>
                        <a14:backgroundMark x1="34044" y1="40711" x2="34044" y2="40711"/>
                        <a14:backgroundMark x1="33867" y1="40711" x2="33867" y2="40711"/>
                        <a14:backgroundMark x1="34178" y1="41022" x2="34178" y2="41022"/>
                        <a14:backgroundMark x1="59467" y1="73911" x2="59467" y2="73911"/>
                        <a14:backgroundMark x1="66178" y1="61778" x2="66178" y2="61778"/>
                        <a14:backgroundMark x1="66178" y1="61689" x2="66400" y2="61956"/>
                        <a14:backgroundMark x1="50800" y1="75911" x2="50400" y2="76089"/>
                        <a14:backgroundMark x1="64622" y1="65600" x2="64889" y2="65822"/>
                        <a14:backgroundMark x1="38400" y1="63156" x2="38133" y2="63333"/>
                        <a14:backgroundMark x1="93867" y1="59600" x2="93867" y2="59600"/>
                      </a14:backgroundRemoval>
                    </a14:imgEffect>
                    <a14:imgEffect>
                      <a14:colorTemperature colorTemp="7200"/>
                    </a14:imgEffect>
                  </a14:imgLayer>
                </a14:imgProps>
              </a:ext>
            </a:extLst>
          </a:blip>
          <a:stretch>
            <a:fillRect/>
          </a:stretch>
        </p:blipFill>
        <p:spPr>
          <a:xfrm rot="1910336">
            <a:off x="4649774" y="575354"/>
            <a:ext cx="1894288" cy="1894288"/>
          </a:xfrm>
          <a:prstGeom prst="rect">
            <a:avLst/>
          </a:prstGeom>
        </p:spPr>
      </p:pic>
      <p:sp>
        <p:nvSpPr>
          <p:cNvPr id="9" name="Rectangle 8">
            <a:extLst>
              <a:ext uri="{FF2B5EF4-FFF2-40B4-BE49-F238E27FC236}">
                <a16:creationId xmlns:a16="http://schemas.microsoft.com/office/drawing/2014/main" id="{C872815E-D432-BC70-274A-2AF359501F6C}"/>
              </a:ext>
            </a:extLst>
          </p:cNvPr>
          <p:cNvSpPr/>
          <p:nvPr/>
        </p:nvSpPr>
        <p:spPr>
          <a:xfrm>
            <a:off x="7812350" y="2609850"/>
            <a:ext cx="579056" cy="364169"/>
          </a:xfrm>
          <a:prstGeom prst="rect">
            <a:avLst/>
          </a:prstGeom>
          <a:solidFill>
            <a:srgbClr val="DAD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8A41AF2-799A-C67D-EF15-97F6156CFB57}"/>
              </a:ext>
            </a:extLst>
          </p:cNvPr>
          <p:cNvCxnSpPr>
            <a:cxnSpLocks/>
          </p:cNvCxnSpPr>
          <p:nvPr/>
        </p:nvCxnSpPr>
        <p:spPr>
          <a:xfrm flipH="1" flipV="1">
            <a:off x="6747029" y="3773009"/>
            <a:ext cx="248576" cy="71020"/>
          </a:xfrm>
          <a:prstGeom prst="line">
            <a:avLst/>
          </a:prstGeom>
          <a:ln w="19050">
            <a:solidFill>
              <a:schemeClr val="tx1">
                <a:lumMod val="75000"/>
                <a:lumOff val="25000"/>
              </a:schemeClr>
            </a:solidFill>
            <a:headEnd type="arrow"/>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8D917EB-A594-EC9F-71C0-BF6A2AE6C43F}"/>
              </a:ext>
            </a:extLst>
          </p:cNvPr>
          <p:cNvSpPr/>
          <p:nvPr/>
        </p:nvSpPr>
        <p:spPr>
          <a:xfrm>
            <a:off x="8115670" y="2278603"/>
            <a:ext cx="220462" cy="224901"/>
          </a:xfrm>
          <a:prstGeom prst="rect">
            <a:avLst/>
          </a:prstGeom>
          <a:solidFill>
            <a:srgbClr val="E2E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72F0CD5-A0A9-B6E5-1ACB-F969179E93EF}"/>
              </a:ext>
            </a:extLst>
          </p:cNvPr>
          <p:cNvSpPr/>
          <p:nvPr/>
        </p:nvSpPr>
        <p:spPr>
          <a:xfrm>
            <a:off x="8171710" y="2946401"/>
            <a:ext cx="220462" cy="313186"/>
          </a:xfrm>
          <a:prstGeom prst="rect">
            <a:avLst/>
          </a:prstGeom>
          <a:solidFill>
            <a:srgbClr val="D9D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5B6A0F7-AD4B-3718-369D-CE7D3C13DA0A}"/>
              </a:ext>
            </a:extLst>
          </p:cNvPr>
          <p:cNvSpPr/>
          <p:nvPr/>
        </p:nvSpPr>
        <p:spPr>
          <a:xfrm>
            <a:off x="8223250" y="3860800"/>
            <a:ext cx="168922" cy="113162"/>
          </a:xfrm>
          <a:prstGeom prst="rect">
            <a:avLst/>
          </a:prstGeom>
          <a:solidFill>
            <a:srgbClr val="CFD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25EC84D6-6AC2-B169-8609-0ECEE47B5110}"/>
              </a:ext>
            </a:extLst>
          </p:cNvPr>
          <p:cNvSpPr>
            <a:spLocks noChangeArrowheads="1"/>
          </p:cNvSpPr>
          <p:nvPr/>
        </p:nvSpPr>
        <p:spPr bwMode="auto">
          <a:xfrm>
            <a:off x="847088" y="4411165"/>
            <a:ext cx="1866486"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Host Cell</a:t>
            </a:r>
          </a:p>
        </p:txBody>
      </p:sp>
      <p:sp>
        <p:nvSpPr>
          <p:cNvPr id="21" name="Rectangle 13">
            <a:extLst>
              <a:ext uri="{FF2B5EF4-FFF2-40B4-BE49-F238E27FC236}">
                <a16:creationId xmlns:a16="http://schemas.microsoft.com/office/drawing/2014/main" id="{6FC8156E-9E26-7D38-6BCE-A40D497FF3BA}"/>
              </a:ext>
            </a:extLst>
          </p:cNvPr>
          <p:cNvSpPr>
            <a:spLocks noChangeArrowheads="1"/>
          </p:cNvSpPr>
          <p:nvPr/>
        </p:nvSpPr>
        <p:spPr bwMode="auto">
          <a:xfrm>
            <a:off x="5843863" y="4031786"/>
            <a:ext cx="1088716"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Nucleus</a:t>
            </a:r>
          </a:p>
        </p:txBody>
      </p:sp>
      <p:sp>
        <p:nvSpPr>
          <p:cNvPr id="22" name="Rectangle 13">
            <a:extLst>
              <a:ext uri="{FF2B5EF4-FFF2-40B4-BE49-F238E27FC236}">
                <a16:creationId xmlns:a16="http://schemas.microsoft.com/office/drawing/2014/main" id="{333B6F54-19B9-E2F5-E3A9-36161EA66D97}"/>
              </a:ext>
            </a:extLst>
          </p:cNvPr>
          <p:cNvSpPr>
            <a:spLocks noChangeArrowheads="1"/>
          </p:cNvSpPr>
          <p:nvPr/>
        </p:nvSpPr>
        <p:spPr bwMode="auto">
          <a:xfrm>
            <a:off x="3733800" y="4031786"/>
            <a:ext cx="1088716" cy="432890"/>
          </a:xfrm>
          <a:prstGeom prst="rect">
            <a:avLst/>
          </a:prstGeom>
          <a:noFill/>
          <a:ln w="12700">
            <a:noFill/>
            <a:miter lim="800000"/>
            <a:headEnd/>
            <a:tailEnd/>
          </a:ln>
          <a:effectLst/>
        </p:spPr>
        <p:txBody>
          <a:bodyPr wrap="none" anchor="ctr">
            <a:prstTxWarp prst="textNoShape">
              <a:avLst/>
            </a:prstTxWarp>
          </a:bodyPr>
          <a:lstStyle/>
          <a:p>
            <a:r>
              <a:rPr lang="en-US" sz="1400" dirty="0">
                <a:latin typeface="Calibri" panose="020F0502020204030204" pitchFamily="34" charset="0"/>
                <a:cs typeface="Calibri" panose="020F0502020204030204" pitchFamily="34" charset="0"/>
              </a:rPr>
              <a:t>Cytoplasm</a:t>
            </a:r>
          </a:p>
        </p:txBody>
      </p:sp>
      <p:sp>
        <p:nvSpPr>
          <p:cNvPr id="2" name="Rectangle 1">
            <a:extLst>
              <a:ext uri="{FF2B5EF4-FFF2-40B4-BE49-F238E27FC236}">
                <a16:creationId xmlns:a16="http://schemas.microsoft.com/office/drawing/2014/main" id="{530EC298-5471-3636-A05D-D657754EDD51}"/>
              </a:ext>
            </a:extLst>
          </p:cNvPr>
          <p:cNvSpPr/>
          <p:nvPr/>
        </p:nvSpPr>
        <p:spPr>
          <a:xfrm>
            <a:off x="3895962" y="2852928"/>
            <a:ext cx="566928" cy="283464"/>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6CD72CE-03E2-D070-B66F-BCC7C0806199}"/>
              </a:ext>
            </a:extLst>
          </p:cNvPr>
          <p:cNvSpPr/>
          <p:nvPr/>
        </p:nvSpPr>
        <p:spPr>
          <a:xfrm>
            <a:off x="5185134" y="2134572"/>
            <a:ext cx="1127760" cy="359664"/>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33C78F-4953-636A-0DCC-1E163150A330}"/>
              </a:ext>
            </a:extLst>
          </p:cNvPr>
          <p:cNvSpPr/>
          <p:nvPr/>
        </p:nvSpPr>
        <p:spPr>
          <a:xfrm>
            <a:off x="7817148" y="4189056"/>
            <a:ext cx="566928" cy="283464"/>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690820"/>
      </p:ext>
    </p:extLst>
  </p:cSld>
  <p:clrMapOvr>
    <a:masterClrMapping/>
  </p:clrMapOvr>
  <mc:AlternateContent xmlns:mc="http://schemas.openxmlformats.org/markup-compatibility/2006" xmlns:p14="http://schemas.microsoft.com/office/powerpoint/2010/main">
    <mc:Choice Requires="p14">
      <p:transition spd="slow" p14:dur="1250" advTm="15818">
        <p:fade/>
      </p:transition>
    </mc:Choice>
    <mc:Fallback xmlns="">
      <p:transition spd="slow" advTm="15818">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0DB6BD-4954-5DF4-522A-170C8313D813}"/>
              </a:ext>
            </a:extLst>
          </p:cNvPr>
          <p:cNvPicPr>
            <a:picLocks noChangeAspect="1"/>
          </p:cNvPicPr>
          <p:nvPr/>
        </p:nvPicPr>
        <p:blipFill>
          <a:blip r:embed="rId2"/>
          <a:stretch>
            <a:fillRect/>
          </a:stretch>
        </p:blipFill>
        <p:spPr>
          <a:xfrm>
            <a:off x="457773" y="1068088"/>
            <a:ext cx="8229600" cy="3657600"/>
          </a:xfrm>
          <a:prstGeom prst="rect">
            <a:avLst/>
          </a:prstGeom>
        </p:spPr>
      </p:pic>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HIV Reverse Transcription</a:t>
            </a:r>
          </a:p>
        </p:txBody>
      </p:sp>
      <p:sp>
        <p:nvSpPr>
          <p:cNvPr id="4" name="Text Placeholder 2">
            <a:extLst>
              <a:ext uri="{FF2B5EF4-FFF2-40B4-BE49-F238E27FC236}">
                <a16:creationId xmlns:a16="http://schemas.microsoft.com/office/drawing/2014/main" id="{A6042FBF-C073-894D-A072-5236B2C306AD}"/>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sp>
        <p:nvSpPr>
          <p:cNvPr id="7" name="Rectangle 6">
            <a:extLst>
              <a:ext uri="{FF2B5EF4-FFF2-40B4-BE49-F238E27FC236}">
                <a16:creationId xmlns:a16="http://schemas.microsoft.com/office/drawing/2014/main" id="{0F352664-712A-9F74-50B1-8FF95FB7D0B3}"/>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pic>
        <p:nvPicPr>
          <p:cNvPr id="3" name="Picture 2">
            <a:extLst>
              <a:ext uri="{FF2B5EF4-FFF2-40B4-BE49-F238E27FC236}">
                <a16:creationId xmlns:a16="http://schemas.microsoft.com/office/drawing/2014/main" id="{39F0B64E-7F4D-B3A2-E9C4-941AFF9410F7}"/>
              </a:ext>
            </a:extLst>
          </p:cNvPr>
          <p:cNvPicPr>
            <a:picLocks noChangeAspect="1"/>
          </p:cNvPicPr>
          <p:nvPr/>
        </p:nvPicPr>
        <p:blipFill>
          <a:blip r:embed="rId3"/>
          <a:stretch>
            <a:fillRect/>
          </a:stretch>
        </p:blipFill>
        <p:spPr>
          <a:xfrm rot="5714458">
            <a:off x="3787454" y="3857355"/>
            <a:ext cx="178941" cy="236333"/>
          </a:xfrm>
          <a:prstGeom prst="rect">
            <a:avLst/>
          </a:prstGeom>
          <a:effectLst>
            <a:outerShdw blurRad="50800" dist="12700" dir="5400000" algn="ctr" rotWithShape="0">
              <a:schemeClr val="tx1"/>
            </a:outerShdw>
          </a:effectLst>
        </p:spPr>
      </p:pic>
      <p:pic>
        <p:nvPicPr>
          <p:cNvPr id="5" name="Picture 4">
            <a:extLst>
              <a:ext uri="{FF2B5EF4-FFF2-40B4-BE49-F238E27FC236}">
                <a16:creationId xmlns:a16="http://schemas.microsoft.com/office/drawing/2014/main" id="{BD15A8B0-DAFA-BCC7-9B37-E2D474DFCDDB}"/>
              </a:ext>
            </a:extLst>
          </p:cNvPr>
          <p:cNvPicPr>
            <a:picLocks noChangeAspect="1"/>
          </p:cNvPicPr>
          <p:nvPr/>
        </p:nvPicPr>
        <p:blipFill>
          <a:blip r:embed="rId3"/>
          <a:stretch>
            <a:fillRect/>
          </a:stretch>
        </p:blipFill>
        <p:spPr>
          <a:xfrm rot="17649808">
            <a:off x="2752461" y="2619603"/>
            <a:ext cx="147493" cy="185943"/>
          </a:xfrm>
          <a:prstGeom prst="rect">
            <a:avLst/>
          </a:prstGeom>
          <a:effectLst>
            <a:outerShdw blurRad="50800" dist="12700" dir="5400000" algn="ctr" rotWithShape="0">
              <a:schemeClr val="tx1"/>
            </a:outerShdw>
          </a:effectLst>
        </p:spPr>
      </p:pic>
      <p:grpSp>
        <p:nvGrpSpPr>
          <p:cNvPr id="6" name="Group 5">
            <a:extLst>
              <a:ext uri="{FF2B5EF4-FFF2-40B4-BE49-F238E27FC236}">
                <a16:creationId xmlns:a16="http://schemas.microsoft.com/office/drawing/2014/main" id="{A9DBDF5D-A577-E3C3-EDCF-AF2F2464349F}"/>
              </a:ext>
            </a:extLst>
          </p:cNvPr>
          <p:cNvGrpSpPr>
            <a:grpSpLocks noChangeAspect="1"/>
          </p:cNvGrpSpPr>
          <p:nvPr/>
        </p:nvGrpSpPr>
        <p:grpSpPr>
          <a:xfrm rot="14204129" flipV="1">
            <a:off x="7353531" y="2053319"/>
            <a:ext cx="182880" cy="182880"/>
            <a:chOff x="6787242" y="2111827"/>
            <a:chExt cx="1144333" cy="1110343"/>
          </a:xfrm>
        </p:grpSpPr>
        <p:sp>
          <p:nvSpPr>
            <p:cNvPr id="8" name="Regular Pentagon 7">
              <a:extLst>
                <a:ext uri="{FF2B5EF4-FFF2-40B4-BE49-F238E27FC236}">
                  <a16:creationId xmlns:a16="http://schemas.microsoft.com/office/drawing/2014/main" id="{AB54AA9C-2DD2-AB09-B9C4-F26A207E5F4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32BAFC55-69AA-C9EB-40A3-32922123827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23317CA-4C8E-D260-5BE2-1633401614FA}"/>
              </a:ext>
            </a:extLst>
          </p:cNvPr>
          <p:cNvGrpSpPr>
            <a:grpSpLocks noChangeAspect="1"/>
          </p:cNvGrpSpPr>
          <p:nvPr/>
        </p:nvGrpSpPr>
        <p:grpSpPr>
          <a:xfrm rot="9795495" flipV="1">
            <a:off x="7742595" y="2030485"/>
            <a:ext cx="182880" cy="182880"/>
            <a:chOff x="6787242" y="2111827"/>
            <a:chExt cx="1144333" cy="1110343"/>
          </a:xfrm>
        </p:grpSpPr>
        <p:sp>
          <p:nvSpPr>
            <p:cNvPr id="13" name="Regular Pentagon 12">
              <a:extLst>
                <a:ext uri="{FF2B5EF4-FFF2-40B4-BE49-F238E27FC236}">
                  <a16:creationId xmlns:a16="http://schemas.microsoft.com/office/drawing/2014/main" id="{C370BA32-15AD-735A-C802-4CFEC684C1A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26921682-80D1-E704-6F07-CDC0FB719EE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7EBA1CEE-2990-68B1-7934-E3817EEA5BDF}"/>
              </a:ext>
            </a:extLst>
          </p:cNvPr>
          <p:cNvGrpSpPr>
            <a:grpSpLocks noChangeAspect="1"/>
          </p:cNvGrpSpPr>
          <p:nvPr/>
        </p:nvGrpSpPr>
        <p:grpSpPr>
          <a:xfrm rot="21013682" flipH="1" flipV="1">
            <a:off x="6840530" y="2141046"/>
            <a:ext cx="182880" cy="182880"/>
            <a:chOff x="6787242" y="2111827"/>
            <a:chExt cx="1144333" cy="1110343"/>
          </a:xfrm>
        </p:grpSpPr>
        <p:sp>
          <p:nvSpPr>
            <p:cNvPr id="16" name="Regular Pentagon 15">
              <a:extLst>
                <a:ext uri="{FF2B5EF4-FFF2-40B4-BE49-F238E27FC236}">
                  <a16:creationId xmlns:a16="http://schemas.microsoft.com/office/drawing/2014/main" id="{10D90BC2-0C46-50D4-E24A-18CD0CE9E838}"/>
                </a:ext>
              </a:extLst>
            </p:cNvPr>
            <p:cNvSpPr>
              <a:spLocks noChangeAspect="1"/>
            </p:cNvSpPr>
            <p:nvPr/>
          </p:nvSpPr>
          <p:spPr>
            <a:xfrm>
              <a:off x="6787242" y="2111827"/>
              <a:ext cx="1144333" cy="1110343"/>
            </a:xfrm>
            <a:prstGeom prst="pentagon">
              <a:avLst/>
            </a:prstGeom>
            <a:gradFill flip="none" rotWithShape="1">
              <a:gsLst>
                <a:gs pos="0">
                  <a:srgbClr val="C9B6A7"/>
                </a:gs>
                <a:gs pos="100000">
                  <a:srgbClr val="A89586"/>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19484C57-E506-6136-F3D7-18F5BA2A9A4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12D8B94-A5A9-7E59-47C3-C6B8B74F517D}"/>
              </a:ext>
            </a:extLst>
          </p:cNvPr>
          <p:cNvGrpSpPr>
            <a:grpSpLocks noChangeAspect="1"/>
          </p:cNvGrpSpPr>
          <p:nvPr/>
        </p:nvGrpSpPr>
        <p:grpSpPr>
          <a:xfrm rot="6413862" flipV="1">
            <a:off x="6340147" y="2083415"/>
            <a:ext cx="182880" cy="182880"/>
            <a:chOff x="6787242" y="2111827"/>
            <a:chExt cx="1144333" cy="1110343"/>
          </a:xfrm>
        </p:grpSpPr>
        <p:sp>
          <p:nvSpPr>
            <p:cNvPr id="19" name="Regular Pentagon 18">
              <a:extLst>
                <a:ext uri="{FF2B5EF4-FFF2-40B4-BE49-F238E27FC236}">
                  <a16:creationId xmlns:a16="http://schemas.microsoft.com/office/drawing/2014/main" id="{679B047A-67B5-969D-C2B7-DAA66BA4B1B2}"/>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53FCE8AA-2637-AE1C-D3ED-DE860870AD5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CA2A3E5-EC66-7A67-2059-25CD8A8ADBE7}"/>
              </a:ext>
            </a:extLst>
          </p:cNvPr>
          <p:cNvGrpSpPr>
            <a:grpSpLocks noChangeAspect="1"/>
          </p:cNvGrpSpPr>
          <p:nvPr/>
        </p:nvGrpSpPr>
        <p:grpSpPr>
          <a:xfrm rot="10800000" flipH="1" flipV="1">
            <a:off x="7537524" y="2475738"/>
            <a:ext cx="164592" cy="164592"/>
            <a:chOff x="6787242" y="2111827"/>
            <a:chExt cx="1144333" cy="1110343"/>
          </a:xfrm>
        </p:grpSpPr>
        <p:sp>
          <p:nvSpPr>
            <p:cNvPr id="22" name="Regular Pentagon 21">
              <a:extLst>
                <a:ext uri="{FF2B5EF4-FFF2-40B4-BE49-F238E27FC236}">
                  <a16:creationId xmlns:a16="http://schemas.microsoft.com/office/drawing/2014/main" id="{7023BB01-38D5-2CC9-7480-10ED09BB6454}"/>
                </a:ext>
              </a:extLst>
            </p:cNvPr>
            <p:cNvSpPr>
              <a:spLocks noChangeAspect="1"/>
            </p:cNvSpPr>
            <p:nvPr/>
          </p:nvSpPr>
          <p:spPr>
            <a:xfrm>
              <a:off x="6787242" y="2111827"/>
              <a:ext cx="1144333" cy="1110343"/>
            </a:xfrm>
            <a:prstGeom prst="pentagon">
              <a:avLst/>
            </a:prstGeom>
            <a:gradFill flip="none" rotWithShape="1">
              <a:gsLst>
                <a:gs pos="0">
                  <a:srgbClr val="C9B6A7"/>
                </a:gs>
                <a:gs pos="100000">
                  <a:srgbClr val="A89586"/>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E8A23F4F-84C2-D01B-87A2-097FFCDF93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682D2103-C0A6-520E-3CAB-67574ADCC833}"/>
              </a:ext>
            </a:extLst>
          </p:cNvPr>
          <p:cNvGrpSpPr/>
          <p:nvPr/>
        </p:nvGrpSpPr>
        <p:grpSpPr>
          <a:xfrm rot="12024034" flipV="1">
            <a:off x="6949647" y="2842588"/>
            <a:ext cx="137160" cy="137160"/>
            <a:chOff x="6787242" y="2111827"/>
            <a:chExt cx="1144333" cy="1110343"/>
          </a:xfrm>
        </p:grpSpPr>
        <p:sp>
          <p:nvSpPr>
            <p:cNvPr id="25" name="Regular Pentagon 24">
              <a:extLst>
                <a:ext uri="{FF2B5EF4-FFF2-40B4-BE49-F238E27FC236}">
                  <a16:creationId xmlns:a16="http://schemas.microsoft.com/office/drawing/2014/main" id="{8F62ABBD-2626-26F0-8C8D-6AD892137380}"/>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27E65A56-8962-E19C-ED65-D242F316917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B6E38BC-5E68-0339-BA19-CB7A6D8370E7}"/>
              </a:ext>
            </a:extLst>
          </p:cNvPr>
          <p:cNvGrpSpPr>
            <a:grpSpLocks noChangeAspect="1"/>
          </p:cNvGrpSpPr>
          <p:nvPr/>
        </p:nvGrpSpPr>
        <p:grpSpPr>
          <a:xfrm rot="18070383" flipV="1">
            <a:off x="7135909" y="2489454"/>
            <a:ext cx="164592" cy="164592"/>
            <a:chOff x="6787242" y="2111827"/>
            <a:chExt cx="1144333" cy="1110343"/>
          </a:xfrm>
        </p:grpSpPr>
        <p:sp>
          <p:nvSpPr>
            <p:cNvPr id="28" name="Regular Pentagon 27">
              <a:extLst>
                <a:ext uri="{FF2B5EF4-FFF2-40B4-BE49-F238E27FC236}">
                  <a16:creationId xmlns:a16="http://schemas.microsoft.com/office/drawing/2014/main" id="{5E8B109B-2DF9-D850-2683-9C243A2C3E3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000A17A2-449F-8913-791F-4C442F42BECB}"/>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1CF4C59C-FCBA-1E80-8FBC-950EF9D42431}"/>
              </a:ext>
            </a:extLst>
          </p:cNvPr>
          <p:cNvGrpSpPr>
            <a:grpSpLocks noChangeAspect="1"/>
          </p:cNvGrpSpPr>
          <p:nvPr/>
        </p:nvGrpSpPr>
        <p:grpSpPr>
          <a:xfrm rot="6568497" flipV="1">
            <a:off x="6562060" y="2489453"/>
            <a:ext cx="164592" cy="164592"/>
            <a:chOff x="6787242" y="2111827"/>
            <a:chExt cx="1144333" cy="1110343"/>
          </a:xfrm>
        </p:grpSpPr>
        <p:sp>
          <p:nvSpPr>
            <p:cNvPr id="31" name="Regular Pentagon 30">
              <a:extLst>
                <a:ext uri="{FF2B5EF4-FFF2-40B4-BE49-F238E27FC236}">
                  <a16:creationId xmlns:a16="http://schemas.microsoft.com/office/drawing/2014/main" id="{117755F5-E80C-78B5-F8D0-26AE2096B93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id="{D6A2B104-D9A2-216C-58DD-257233C36E9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698F8860-82B7-7AB8-E0B5-5A46667EEC07}"/>
              </a:ext>
            </a:extLst>
          </p:cNvPr>
          <p:cNvGrpSpPr/>
          <p:nvPr/>
        </p:nvGrpSpPr>
        <p:grpSpPr>
          <a:xfrm rot="4640051" flipH="1" flipV="1">
            <a:off x="7347802" y="2912080"/>
            <a:ext cx="137160" cy="137160"/>
            <a:chOff x="6787242" y="2111827"/>
            <a:chExt cx="1144333" cy="1110343"/>
          </a:xfrm>
        </p:grpSpPr>
        <p:sp>
          <p:nvSpPr>
            <p:cNvPr id="34" name="Regular Pentagon 33">
              <a:extLst>
                <a:ext uri="{FF2B5EF4-FFF2-40B4-BE49-F238E27FC236}">
                  <a16:creationId xmlns:a16="http://schemas.microsoft.com/office/drawing/2014/main" id="{E0A805F5-36F4-898D-8D0C-E8929FE7F1A9}"/>
                </a:ext>
              </a:extLst>
            </p:cNvPr>
            <p:cNvSpPr>
              <a:spLocks noChangeAspect="1"/>
            </p:cNvSpPr>
            <p:nvPr/>
          </p:nvSpPr>
          <p:spPr>
            <a:xfrm>
              <a:off x="6787242" y="2111827"/>
              <a:ext cx="1144333" cy="1110343"/>
            </a:xfrm>
            <a:prstGeom prst="pentagon">
              <a:avLst/>
            </a:prstGeom>
            <a:gradFill flip="none" rotWithShape="1">
              <a:gsLst>
                <a:gs pos="0">
                  <a:srgbClr val="C9B6A7"/>
                </a:gs>
                <a:gs pos="100000">
                  <a:srgbClr val="A89586"/>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5" name="Straight Connector 34">
              <a:extLst>
                <a:ext uri="{FF2B5EF4-FFF2-40B4-BE49-F238E27FC236}">
                  <a16:creationId xmlns:a16="http://schemas.microsoft.com/office/drawing/2014/main" id="{F37042DA-2D37-FAC2-3FB8-EFBA12B26A2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6970DCC-8142-52CF-FB93-A53C6576281A}"/>
              </a:ext>
            </a:extLst>
          </p:cNvPr>
          <p:cNvGrpSpPr>
            <a:grpSpLocks/>
          </p:cNvGrpSpPr>
          <p:nvPr/>
        </p:nvGrpSpPr>
        <p:grpSpPr>
          <a:xfrm rot="3336408" flipH="1" flipV="1">
            <a:off x="8175702" y="3516100"/>
            <a:ext cx="91440" cy="91440"/>
            <a:chOff x="6787242" y="2111827"/>
            <a:chExt cx="1144333" cy="1110343"/>
          </a:xfrm>
        </p:grpSpPr>
        <p:sp>
          <p:nvSpPr>
            <p:cNvPr id="37" name="Regular Pentagon 36">
              <a:extLst>
                <a:ext uri="{FF2B5EF4-FFF2-40B4-BE49-F238E27FC236}">
                  <a16:creationId xmlns:a16="http://schemas.microsoft.com/office/drawing/2014/main" id="{CD552335-A329-51FB-3887-655906FF8ADB}"/>
                </a:ext>
              </a:extLst>
            </p:cNvPr>
            <p:cNvSpPr>
              <a:spLocks noChangeAspect="1"/>
            </p:cNvSpPr>
            <p:nvPr/>
          </p:nvSpPr>
          <p:spPr>
            <a:xfrm>
              <a:off x="6787242" y="2111827"/>
              <a:ext cx="1144333" cy="1110343"/>
            </a:xfrm>
            <a:prstGeom prst="pentagon">
              <a:avLst/>
            </a:prstGeom>
            <a:gradFill flip="none" rotWithShape="1">
              <a:gsLst>
                <a:gs pos="0">
                  <a:srgbClr val="C9B6A7"/>
                </a:gs>
                <a:gs pos="100000">
                  <a:srgbClr val="A89586"/>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8" name="Straight Connector 37">
              <a:extLst>
                <a:ext uri="{FF2B5EF4-FFF2-40B4-BE49-F238E27FC236}">
                  <a16:creationId xmlns:a16="http://schemas.microsoft.com/office/drawing/2014/main" id="{DD2DFBDA-6A73-0863-DAA9-B3A6AA8E062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E1443E0-84AD-1D88-ACBA-71F66C4A6961}"/>
              </a:ext>
            </a:extLst>
          </p:cNvPr>
          <p:cNvGrpSpPr>
            <a:grpSpLocks noChangeAspect="1"/>
          </p:cNvGrpSpPr>
          <p:nvPr/>
        </p:nvGrpSpPr>
        <p:grpSpPr>
          <a:xfrm rot="18070383" flipV="1">
            <a:off x="8176635" y="3854419"/>
            <a:ext cx="73152" cy="73152"/>
            <a:chOff x="6787242" y="2111827"/>
            <a:chExt cx="1144333" cy="1110343"/>
          </a:xfrm>
        </p:grpSpPr>
        <p:sp>
          <p:nvSpPr>
            <p:cNvPr id="40" name="Regular Pentagon 39">
              <a:extLst>
                <a:ext uri="{FF2B5EF4-FFF2-40B4-BE49-F238E27FC236}">
                  <a16:creationId xmlns:a16="http://schemas.microsoft.com/office/drawing/2014/main" id="{3049145B-FE46-E85D-8A0A-FE74CF00B04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41" name="Straight Connector 40">
              <a:extLst>
                <a:ext uri="{FF2B5EF4-FFF2-40B4-BE49-F238E27FC236}">
                  <a16:creationId xmlns:a16="http://schemas.microsoft.com/office/drawing/2014/main" id="{62EBF933-5366-6BA8-17A9-1A1C5DCEF06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79FF2068-8201-B18A-D6E8-6679FFAAE5CD}"/>
              </a:ext>
            </a:extLst>
          </p:cNvPr>
          <p:cNvGrpSpPr>
            <a:grpSpLocks noChangeAspect="1"/>
          </p:cNvGrpSpPr>
          <p:nvPr/>
        </p:nvGrpSpPr>
        <p:grpSpPr>
          <a:xfrm rot="12024034" flipV="1">
            <a:off x="7993095" y="2383632"/>
            <a:ext cx="164592" cy="164592"/>
            <a:chOff x="6787242" y="2111827"/>
            <a:chExt cx="1144333" cy="1110343"/>
          </a:xfrm>
        </p:grpSpPr>
        <p:sp>
          <p:nvSpPr>
            <p:cNvPr id="43" name="Regular Pentagon 42">
              <a:extLst>
                <a:ext uri="{FF2B5EF4-FFF2-40B4-BE49-F238E27FC236}">
                  <a16:creationId xmlns:a16="http://schemas.microsoft.com/office/drawing/2014/main" id="{5C41FCDE-1351-7A19-B62E-F0E998C89B52}"/>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 name="Straight Connector 43">
              <a:extLst>
                <a:ext uri="{FF2B5EF4-FFF2-40B4-BE49-F238E27FC236}">
                  <a16:creationId xmlns:a16="http://schemas.microsoft.com/office/drawing/2014/main" id="{F21F7A89-AE8B-135F-7E96-C5ABD3AB0E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B4A4DE3A-54AA-0581-A78A-673FD72CB4C0}"/>
              </a:ext>
            </a:extLst>
          </p:cNvPr>
          <p:cNvGrpSpPr/>
          <p:nvPr/>
        </p:nvGrpSpPr>
        <p:grpSpPr>
          <a:xfrm rot="16790845" flipV="1">
            <a:off x="7791569" y="2882962"/>
            <a:ext cx="137160" cy="137160"/>
            <a:chOff x="6787242" y="2111827"/>
            <a:chExt cx="1144333" cy="1110343"/>
          </a:xfrm>
        </p:grpSpPr>
        <p:sp>
          <p:nvSpPr>
            <p:cNvPr id="46" name="Regular Pentagon 45">
              <a:extLst>
                <a:ext uri="{FF2B5EF4-FFF2-40B4-BE49-F238E27FC236}">
                  <a16:creationId xmlns:a16="http://schemas.microsoft.com/office/drawing/2014/main" id="{7FCBF9B8-EB92-31FA-7658-45F21F4E490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7" name="Straight Connector 46">
              <a:extLst>
                <a:ext uri="{FF2B5EF4-FFF2-40B4-BE49-F238E27FC236}">
                  <a16:creationId xmlns:a16="http://schemas.microsoft.com/office/drawing/2014/main" id="{B32F4DEA-7D9E-4798-FF2E-724CB5831E0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A249725A-0CEB-F145-D7BD-FC7D0DA7C3EA}"/>
              </a:ext>
            </a:extLst>
          </p:cNvPr>
          <p:cNvGrpSpPr>
            <a:grpSpLocks noChangeAspect="1"/>
          </p:cNvGrpSpPr>
          <p:nvPr/>
        </p:nvGrpSpPr>
        <p:grpSpPr>
          <a:xfrm rot="16790845" flipV="1">
            <a:off x="8215356" y="3180732"/>
            <a:ext cx="109728" cy="109728"/>
            <a:chOff x="6787242" y="2111827"/>
            <a:chExt cx="1144333" cy="1110343"/>
          </a:xfrm>
        </p:grpSpPr>
        <p:sp>
          <p:nvSpPr>
            <p:cNvPr id="52" name="Regular Pentagon 51">
              <a:extLst>
                <a:ext uri="{FF2B5EF4-FFF2-40B4-BE49-F238E27FC236}">
                  <a16:creationId xmlns:a16="http://schemas.microsoft.com/office/drawing/2014/main" id="{61A80C76-3531-4B96-127D-88DEC2B9C1A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3" name="Straight Connector 52">
              <a:extLst>
                <a:ext uri="{FF2B5EF4-FFF2-40B4-BE49-F238E27FC236}">
                  <a16:creationId xmlns:a16="http://schemas.microsoft.com/office/drawing/2014/main" id="{22DA874E-5B4A-A7F6-C3F9-A98B246AC39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FC530DFC-123B-A1CC-CCAB-F0514DFC5758}"/>
              </a:ext>
            </a:extLst>
          </p:cNvPr>
          <p:cNvGrpSpPr>
            <a:grpSpLocks noChangeAspect="1"/>
          </p:cNvGrpSpPr>
          <p:nvPr/>
        </p:nvGrpSpPr>
        <p:grpSpPr>
          <a:xfrm rot="18070383" flipV="1">
            <a:off x="7408592" y="3308425"/>
            <a:ext cx="109728" cy="109728"/>
            <a:chOff x="6787242" y="2111827"/>
            <a:chExt cx="1144333" cy="1110343"/>
          </a:xfrm>
        </p:grpSpPr>
        <p:sp>
          <p:nvSpPr>
            <p:cNvPr id="55" name="Regular Pentagon 54">
              <a:extLst>
                <a:ext uri="{FF2B5EF4-FFF2-40B4-BE49-F238E27FC236}">
                  <a16:creationId xmlns:a16="http://schemas.microsoft.com/office/drawing/2014/main" id="{81AA9183-4EB8-6B2C-D25B-BC630A65EAA3}"/>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56" name="Straight Connector 55">
              <a:extLst>
                <a:ext uri="{FF2B5EF4-FFF2-40B4-BE49-F238E27FC236}">
                  <a16:creationId xmlns:a16="http://schemas.microsoft.com/office/drawing/2014/main" id="{C2769295-5686-3F86-7395-A442F3A4A6E5}"/>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3BEC90C3-F0EB-87D3-A2FB-2FD5EAF744B5}"/>
              </a:ext>
            </a:extLst>
          </p:cNvPr>
          <p:cNvGrpSpPr>
            <a:grpSpLocks noChangeAspect="1"/>
          </p:cNvGrpSpPr>
          <p:nvPr/>
        </p:nvGrpSpPr>
        <p:grpSpPr>
          <a:xfrm rot="12024034" flipV="1">
            <a:off x="7846688" y="3241452"/>
            <a:ext cx="109728" cy="109728"/>
            <a:chOff x="6787242" y="2111827"/>
            <a:chExt cx="1144333" cy="1110343"/>
          </a:xfrm>
        </p:grpSpPr>
        <p:sp>
          <p:nvSpPr>
            <p:cNvPr id="58" name="Regular Pentagon 57">
              <a:extLst>
                <a:ext uri="{FF2B5EF4-FFF2-40B4-BE49-F238E27FC236}">
                  <a16:creationId xmlns:a16="http://schemas.microsoft.com/office/drawing/2014/main" id="{A0E39E58-9D9F-FB1A-1130-0AE2A5A3A3F8}"/>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9" name="Straight Connector 58">
              <a:extLst>
                <a:ext uri="{FF2B5EF4-FFF2-40B4-BE49-F238E27FC236}">
                  <a16:creationId xmlns:a16="http://schemas.microsoft.com/office/drawing/2014/main" id="{C5206235-A704-117E-C733-8C35B37D2DD4}"/>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19B9F2BA-8EA3-E90E-D0E3-40148797F2F9}"/>
              </a:ext>
            </a:extLst>
          </p:cNvPr>
          <p:cNvGrpSpPr/>
          <p:nvPr/>
        </p:nvGrpSpPr>
        <p:grpSpPr>
          <a:xfrm rot="18070383" flipV="1">
            <a:off x="8172326" y="2754529"/>
            <a:ext cx="137160" cy="137160"/>
            <a:chOff x="6787242" y="2111827"/>
            <a:chExt cx="1144333" cy="1110343"/>
          </a:xfrm>
        </p:grpSpPr>
        <p:sp>
          <p:nvSpPr>
            <p:cNvPr id="64" name="Regular Pentagon 63">
              <a:extLst>
                <a:ext uri="{FF2B5EF4-FFF2-40B4-BE49-F238E27FC236}">
                  <a16:creationId xmlns:a16="http://schemas.microsoft.com/office/drawing/2014/main" id="{2D56ED3F-23CD-7BDE-E17B-5C471BC57DB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65" name="Straight Connector 64">
              <a:extLst>
                <a:ext uri="{FF2B5EF4-FFF2-40B4-BE49-F238E27FC236}">
                  <a16:creationId xmlns:a16="http://schemas.microsoft.com/office/drawing/2014/main" id="{51D45390-5B7D-809A-5756-5E2F6C8DAFF7}"/>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B8BAF7CE-DBB1-E9F6-1551-42EDD5AE391E}"/>
              </a:ext>
            </a:extLst>
          </p:cNvPr>
          <p:cNvGrpSpPr>
            <a:grpSpLocks noChangeAspect="1"/>
          </p:cNvGrpSpPr>
          <p:nvPr/>
        </p:nvGrpSpPr>
        <p:grpSpPr>
          <a:xfrm rot="12024034" flipV="1">
            <a:off x="7778723" y="3582537"/>
            <a:ext cx="91440" cy="91440"/>
            <a:chOff x="6787242" y="2111827"/>
            <a:chExt cx="1144333" cy="1110343"/>
          </a:xfrm>
        </p:grpSpPr>
        <p:sp>
          <p:nvSpPr>
            <p:cNvPr id="67" name="Regular Pentagon 66">
              <a:extLst>
                <a:ext uri="{FF2B5EF4-FFF2-40B4-BE49-F238E27FC236}">
                  <a16:creationId xmlns:a16="http://schemas.microsoft.com/office/drawing/2014/main" id="{9BAD64C4-97B7-30AE-A1DC-B8735AF37C3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8" name="Straight Connector 67">
              <a:extLst>
                <a:ext uri="{FF2B5EF4-FFF2-40B4-BE49-F238E27FC236}">
                  <a16:creationId xmlns:a16="http://schemas.microsoft.com/office/drawing/2014/main" id="{60F5DE12-EA93-5A6E-AE27-D17173B8E5E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75" name="Rectangle 74">
            <a:extLst>
              <a:ext uri="{FF2B5EF4-FFF2-40B4-BE49-F238E27FC236}">
                <a16:creationId xmlns:a16="http://schemas.microsoft.com/office/drawing/2014/main" id="{5E18DDF6-EFBD-5059-7F27-0D945231E96E}"/>
              </a:ext>
            </a:extLst>
          </p:cNvPr>
          <p:cNvSpPr>
            <a:spLocks noChangeArrowheads="1"/>
          </p:cNvSpPr>
          <p:nvPr/>
        </p:nvSpPr>
        <p:spPr bwMode="auto">
          <a:xfrm>
            <a:off x="661017" y="2570781"/>
            <a:ext cx="1136254"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HIV RNA</a:t>
            </a:r>
          </a:p>
        </p:txBody>
      </p:sp>
      <p:cxnSp>
        <p:nvCxnSpPr>
          <p:cNvPr id="76" name="Straight Connector 75">
            <a:extLst>
              <a:ext uri="{FF2B5EF4-FFF2-40B4-BE49-F238E27FC236}">
                <a16:creationId xmlns:a16="http://schemas.microsoft.com/office/drawing/2014/main" id="{21DC70A0-18B9-43BD-B64E-8A29AF3D388E}"/>
              </a:ext>
            </a:extLst>
          </p:cNvPr>
          <p:cNvCxnSpPr>
            <a:cxnSpLocks/>
          </p:cNvCxnSpPr>
          <p:nvPr/>
        </p:nvCxnSpPr>
        <p:spPr>
          <a:xfrm flipH="1" flipV="1">
            <a:off x="1557580" y="2805193"/>
            <a:ext cx="542440" cy="503695"/>
          </a:xfrm>
          <a:prstGeom prst="line">
            <a:avLst/>
          </a:prstGeom>
          <a:ln w="9525" cap="rnd">
            <a:solidFill>
              <a:schemeClr val="tx1">
                <a:lumMod val="65000"/>
                <a:lumOff val="35000"/>
              </a:schemeClr>
            </a:solidFill>
          </a:ln>
          <a:effectLst>
            <a:glow rad="19050">
              <a:schemeClr val="bg1">
                <a:lumMod val="95000"/>
                <a:alpha val="75000"/>
              </a:schemeClr>
            </a:glow>
          </a:effectLst>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BEA2016A-E396-4B3F-4201-A6ED00137AF0}"/>
              </a:ext>
            </a:extLst>
          </p:cNvPr>
          <p:cNvPicPr>
            <a:picLocks noChangeAspect="1"/>
          </p:cNvPicPr>
          <p:nvPr/>
        </p:nvPicPr>
        <p:blipFill>
          <a:blip r:embed="rId4"/>
          <a:stretch>
            <a:fillRect/>
          </a:stretch>
        </p:blipFill>
        <p:spPr>
          <a:xfrm>
            <a:off x="460553" y="1046527"/>
            <a:ext cx="1444938" cy="1444938"/>
          </a:xfrm>
          <a:prstGeom prst="rect">
            <a:avLst/>
          </a:prstGeom>
        </p:spPr>
      </p:pic>
      <p:sp>
        <p:nvSpPr>
          <p:cNvPr id="81" name="Arc 80">
            <a:extLst>
              <a:ext uri="{FF2B5EF4-FFF2-40B4-BE49-F238E27FC236}">
                <a16:creationId xmlns:a16="http://schemas.microsoft.com/office/drawing/2014/main" id="{9C1FDC4D-1937-B81B-480B-490AC8D4E9DA}"/>
              </a:ext>
            </a:extLst>
          </p:cNvPr>
          <p:cNvSpPr/>
          <p:nvPr/>
        </p:nvSpPr>
        <p:spPr>
          <a:xfrm rot="4008800" flipH="1">
            <a:off x="1234185" y="1234298"/>
            <a:ext cx="726735" cy="813405"/>
          </a:xfrm>
          <a:prstGeom prst="arc">
            <a:avLst>
              <a:gd name="adj1" fmla="val 16625192"/>
              <a:gd name="adj2" fmla="val 4290685"/>
            </a:avLst>
          </a:prstGeom>
          <a:noFill/>
          <a:ln w="15875">
            <a:gradFill>
              <a:gsLst>
                <a:gs pos="0">
                  <a:srgbClr val="DFD4C9"/>
                </a:gs>
                <a:gs pos="30000">
                  <a:schemeClr val="tx1">
                    <a:lumMod val="65000"/>
                    <a:lumOff val="35000"/>
                  </a:schemeClr>
                </a:gs>
                <a:gs pos="99000">
                  <a:schemeClr val="tx1">
                    <a:lumMod val="65000"/>
                    <a:lumOff val="35000"/>
                  </a:schemeClr>
                </a:gs>
              </a:gsLst>
              <a:lin ang="5400000" scaled="1"/>
            </a:gradFill>
            <a:tailEnd type="triangle"/>
          </a:ln>
          <a:effectLst>
            <a:glow rad="6350">
              <a:schemeClr val="bg1">
                <a:alpha val="42555"/>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n w="22225">
                <a:solidFill>
                  <a:schemeClr val="accent2"/>
                </a:solidFill>
                <a:prstDash val="solid"/>
              </a:ln>
              <a:solidFill>
                <a:schemeClr val="accent2">
                  <a:lumMod val="40000"/>
                  <a:lumOff val="60000"/>
                </a:schemeClr>
              </a:solidFill>
            </a:endParaRPr>
          </a:p>
        </p:txBody>
      </p:sp>
      <p:grpSp>
        <p:nvGrpSpPr>
          <p:cNvPr id="82" name="Group 81">
            <a:extLst>
              <a:ext uri="{FF2B5EF4-FFF2-40B4-BE49-F238E27FC236}">
                <a16:creationId xmlns:a16="http://schemas.microsoft.com/office/drawing/2014/main" id="{979C81B5-C6DF-E3D9-9B57-B82F39C83C52}"/>
              </a:ext>
            </a:extLst>
          </p:cNvPr>
          <p:cNvGrpSpPr>
            <a:grpSpLocks noChangeAspect="1"/>
          </p:cNvGrpSpPr>
          <p:nvPr/>
        </p:nvGrpSpPr>
        <p:grpSpPr>
          <a:xfrm rot="10800000" flipV="1">
            <a:off x="1842689" y="1284925"/>
            <a:ext cx="151087" cy="151087"/>
            <a:chOff x="6787242" y="2111827"/>
            <a:chExt cx="1144333" cy="1110343"/>
          </a:xfrm>
        </p:grpSpPr>
        <p:sp>
          <p:nvSpPr>
            <p:cNvPr id="83" name="Regular Pentagon 82">
              <a:extLst>
                <a:ext uri="{FF2B5EF4-FFF2-40B4-BE49-F238E27FC236}">
                  <a16:creationId xmlns:a16="http://schemas.microsoft.com/office/drawing/2014/main" id="{CBBAF8EA-5528-AF1F-7677-9E6DA2C38C22}"/>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22225">
                  <a:solidFill>
                    <a:schemeClr val="accent2"/>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p:txBody>
        </p:sp>
        <p:cxnSp>
          <p:nvCxnSpPr>
            <p:cNvPr id="84" name="Straight Connector 83">
              <a:extLst>
                <a:ext uri="{FF2B5EF4-FFF2-40B4-BE49-F238E27FC236}">
                  <a16:creationId xmlns:a16="http://schemas.microsoft.com/office/drawing/2014/main" id="{59C5C7E6-E2CC-999F-EFCF-5A34BBF6037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85" name="Oval 84">
            <a:extLst>
              <a:ext uri="{FF2B5EF4-FFF2-40B4-BE49-F238E27FC236}">
                <a16:creationId xmlns:a16="http://schemas.microsoft.com/office/drawing/2014/main" id="{AEEF565A-0E2F-2679-78EC-47058B048D4E}"/>
              </a:ext>
            </a:extLst>
          </p:cNvPr>
          <p:cNvSpPr/>
          <p:nvPr/>
        </p:nvSpPr>
        <p:spPr>
          <a:xfrm>
            <a:off x="549761" y="1121961"/>
            <a:ext cx="1279039" cy="1279039"/>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6-Point Star 47">
            <a:extLst>
              <a:ext uri="{FF2B5EF4-FFF2-40B4-BE49-F238E27FC236}">
                <a16:creationId xmlns:a16="http://schemas.microsoft.com/office/drawing/2014/main" id="{BA61776B-5EE2-F57F-7514-03EB73D68F17}"/>
              </a:ext>
            </a:extLst>
          </p:cNvPr>
          <p:cNvSpPr>
            <a:spLocks noChangeAspect="1"/>
          </p:cNvSpPr>
          <p:nvPr/>
        </p:nvSpPr>
        <p:spPr>
          <a:xfrm rot="1677942">
            <a:off x="1121173" y="1676268"/>
            <a:ext cx="151478" cy="155448"/>
          </a:xfrm>
          <a:prstGeom prst="star6">
            <a:avLst/>
          </a:prstGeom>
          <a:solidFill>
            <a:srgbClr val="CABFB7"/>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658564"/>
      </p:ext>
    </p:extLst>
  </p:cSld>
  <p:clrMapOvr>
    <a:masterClrMapping/>
  </p:clrMapOvr>
  <mc:AlternateContent xmlns:mc="http://schemas.openxmlformats.org/markup-compatibility/2006" xmlns:p14="http://schemas.microsoft.com/office/powerpoint/2010/main">
    <mc:Choice Requires="p14">
      <p:transition spd="slow" p14:dur="1250" advTm="29237">
        <p:fade/>
      </p:transition>
    </mc:Choice>
    <mc:Fallback xmlns="">
      <p:transition spd="slow" advTm="2923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AC4C-1623-50A1-3635-492068F223C1}"/>
              </a:ext>
            </a:extLst>
          </p:cNvPr>
          <p:cNvSpPr>
            <a:spLocks noGrp="1"/>
          </p:cNvSpPr>
          <p:nvPr>
            <p:ph type="title"/>
          </p:nvPr>
        </p:nvSpPr>
        <p:spPr/>
        <p:txBody>
          <a:bodyPr/>
          <a:lstStyle/>
          <a:p>
            <a:r>
              <a:rPr lang="en-US" dirty="0" err="1"/>
              <a:t>Lenacapavir</a:t>
            </a:r>
            <a:r>
              <a:rPr lang="en-US" dirty="0"/>
              <a:t> and Capsid Binding </a:t>
            </a:r>
          </a:p>
        </p:txBody>
      </p:sp>
    </p:spTree>
    <p:extLst>
      <p:ext uri="{BB962C8B-B14F-4D97-AF65-F5344CB8AC3E}">
        <p14:creationId xmlns:p14="http://schemas.microsoft.com/office/powerpoint/2010/main" val="514413129"/>
      </p:ext>
    </p:extLst>
  </p:cSld>
  <p:clrMapOvr>
    <a:masterClrMapping/>
  </p:clrMapOvr>
  <p:transition spd="slow" advTm="3133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a:t>HIV Capsid Hexamer</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10" name="Picture 9">
            <a:extLst>
              <a:ext uri="{FF2B5EF4-FFF2-40B4-BE49-F238E27FC236}">
                <a16:creationId xmlns:a16="http://schemas.microsoft.com/office/drawing/2014/main" id="{D8696806-4BBC-20D8-8574-5532CC1AF805}"/>
              </a:ext>
            </a:extLst>
          </p:cNvPr>
          <p:cNvPicPr>
            <a:picLocks noChangeAspect="1"/>
          </p:cNvPicPr>
          <p:nvPr/>
        </p:nvPicPr>
        <p:blipFill>
          <a:blip r:embed="rId2"/>
          <a:stretch>
            <a:fillRect/>
          </a:stretch>
        </p:blipFill>
        <p:spPr>
          <a:xfrm>
            <a:off x="228600" y="992627"/>
            <a:ext cx="8686800" cy="3860800"/>
          </a:xfrm>
          <a:prstGeom prst="rect">
            <a:avLst/>
          </a:prstGeom>
        </p:spPr>
      </p:pic>
      <p:sp>
        <p:nvSpPr>
          <p:cNvPr id="5" name="Rectangle 13">
            <a:extLst>
              <a:ext uri="{FF2B5EF4-FFF2-40B4-BE49-F238E27FC236}">
                <a16:creationId xmlns:a16="http://schemas.microsoft.com/office/drawing/2014/main" id="{E828C54E-355C-F768-50E7-6622E8367B1C}"/>
              </a:ext>
            </a:extLst>
          </p:cNvPr>
          <p:cNvSpPr>
            <a:spLocks noChangeArrowheads="1"/>
          </p:cNvSpPr>
          <p:nvPr/>
        </p:nvSpPr>
        <p:spPr bwMode="auto">
          <a:xfrm>
            <a:off x="333547" y="1100413"/>
            <a:ext cx="1657371" cy="329060"/>
          </a:xfrm>
          <a:prstGeom prst="rect">
            <a:avLst/>
          </a:prstGeom>
          <a:solidFill>
            <a:schemeClr val="bg1"/>
          </a:solidFill>
          <a:ln w="12700">
            <a:noFill/>
            <a:miter lim="800000"/>
            <a:headEnd/>
            <a:tailEnd/>
          </a:ln>
          <a:effectLst/>
        </p:spPr>
        <p:txBody>
          <a:bodyPr wrap="none" anchor="ctr">
            <a:prstTxWarp prst="textNoShape">
              <a:avLst/>
            </a:prstTxWarp>
          </a:bodyPr>
          <a:lstStyle/>
          <a:p>
            <a:pPr algn="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6390683"/>
      </p:ext>
    </p:extLst>
  </p:cSld>
  <p:clrMapOvr>
    <a:masterClrMapping/>
  </p:clrMapOvr>
  <mc:AlternateContent xmlns:mc="http://schemas.openxmlformats.org/markup-compatibility/2006" xmlns:p14="http://schemas.microsoft.com/office/powerpoint/2010/main">
    <mc:Choice Requires="p14">
      <p:transition spd="slow" p14:dur="1250" advTm="22208">
        <p:fade/>
      </p:transition>
    </mc:Choice>
    <mc:Fallback xmlns="">
      <p:transition spd="slow" advTm="22208">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AE86B0-875E-1B4C-4456-8930A6E95EB6}"/>
              </a:ext>
            </a:extLst>
          </p:cNvPr>
          <p:cNvPicPr>
            <a:picLocks noChangeAspect="1"/>
          </p:cNvPicPr>
          <p:nvPr/>
        </p:nvPicPr>
        <p:blipFill>
          <a:blip r:embed="rId2"/>
          <a:stretch>
            <a:fillRect/>
          </a:stretch>
        </p:blipFill>
        <p:spPr>
          <a:xfrm>
            <a:off x="2810607" y="1646650"/>
            <a:ext cx="3522785" cy="2289810"/>
          </a:xfrm>
          <a:prstGeom prst="rect">
            <a:avLst/>
          </a:prstGeom>
        </p:spPr>
      </p:pic>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err="1"/>
              <a:t>Lenacapavir</a:t>
            </a:r>
            <a:r>
              <a:rPr lang="en-US" dirty="0"/>
              <a:t> Capsid Binding Pocket</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cxnSp>
        <p:nvCxnSpPr>
          <p:cNvPr id="4" name="Straight Arrow Connector 3">
            <a:extLst>
              <a:ext uri="{FF2B5EF4-FFF2-40B4-BE49-F238E27FC236}">
                <a16:creationId xmlns:a16="http://schemas.microsoft.com/office/drawing/2014/main" id="{758086B4-D4BE-E250-CF89-709E6628B228}"/>
              </a:ext>
            </a:extLst>
          </p:cNvPr>
          <p:cNvCxnSpPr>
            <a:cxnSpLocks/>
          </p:cNvCxnSpPr>
          <p:nvPr/>
        </p:nvCxnSpPr>
        <p:spPr>
          <a:xfrm flipH="1">
            <a:off x="5046541" y="1932562"/>
            <a:ext cx="1295893" cy="677288"/>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25CE175-83B4-AD91-2607-79299E9A8DE2}"/>
              </a:ext>
            </a:extLst>
          </p:cNvPr>
          <p:cNvSpPr>
            <a:spLocks noChangeArrowheads="1"/>
          </p:cNvSpPr>
          <p:nvPr/>
        </p:nvSpPr>
        <p:spPr bwMode="auto">
          <a:xfrm>
            <a:off x="6075024" y="1668958"/>
            <a:ext cx="1591056"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err="1">
                <a:latin typeface="Calibri" panose="020F0502020204030204" pitchFamily="34" charset="0"/>
                <a:cs typeface="Calibri" panose="020F0502020204030204" pitchFamily="34" charset="0"/>
              </a:rPr>
              <a:t>Lenacapavir</a:t>
            </a:r>
            <a:endParaRPr lang="en-US" sz="14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B144F6E9-2D47-851B-061F-052CA9E2EB95}"/>
              </a:ext>
            </a:extLst>
          </p:cNvPr>
          <p:cNvSpPr>
            <a:spLocks noChangeArrowheads="1"/>
          </p:cNvSpPr>
          <p:nvPr/>
        </p:nvSpPr>
        <p:spPr bwMode="auto">
          <a:xfrm>
            <a:off x="407107" y="1022366"/>
            <a:ext cx="2900636" cy="432890"/>
          </a:xfrm>
          <a:prstGeom prst="rect">
            <a:avLst/>
          </a:prstGeom>
          <a:solidFill>
            <a:schemeClr val="bg1"/>
          </a:solidFill>
          <a:ln w="12700">
            <a:noFill/>
            <a:miter lim="800000"/>
            <a:headEnd/>
            <a:tailEnd/>
          </a:ln>
          <a:effectLst/>
        </p:spPr>
        <p:txBody>
          <a:bodyPr wrap="none" anchor="ctr">
            <a:prstTxWarp prst="textNoShape">
              <a:avLst/>
            </a:prstTxWarp>
          </a:bodyPr>
          <a:lstStyle/>
          <a:p>
            <a:pPr algn="ctr"/>
            <a:endParaRPr lang="en-US" sz="18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4D19C326-2D01-083D-A109-975992581303}"/>
              </a:ext>
            </a:extLst>
          </p:cNvPr>
          <p:cNvSpPr>
            <a:spLocks noChangeArrowheads="1"/>
          </p:cNvSpPr>
          <p:nvPr/>
        </p:nvSpPr>
        <p:spPr bwMode="auto">
          <a:xfrm>
            <a:off x="3376124" y="4024969"/>
            <a:ext cx="2391752"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Capsid hexamer</a:t>
            </a:r>
          </a:p>
        </p:txBody>
      </p:sp>
      <p:sp>
        <p:nvSpPr>
          <p:cNvPr id="7" name="Rectangle 6">
            <a:extLst>
              <a:ext uri="{FF2B5EF4-FFF2-40B4-BE49-F238E27FC236}">
                <a16:creationId xmlns:a16="http://schemas.microsoft.com/office/drawing/2014/main" id="{D53AD2B5-498F-AF44-E1EC-8C37C9134D6E}"/>
              </a:ext>
            </a:extLst>
          </p:cNvPr>
          <p:cNvSpPr>
            <a:spLocks noChangeArrowheads="1"/>
          </p:cNvSpPr>
          <p:nvPr/>
        </p:nvSpPr>
        <p:spPr bwMode="auto">
          <a:xfrm>
            <a:off x="494823" y="1365352"/>
            <a:ext cx="1591056" cy="432890"/>
          </a:xfrm>
          <a:prstGeom prst="rect">
            <a:avLst/>
          </a:prstGeom>
          <a:noFill/>
          <a:ln w="12700">
            <a:noFill/>
            <a:miter lim="800000"/>
            <a:headEnd/>
            <a:tailEnd/>
          </a:ln>
          <a:effectLst/>
        </p:spPr>
        <p:txBody>
          <a:bodyPr wrap="none" anchor="ctr">
            <a:prstTxWarp prst="textNoShape">
              <a:avLst/>
            </a:prstTxWarp>
          </a:bodyPr>
          <a:lstStyle/>
          <a:p>
            <a:pPr algn="ctr"/>
            <a:r>
              <a:rPr lang="en-US" sz="1800" dirty="0" err="1">
                <a:latin typeface="Calibri" panose="020F0502020204030204" pitchFamily="34" charset="0"/>
                <a:cs typeface="Calibri" panose="020F0502020204030204" pitchFamily="34" charset="0"/>
              </a:rPr>
              <a:t>Lenacapavir</a:t>
            </a:r>
            <a:endParaRPr lang="en-US" sz="18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C34E6FE-0B72-BB34-12BA-A5A389014931}"/>
              </a:ext>
            </a:extLst>
          </p:cNvPr>
          <p:cNvPicPr>
            <a:picLocks noChangeAspect="1"/>
          </p:cNvPicPr>
          <p:nvPr/>
        </p:nvPicPr>
        <p:blipFill>
          <a:blip r:embed="rId3"/>
          <a:stretch>
            <a:fillRect/>
          </a:stretch>
        </p:blipFill>
        <p:spPr>
          <a:xfrm rot="21222389">
            <a:off x="903393" y="1841609"/>
            <a:ext cx="702832" cy="604587"/>
          </a:xfrm>
          <a:prstGeom prst="rect">
            <a:avLst/>
          </a:prstGeom>
        </p:spPr>
      </p:pic>
      <p:cxnSp>
        <p:nvCxnSpPr>
          <p:cNvPr id="10" name="Straight Arrow Connector 9">
            <a:extLst>
              <a:ext uri="{FF2B5EF4-FFF2-40B4-BE49-F238E27FC236}">
                <a16:creationId xmlns:a16="http://schemas.microsoft.com/office/drawing/2014/main" id="{F58321A5-88C3-BCCC-5BE8-7DE01CBBB1B2}"/>
              </a:ext>
            </a:extLst>
          </p:cNvPr>
          <p:cNvCxnSpPr>
            <a:cxnSpLocks/>
          </p:cNvCxnSpPr>
          <p:nvPr/>
        </p:nvCxnSpPr>
        <p:spPr>
          <a:xfrm flipH="1" flipV="1">
            <a:off x="4813662" y="1412619"/>
            <a:ext cx="391886" cy="494559"/>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8800015-AE1E-E4C9-F422-6AE3D6D33A20}"/>
              </a:ext>
            </a:extLst>
          </p:cNvPr>
          <p:cNvSpPr>
            <a:spLocks noChangeArrowheads="1"/>
          </p:cNvSpPr>
          <p:nvPr/>
        </p:nvSpPr>
        <p:spPr bwMode="auto">
          <a:xfrm>
            <a:off x="3915297" y="1109432"/>
            <a:ext cx="1591056" cy="432890"/>
          </a:xfrm>
          <a:prstGeom prst="rect">
            <a:avLst/>
          </a:prstGeom>
          <a:noFill/>
          <a:ln w="12700">
            <a:noFill/>
            <a:miter lim="800000"/>
            <a:headEnd/>
            <a:tailEnd/>
          </a:ln>
          <a:effectLst/>
        </p:spPr>
        <p:txBody>
          <a:bodyPr wrap="none" anchor="ctr">
            <a:prstTxWarp prst="textNoShape">
              <a:avLst/>
            </a:prstTxWarp>
          </a:bodyPr>
          <a:lstStyle/>
          <a:p>
            <a:pPr algn="ctr"/>
            <a:r>
              <a:rPr lang="en-US" sz="1400" dirty="0">
                <a:latin typeface="Calibri" panose="020F0502020204030204" pitchFamily="34" charset="0"/>
                <a:cs typeface="Calibri" panose="020F0502020204030204" pitchFamily="34" charset="0"/>
              </a:rPr>
              <a:t>Capsid monomer</a:t>
            </a:r>
          </a:p>
        </p:txBody>
      </p:sp>
      <p:cxnSp>
        <p:nvCxnSpPr>
          <p:cNvPr id="20" name="Straight Arrow Connector 19">
            <a:extLst>
              <a:ext uri="{FF2B5EF4-FFF2-40B4-BE49-F238E27FC236}">
                <a16:creationId xmlns:a16="http://schemas.microsoft.com/office/drawing/2014/main" id="{70A86214-5D86-8043-EC24-B1A9CEE63676}"/>
              </a:ext>
            </a:extLst>
          </p:cNvPr>
          <p:cNvCxnSpPr>
            <a:cxnSpLocks/>
          </p:cNvCxnSpPr>
          <p:nvPr/>
        </p:nvCxnSpPr>
        <p:spPr>
          <a:xfrm flipV="1">
            <a:off x="4154773" y="1412619"/>
            <a:ext cx="428113" cy="540278"/>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750417"/>
      </p:ext>
    </p:extLst>
  </p:cSld>
  <p:clrMapOvr>
    <a:masterClrMapping/>
  </p:clrMapOvr>
  <mc:AlternateContent xmlns:mc="http://schemas.openxmlformats.org/markup-compatibility/2006" xmlns:p14="http://schemas.microsoft.com/office/powerpoint/2010/main">
    <mc:Choice Requires="p14">
      <p:transition spd="slow" p14:dur="1500" advTm="28533"/>
    </mc:Choice>
    <mc:Fallback xmlns="">
      <p:transition spd="slow" advTm="2853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301AD2-F7CB-C1FF-BEB8-DA55C334DE4D}"/>
              </a:ext>
            </a:extLst>
          </p:cNvPr>
          <p:cNvSpPr>
            <a:spLocks noGrp="1"/>
          </p:cNvSpPr>
          <p:nvPr>
            <p:ph type="title"/>
          </p:nvPr>
        </p:nvSpPr>
        <p:spPr/>
        <p:txBody>
          <a:bodyPr/>
          <a:lstStyle/>
          <a:p>
            <a:r>
              <a:rPr lang="en-US" dirty="0"/>
              <a:t>Dr. Spach does not have any disclosures. </a:t>
            </a:r>
          </a:p>
        </p:txBody>
      </p:sp>
    </p:spTree>
    <p:extLst>
      <p:ext uri="{BB962C8B-B14F-4D97-AF65-F5344CB8AC3E}">
        <p14:creationId xmlns:p14="http://schemas.microsoft.com/office/powerpoint/2010/main" val="101683211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err="1"/>
              <a:t>Lenacapavir</a:t>
            </a:r>
            <a:r>
              <a:rPr lang="en-US" dirty="0"/>
              <a:t> Binding to Capsid Hexamer</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5" name="Picture 4">
            <a:extLst>
              <a:ext uri="{FF2B5EF4-FFF2-40B4-BE49-F238E27FC236}">
                <a16:creationId xmlns:a16="http://schemas.microsoft.com/office/drawing/2014/main" id="{974DCD41-B333-BF0E-EED6-701BFEEA51EF}"/>
              </a:ext>
            </a:extLst>
          </p:cNvPr>
          <p:cNvPicPr>
            <a:picLocks noChangeAspect="1"/>
          </p:cNvPicPr>
          <p:nvPr/>
        </p:nvPicPr>
        <p:blipFill>
          <a:blip r:embed="rId2"/>
          <a:stretch>
            <a:fillRect/>
          </a:stretch>
        </p:blipFill>
        <p:spPr>
          <a:xfrm>
            <a:off x="685800" y="1053846"/>
            <a:ext cx="7772400" cy="3454400"/>
          </a:xfrm>
          <a:prstGeom prst="rect">
            <a:avLst/>
          </a:prstGeom>
        </p:spPr>
      </p:pic>
      <p:sp>
        <p:nvSpPr>
          <p:cNvPr id="6" name="Rectangle 5">
            <a:extLst>
              <a:ext uri="{FF2B5EF4-FFF2-40B4-BE49-F238E27FC236}">
                <a16:creationId xmlns:a16="http://schemas.microsoft.com/office/drawing/2014/main" id="{B4ECEFF2-F0FD-B216-0733-5EDDA58CDB66}"/>
              </a:ext>
            </a:extLst>
          </p:cNvPr>
          <p:cNvSpPr/>
          <p:nvPr/>
        </p:nvSpPr>
        <p:spPr>
          <a:xfrm>
            <a:off x="1920240" y="1133856"/>
            <a:ext cx="822960" cy="23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4DFA890-0396-8035-CD67-8E01E7DB1BBD}"/>
              </a:ext>
            </a:extLst>
          </p:cNvPr>
          <p:cNvSpPr>
            <a:spLocks noChangeArrowheads="1"/>
          </p:cNvSpPr>
          <p:nvPr/>
        </p:nvSpPr>
        <p:spPr bwMode="auto">
          <a:xfrm>
            <a:off x="3802743" y="1036861"/>
            <a:ext cx="4448628" cy="432890"/>
          </a:xfrm>
          <a:prstGeom prst="rect">
            <a:avLst/>
          </a:prstGeom>
          <a:solidFill>
            <a:schemeClr val="bg1"/>
          </a:solidFill>
          <a:ln w="12700">
            <a:noFill/>
            <a:miter lim="800000"/>
            <a:headEnd/>
            <a:tailEnd/>
          </a:ln>
          <a:effectLst/>
        </p:spPr>
        <p:txBody>
          <a:bodyPr wrap="none" anchor="ctr">
            <a:prstTxWarp prst="textNoShape">
              <a:avLst/>
            </a:prstTxWarp>
          </a:bodyPr>
          <a:lstStyle/>
          <a:p>
            <a:pPr algn="ctr"/>
            <a:r>
              <a:rPr lang="en-US" sz="1600" dirty="0" err="1">
                <a:latin typeface="Calibri" panose="020F0502020204030204" pitchFamily="34" charset="0"/>
                <a:cs typeface="Calibri" panose="020F0502020204030204" pitchFamily="34" charset="0"/>
              </a:rPr>
              <a:t>Lenacapavir</a:t>
            </a:r>
            <a:r>
              <a:rPr lang="en-US" sz="1600" dirty="0">
                <a:latin typeface="Calibri" panose="020F0502020204030204" pitchFamily="34" charset="0"/>
                <a:cs typeface="Calibri" panose="020F0502020204030204" pitchFamily="34" charset="0"/>
              </a:rPr>
              <a:t> and Intra-Hexamer Binding</a:t>
            </a:r>
          </a:p>
        </p:txBody>
      </p:sp>
    </p:spTree>
    <p:extLst>
      <p:ext uri="{BB962C8B-B14F-4D97-AF65-F5344CB8AC3E}">
        <p14:creationId xmlns:p14="http://schemas.microsoft.com/office/powerpoint/2010/main" val="2917947829"/>
      </p:ext>
    </p:extLst>
  </p:cSld>
  <p:clrMapOvr>
    <a:masterClrMapping/>
  </p:clrMapOvr>
  <mc:AlternateContent xmlns:mc="http://schemas.openxmlformats.org/markup-compatibility/2006" xmlns:p14="http://schemas.microsoft.com/office/powerpoint/2010/main">
    <mc:Choice Requires="p14">
      <p:transition spd="slow" p14:dur="1250" advTm="26570">
        <p:fade/>
      </p:transition>
    </mc:Choice>
    <mc:Fallback xmlns="">
      <p:transition spd="slow" advTm="2657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err="1"/>
              <a:t>Lenacapavir</a:t>
            </a:r>
            <a:r>
              <a:rPr lang="en-US" dirty="0"/>
              <a:t> Capsid Protein Binding Pocket</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6" name="Rectangle 15">
            <a:extLst>
              <a:ext uri="{FF2B5EF4-FFF2-40B4-BE49-F238E27FC236}">
                <a16:creationId xmlns:a16="http://schemas.microsoft.com/office/drawing/2014/main" id="{FA98667A-15E4-7852-D129-66C04E55ABC8}"/>
              </a:ext>
            </a:extLst>
          </p:cNvPr>
          <p:cNvSpPr/>
          <p:nvPr/>
        </p:nvSpPr>
        <p:spPr>
          <a:xfrm>
            <a:off x="269284" y="1038440"/>
            <a:ext cx="3070264"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CF0BE5-77A6-71BF-1AFB-BA8DE76A71D2}"/>
              </a:ext>
            </a:extLst>
          </p:cNvPr>
          <p:cNvSpPr>
            <a:spLocks noChangeArrowheads="1"/>
          </p:cNvSpPr>
          <p:nvPr/>
        </p:nvSpPr>
        <p:spPr bwMode="auto">
          <a:xfrm>
            <a:off x="494823" y="1365352"/>
            <a:ext cx="1591056" cy="432890"/>
          </a:xfrm>
          <a:prstGeom prst="rect">
            <a:avLst/>
          </a:prstGeom>
          <a:noFill/>
          <a:ln w="12700">
            <a:noFill/>
            <a:miter lim="800000"/>
            <a:headEnd/>
            <a:tailEnd/>
          </a:ln>
          <a:effectLst/>
        </p:spPr>
        <p:txBody>
          <a:bodyPr wrap="none" anchor="ctr">
            <a:prstTxWarp prst="textNoShape">
              <a:avLst/>
            </a:prstTxWarp>
          </a:bodyPr>
          <a:lstStyle/>
          <a:p>
            <a:pPr algn="ctr"/>
            <a:r>
              <a:rPr lang="en-US" sz="1600" dirty="0" err="1">
                <a:latin typeface="Calibri" panose="020F0502020204030204" pitchFamily="34" charset="0"/>
                <a:cs typeface="Calibri" panose="020F0502020204030204" pitchFamily="34" charset="0"/>
              </a:rPr>
              <a:t>Lenacapavir</a:t>
            </a:r>
            <a:endParaRPr lang="en-US" sz="1600" dirty="0">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7A115321-90B9-A939-8F44-2218DC00215C}"/>
              </a:ext>
            </a:extLst>
          </p:cNvPr>
          <p:cNvPicPr>
            <a:picLocks noChangeAspect="1"/>
          </p:cNvPicPr>
          <p:nvPr/>
        </p:nvPicPr>
        <p:blipFill>
          <a:blip r:embed="rId3"/>
          <a:stretch>
            <a:fillRect/>
          </a:stretch>
        </p:blipFill>
        <p:spPr>
          <a:xfrm rot="18978133">
            <a:off x="921393" y="1906966"/>
            <a:ext cx="511301" cy="439829"/>
          </a:xfrm>
          <a:prstGeom prst="rect">
            <a:avLst/>
          </a:prstGeom>
        </p:spPr>
      </p:pic>
      <p:sp>
        <p:nvSpPr>
          <p:cNvPr id="34" name="Rectangle 33">
            <a:extLst>
              <a:ext uri="{FF2B5EF4-FFF2-40B4-BE49-F238E27FC236}">
                <a16:creationId xmlns:a16="http://schemas.microsoft.com/office/drawing/2014/main" id="{702AA7F3-2725-0127-B50E-94869A706F19}"/>
              </a:ext>
            </a:extLst>
          </p:cNvPr>
          <p:cNvSpPr>
            <a:spLocks noChangeArrowheads="1"/>
          </p:cNvSpPr>
          <p:nvPr/>
        </p:nvSpPr>
        <p:spPr bwMode="auto">
          <a:xfrm>
            <a:off x="3535354" y="1365352"/>
            <a:ext cx="2886090" cy="432890"/>
          </a:xfrm>
          <a:prstGeom prst="rect">
            <a:avLst/>
          </a:prstGeom>
          <a:noFill/>
          <a:ln w="12700">
            <a:noFill/>
            <a:miter lim="800000"/>
            <a:headEnd/>
            <a:tailEnd/>
          </a:ln>
          <a:effectLst>
            <a:glow rad="50800">
              <a:srgbClr val="FFFF00"/>
            </a:glow>
          </a:effectLst>
        </p:spPr>
        <p:txBody>
          <a:bodyPr wrap="none" anchor="ctr">
            <a:prstTxWarp prst="textNoShape">
              <a:avLst/>
            </a:prstTxWarp>
          </a:bodyPr>
          <a:lstStyle/>
          <a:p>
            <a:pPr algn="ctr"/>
            <a:r>
              <a:rPr lang="en-US" sz="1800" dirty="0">
                <a:latin typeface="Calibri" panose="020F0502020204030204" pitchFamily="34" charset="0"/>
                <a:cs typeface="Calibri" panose="020F0502020204030204" pitchFamily="34" charset="0"/>
              </a:rPr>
              <a:t>Capsid Hexamers</a:t>
            </a:r>
          </a:p>
        </p:txBody>
      </p:sp>
      <p:pic>
        <p:nvPicPr>
          <p:cNvPr id="20" name="Picture 19">
            <a:extLst>
              <a:ext uri="{FF2B5EF4-FFF2-40B4-BE49-F238E27FC236}">
                <a16:creationId xmlns:a16="http://schemas.microsoft.com/office/drawing/2014/main" id="{24373AD5-85CE-6DA9-C9EA-D2776DE60911}"/>
              </a:ext>
            </a:extLst>
          </p:cNvPr>
          <p:cNvPicPr>
            <a:picLocks noChangeAspect="1"/>
          </p:cNvPicPr>
          <p:nvPr/>
        </p:nvPicPr>
        <p:blipFill>
          <a:blip r:embed="rId4"/>
          <a:stretch>
            <a:fillRect/>
          </a:stretch>
        </p:blipFill>
        <p:spPr>
          <a:xfrm rot="20832563">
            <a:off x="3991724" y="2898050"/>
            <a:ext cx="1406233" cy="1366826"/>
          </a:xfrm>
          <a:prstGeom prst="rect">
            <a:avLst/>
          </a:prstGeom>
          <a:effectLst>
            <a:glow rad="25400">
              <a:srgbClr val="FFFF00"/>
            </a:glow>
          </a:effectLst>
        </p:spPr>
      </p:pic>
      <p:pic>
        <p:nvPicPr>
          <p:cNvPr id="12" name="Picture 11">
            <a:extLst>
              <a:ext uri="{FF2B5EF4-FFF2-40B4-BE49-F238E27FC236}">
                <a16:creationId xmlns:a16="http://schemas.microsoft.com/office/drawing/2014/main" id="{48BA5948-A251-DD9D-D58B-104D7454E653}"/>
              </a:ext>
            </a:extLst>
          </p:cNvPr>
          <p:cNvPicPr>
            <a:picLocks noChangeAspect="1"/>
          </p:cNvPicPr>
          <p:nvPr/>
        </p:nvPicPr>
        <p:blipFill>
          <a:blip r:embed="rId4"/>
          <a:stretch>
            <a:fillRect/>
          </a:stretch>
        </p:blipFill>
        <p:spPr>
          <a:xfrm rot="20715126">
            <a:off x="4596964" y="1888337"/>
            <a:ext cx="1406233" cy="1366826"/>
          </a:xfrm>
          <a:prstGeom prst="rect">
            <a:avLst/>
          </a:prstGeom>
          <a:effectLst>
            <a:glow rad="25400">
              <a:srgbClr val="FFFF00"/>
            </a:glow>
          </a:effectLst>
        </p:spPr>
      </p:pic>
      <p:sp>
        <p:nvSpPr>
          <p:cNvPr id="7" name="Equal 6">
            <a:extLst>
              <a:ext uri="{FF2B5EF4-FFF2-40B4-BE49-F238E27FC236}">
                <a16:creationId xmlns:a16="http://schemas.microsoft.com/office/drawing/2014/main" id="{E2327D2B-9372-EC44-924A-FDBABD4E3A3F}"/>
              </a:ext>
            </a:extLst>
          </p:cNvPr>
          <p:cNvSpPr/>
          <p:nvPr/>
        </p:nvSpPr>
        <p:spPr>
          <a:xfrm rot="19321519">
            <a:off x="5043433" y="3010855"/>
            <a:ext cx="418794" cy="206226"/>
          </a:xfrm>
          <a:prstGeom prst="mathEqual">
            <a:avLst>
              <a:gd name="adj1" fmla="val 5678"/>
              <a:gd name="adj2" fmla="val 11760"/>
            </a:avLst>
          </a:prstGeom>
          <a:solidFill>
            <a:srgbClr val="FFFF00"/>
          </a:solidFill>
          <a:ln w="0">
            <a:solidFill>
              <a:schemeClr val="tx1">
                <a:lumMod val="50000"/>
                <a:lumOff val="50000"/>
              </a:schemeClr>
            </a:solidFill>
          </a:ln>
          <a:effectLst>
            <a:glow rad="254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Equal 7">
            <a:extLst>
              <a:ext uri="{FF2B5EF4-FFF2-40B4-BE49-F238E27FC236}">
                <a16:creationId xmlns:a16="http://schemas.microsoft.com/office/drawing/2014/main" id="{5EF1A83D-577D-047B-8EAE-417D5A719560}"/>
              </a:ext>
            </a:extLst>
          </p:cNvPr>
          <p:cNvSpPr/>
          <p:nvPr/>
        </p:nvSpPr>
        <p:spPr>
          <a:xfrm rot="19336978">
            <a:off x="4570158" y="2923788"/>
            <a:ext cx="418794" cy="206226"/>
          </a:xfrm>
          <a:prstGeom prst="mathEqual">
            <a:avLst>
              <a:gd name="adj1" fmla="val 5678"/>
              <a:gd name="adj2" fmla="val 11760"/>
            </a:avLst>
          </a:prstGeom>
          <a:solidFill>
            <a:srgbClr val="FFFF00"/>
          </a:solidFill>
          <a:ln w="0">
            <a:solidFill>
              <a:schemeClr val="tx1">
                <a:lumMod val="50000"/>
                <a:lumOff val="50000"/>
              </a:schemeClr>
            </a:solidFill>
          </a:ln>
          <a:effectLst>
            <a:glow rad="254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Oval 16">
            <a:extLst>
              <a:ext uri="{FF2B5EF4-FFF2-40B4-BE49-F238E27FC236}">
                <a16:creationId xmlns:a16="http://schemas.microsoft.com/office/drawing/2014/main" id="{453F03E4-0087-EBF0-19D7-3BCDC74CEBAF}"/>
              </a:ext>
            </a:extLst>
          </p:cNvPr>
          <p:cNvSpPr/>
          <p:nvPr/>
        </p:nvSpPr>
        <p:spPr>
          <a:xfrm rot="19283938">
            <a:off x="5294874" y="2962311"/>
            <a:ext cx="125011" cy="142573"/>
          </a:xfrm>
          <a:prstGeom prst="ellipse">
            <a:avLst/>
          </a:prstGeom>
          <a:solidFill>
            <a:srgbClr val="FFFF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A9BED73-6B87-11A4-9331-7F13E3819D6E}"/>
              </a:ext>
            </a:extLst>
          </p:cNvPr>
          <p:cNvSpPr/>
          <p:nvPr/>
        </p:nvSpPr>
        <p:spPr>
          <a:xfrm rot="19283938">
            <a:off x="5050399" y="3133761"/>
            <a:ext cx="125011" cy="142573"/>
          </a:xfrm>
          <a:prstGeom prst="ellipse">
            <a:avLst/>
          </a:prstGeom>
          <a:solidFill>
            <a:srgbClr val="FFFF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5008A2D-3F34-F595-61A2-072DA2CE96D6}"/>
              </a:ext>
            </a:extLst>
          </p:cNvPr>
          <p:cNvSpPr/>
          <p:nvPr/>
        </p:nvSpPr>
        <p:spPr>
          <a:xfrm rot="19283938">
            <a:off x="4590024" y="3035336"/>
            <a:ext cx="125011" cy="142573"/>
          </a:xfrm>
          <a:prstGeom prst="ellipse">
            <a:avLst/>
          </a:prstGeom>
          <a:solidFill>
            <a:srgbClr val="FFFF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BC73393-1868-3D28-E817-F55D7296F9C0}"/>
              </a:ext>
            </a:extLst>
          </p:cNvPr>
          <p:cNvSpPr/>
          <p:nvPr/>
        </p:nvSpPr>
        <p:spPr>
          <a:xfrm rot="19283938">
            <a:off x="4837674" y="2851186"/>
            <a:ext cx="125011" cy="142573"/>
          </a:xfrm>
          <a:prstGeom prst="ellipse">
            <a:avLst/>
          </a:prstGeom>
          <a:solidFill>
            <a:srgbClr val="FFFF00"/>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727FD05-EF3A-41C4-11B7-B427E9F2C8CB}"/>
              </a:ext>
            </a:extLst>
          </p:cNvPr>
          <p:cNvSpPr/>
          <p:nvPr/>
        </p:nvSpPr>
        <p:spPr>
          <a:xfrm rot="18056724">
            <a:off x="4871895" y="2858726"/>
            <a:ext cx="72938" cy="137160"/>
          </a:xfrm>
          <a:prstGeom prst="ellipse">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C7270E0-D86C-764E-22B8-4A977310140F}"/>
              </a:ext>
            </a:extLst>
          </p:cNvPr>
          <p:cNvSpPr/>
          <p:nvPr/>
        </p:nvSpPr>
        <p:spPr>
          <a:xfrm rot="19283938">
            <a:off x="5304965" y="2972391"/>
            <a:ext cx="72938" cy="137160"/>
          </a:xfrm>
          <a:prstGeom prst="ellipse">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9311350-0EFA-50F5-EA1D-A9ACDC9B4B06}"/>
              </a:ext>
            </a:extLst>
          </p:cNvPr>
          <p:cNvSpPr/>
          <p:nvPr/>
        </p:nvSpPr>
        <p:spPr>
          <a:xfrm rot="19283938">
            <a:off x="5098590" y="3143841"/>
            <a:ext cx="72938" cy="137160"/>
          </a:xfrm>
          <a:prstGeom prst="ellipse">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C694003-DFF0-58CC-AD51-6C061EEF2C56}"/>
              </a:ext>
            </a:extLst>
          </p:cNvPr>
          <p:cNvSpPr/>
          <p:nvPr/>
        </p:nvSpPr>
        <p:spPr>
          <a:xfrm rot="19283938">
            <a:off x="4641390" y="3032716"/>
            <a:ext cx="72938" cy="137160"/>
          </a:xfrm>
          <a:prstGeom prst="ellipse">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D1A7CC7-85EA-54EE-41FB-0366BF81B376}"/>
              </a:ext>
            </a:extLst>
          </p:cNvPr>
          <p:cNvSpPr>
            <a:spLocks noChangeArrowheads="1"/>
          </p:cNvSpPr>
          <p:nvPr/>
        </p:nvSpPr>
        <p:spPr bwMode="auto">
          <a:xfrm>
            <a:off x="3113316" y="1356177"/>
            <a:ext cx="4303485" cy="432890"/>
          </a:xfrm>
          <a:prstGeom prst="rect">
            <a:avLst/>
          </a:prstGeom>
          <a:solidFill>
            <a:schemeClr val="bg1"/>
          </a:solidFill>
          <a:ln w="12700">
            <a:noFill/>
            <a:miter lim="800000"/>
            <a:headEnd/>
            <a:tailEnd/>
          </a:ln>
          <a:effectLst/>
        </p:spPr>
        <p:txBody>
          <a:bodyPr wrap="none" anchor="ctr">
            <a:prstTxWarp prst="textNoShape">
              <a:avLst/>
            </a:prstTxWarp>
          </a:bodyPr>
          <a:lstStyle/>
          <a:p>
            <a:pPr algn="ctr"/>
            <a:r>
              <a:rPr lang="en-US" sz="1600" dirty="0" err="1">
                <a:latin typeface="Calibri" panose="020F0502020204030204" pitchFamily="34" charset="0"/>
                <a:cs typeface="Calibri" panose="020F0502020204030204" pitchFamily="34" charset="0"/>
              </a:rPr>
              <a:t>Lenacapavir</a:t>
            </a:r>
            <a:r>
              <a:rPr lang="en-US" sz="1600" dirty="0">
                <a:latin typeface="Calibri" panose="020F0502020204030204" pitchFamily="34" charset="0"/>
                <a:cs typeface="Calibri" panose="020F0502020204030204" pitchFamily="34" charset="0"/>
              </a:rPr>
              <a:t> and Inter-Hexamer Binding</a:t>
            </a:r>
          </a:p>
        </p:txBody>
      </p:sp>
    </p:spTree>
    <p:extLst>
      <p:ext uri="{BB962C8B-B14F-4D97-AF65-F5344CB8AC3E}">
        <p14:creationId xmlns:p14="http://schemas.microsoft.com/office/powerpoint/2010/main" val="724605213"/>
      </p:ext>
    </p:extLst>
  </p:cSld>
  <p:clrMapOvr>
    <a:masterClrMapping/>
  </p:clrMapOvr>
  <mc:AlternateContent xmlns:mc="http://schemas.openxmlformats.org/markup-compatibility/2006" xmlns:p14="http://schemas.microsoft.com/office/powerpoint/2010/main">
    <mc:Choice Requires="p14">
      <p:transition spd="slow" p14:dur="1250" advTm="29664">
        <p:fade/>
      </p:transition>
    </mc:Choice>
    <mc:Fallback xmlns="">
      <p:transition spd="slow" advTm="29664">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AC4C-1623-50A1-3635-492068F223C1}"/>
              </a:ext>
            </a:extLst>
          </p:cNvPr>
          <p:cNvSpPr>
            <a:spLocks noGrp="1"/>
          </p:cNvSpPr>
          <p:nvPr>
            <p:ph type="title"/>
          </p:nvPr>
        </p:nvSpPr>
        <p:spPr/>
        <p:txBody>
          <a:bodyPr/>
          <a:lstStyle/>
          <a:p>
            <a:r>
              <a:rPr lang="en-US" dirty="0"/>
              <a:t>Mechanism of Action of HIV Capsid Inhibitors</a:t>
            </a:r>
          </a:p>
        </p:txBody>
      </p:sp>
    </p:spTree>
    <p:extLst>
      <p:ext uri="{BB962C8B-B14F-4D97-AF65-F5344CB8AC3E}">
        <p14:creationId xmlns:p14="http://schemas.microsoft.com/office/powerpoint/2010/main" val="268657574"/>
      </p:ext>
    </p:extLst>
  </p:cSld>
  <p:clrMapOvr>
    <a:masterClrMapping/>
  </p:clrMapOvr>
  <p:transition spd="slow" advTm="14229"/>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Capsid Inhibitors: Inhibition of Nuclear Import</a:t>
            </a:r>
          </a:p>
        </p:txBody>
      </p:sp>
      <p:sp>
        <p:nvSpPr>
          <p:cNvPr id="7" name="Rectangle 6">
            <a:extLst>
              <a:ext uri="{FF2B5EF4-FFF2-40B4-BE49-F238E27FC236}">
                <a16:creationId xmlns:a16="http://schemas.microsoft.com/office/drawing/2014/main" id="{643620FE-C1BD-3ECD-F71B-387AFB376459}"/>
              </a:ext>
            </a:extLst>
          </p:cNvPr>
          <p:cNvSpPr/>
          <p:nvPr/>
        </p:nvSpPr>
        <p:spPr>
          <a:xfrm>
            <a:off x="2331691" y="1022528"/>
            <a:ext cx="451757"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HIV</a:t>
            </a:r>
          </a:p>
        </p:txBody>
      </p:sp>
      <p:sp>
        <p:nvSpPr>
          <p:cNvPr id="13" name="Rounded Rectangle 12">
            <a:extLst>
              <a:ext uri="{FF2B5EF4-FFF2-40B4-BE49-F238E27FC236}">
                <a16:creationId xmlns:a16="http://schemas.microsoft.com/office/drawing/2014/main" id="{76F377E8-50AC-92C0-1A46-93D8EC90D2A1}"/>
              </a:ext>
            </a:extLst>
          </p:cNvPr>
          <p:cNvSpPr/>
          <p:nvPr/>
        </p:nvSpPr>
        <p:spPr>
          <a:xfrm>
            <a:off x="1990882" y="3237651"/>
            <a:ext cx="1050345" cy="329361"/>
          </a:xfrm>
          <a:prstGeom prst="roundRect">
            <a:avLst/>
          </a:prstGeom>
          <a:solidFill>
            <a:srgbClr val="F7E7B0"/>
          </a:solidFill>
          <a:ln w="19050">
            <a:solidFill>
              <a:srgbClr val="FFC50D"/>
            </a:solidFill>
          </a:ln>
          <a:effectLst>
            <a:glow rad="2032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wrap="none" lIns="91440" rIns="0" bIns="0" rtlCol="0" anchor="ctr"/>
          <a:lstStyle/>
          <a:p>
            <a:pPr>
              <a:lnSpc>
                <a:spcPts val="1000"/>
              </a:lnSpc>
            </a:pPr>
            <a:r>
              <a:rPr lang="en-US" sz="1050" i="1" dirty="0">
                <a:solidFill>
                  <a:schemeClr val="tx1"/>
                </a:solidFill>
                <a:latin typeface="Calibri" panose="020F0502020204030204" pitchFamily="34" charset="0"/>
                <a:cs typeface="Calibri" panose="020F0502020204030204" pitchFamily="34" charset="0"/>
              </a:rPr>
              <a:t>Inhibits</a:t>
            </a:r>
            <a:r>
              <a:rPr lang="en-US" sz="1050" b="1" dirty="0">
                <a:solidFill>
                  <a:schemeClr val="tx1"/>
                </a:solidFill>
                <a:latin typeface="Calibri" panose="020F0502020204030204" pitchFamily="34" charset="0"/>
                <a:cs typeface="Calibri" panose="020F0502020204030204" pitchFamily="34" charset="0"/>
              </a:rPr>
              <a:t> </a:t>
            </a:r>
            <a:br>
              <a:rPr lang="en-US" sz="1050" b="1" dirty="0">
                <a:solidFill>
                  <a:schemeClr val="tx1"/>
                </a:solidFill>
                <a:latin typeface="Calibri" panose="020F0502020204030204" pitchFamily="34" charset="0"/>
                <a:cs typeface="Calibri" panose="020F0502020204030204" pitchFamily="34" charset="0"/>
              </a:rPr>
            </a:br>
            <a:r>
              <a:rPr lang="en-US" sz="1050" b="1" dirty="0">
                <a:solidFill>
                  <a:schemeClr val="tx1"/>
                </a:solidFill>
                <a:latin typeface="Calibri" panose="020F0502020204030204" pitchFamily="34" charset="0"/>
                <a:cs typeface="Calibri" panose="020F0502020204030204" pitchFamily="34" charset="0"/>
              </a:rPr>
              <a:t>Nuclear Import</a:t>
            </a:r>
          </a:p>
        </p:txBody>
      </p:sp>
      <p:cxnSp>
        <p:nvCxnSpPr>
          <p:cNvPr id="12" name="Straight Connector 11">
            <a:extLst>
              <a:ext uri="{FF2B5EF4-FFF2-40B4-BE49-F238E27FC236}">
                <a16:creationId xmlns:a16="http://schemas.microsoft.com/office/drawing/2014/main" id="{EF8C50D5-BA1E-BA14-1922-258B2C641A18}"/>
              </a:ext>
            </a:extLst>
          </p:cNvPr>
          <p:cNvCxnSpPr>
            <a:cxnSpLocks/>
            <a:stCxn id="13" idx="2"/>
          </p:cNvCxnSpPr>
          <p:nvPr/>
        </p:nvCxnSpPr>
        <p:spPr>
          <a:xfrm flipH="1">
            <a:off x="2468880" y="3567012"/>
            <a:ext cx="47175" cy="425623"/>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2329F80A-B360-D0C6-C4A3-F0F588A03721}"/>
              </a:ext>
            </a:extLst>
          </p:cNvPr>
          <p:cNvSpPr>
            <a:spLocks noGrp="1"/>
          </p:cNvSpPr>
          <p:nvPr>
            <p:ph type="body" sz="quarter" idx="14"/>
          </p:nvPr>
        </p:nvSpPr>
        <p:spPr>
          <a:xfrm>
            <a:off x="0" y="4987126"/>
            <a:ext cx="2356123" cy="156374"/>
          </a:xfrm>
        </p:spPr>
        <p:txBody>
          <a:bodyPr/>
          <a:lstStyle/>
          <a:p>
            <a:r>
              <a:rPr lang="en-US" b="0" dirty="0"/>
              <a:t>Illustration: </a:t>
            </a:r>
            <a:r>
              <a:rPr lang="en-US" b="0" i="1" dirty="0"/>
              <a:t>Cognition Studio, Inc.</a:t>
            </a:r>
            <a:r>
              <a:rPr lang="en-US" b="0" dirty="0"/>
              <a:t> and David H. Spach, MD</a:t>
            </a:r>
          </a:p>
        </p:txBody>
      </p:sp>
    </p:spTree>
    <p:extLst>
      <p:ext uri="{BB962C8B-B14F-4D97-AF65-F5344CB8AC3E}">
        <p14:creationId xmlns:p14="http://schemas.microsoft.com/office/powerpoint/2010/main" val="1871935514"/>
      </p:ext>
    </p:extLst>
  </p:cSld>
  <p:clrMapOvr>
    <a:masterClrMapping/>
  </p:clrMapOvr>
  <mc:AlternateContent xmlns:mc="http://schemas.openxmlformats.org/markup-compatibility/2006" xmlns:p14="http://schemas.microsoft.com/office/powerpoint/2010/main">
    <mc:Choice Requires="p14">
      <p:transition spd="slow" p14:dur="1250" advTm="11936">
        <p:fade/>
      </p:transition>
    </mc:Choice>
    <mc:Fallback xmlns="">
      <p:transition spd="slow" advTm="11936">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p:txBody>
          <a:bodyPr/>
          <a:lstStyle/>
          <a:p>
            <a:r>
              <a:rPr lang="en-US" dirty="0"/>
              <a:t>Nuclear Import and Host Proteins</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6" name="Picture 5">
            <a:extLst>
              <a:ext uri="{FF2B5EF4-FFF2-40B4-BE49-F238E27FC236}">
                <a16:creationId xmlns:a16="http://schemas.microsoft.com/office/drawing/2014/main" id="{B1967DA2-81AB-4E58-CB8A-7B15022D55B2}"/>
              </a:ext>
            </a:extLst>
          </p:cNvPr>
          <p:cNvPicPr>
            <a:picLocks noChangeAspect="1"/>
          </p:cNvPicPr>
          <p:nvPr/>
        </p:nvPicPr>
        <p:blipFill>
          <a:blip r:embed="rId2"/>
          <a:stretch>
            <a:fillRect/>
          </a:stretch>
        </p:blipFill>
        <p:spPr>
          <a:xfrm>
            <a:off x="228600" y="1017466"/>
            <a:ext cx="8686800" cy="3860800"/>
          </a:xfrm>
          <a:prstGeom prst="rect">
            <a:avLst/>
          </a:prstGeom>
        </p:spPr>
      </p:pic>
      <p:sp>
        <p:nvSpPr>
          <p:cNvPr id="5" name="Rectangle 4">
            <a:extLst>
              <a:ext uri="{FF2B5EF4-FFF2-40B4-BE49-F238E27FC236}">
                <a16:creationId xmlns:a16="http://schemas.microsoft.com/office/drawing/2014/main" id="{2859698B-6301-AFA8-EBC2-AB934F53014E}"/>
              </a:ext>
            </a:extLst>
          </p:cNvPr>
          <p:cNvSpPr>
            <a:spLocks noChangeArrowheads="1"/>
          </p:cNvSpPr>
          <p:nvPr/>
        </p:nvSpPr>
        <p:spPr bwMode="auto">
          <a:xfrm>
            <a:off x="1121707" y="1123406"/>
            <a:ext cx="974881" cy="295486"/>
          </a:xfrm>
          <a:prstGeom prst="rect">
            <a:avLst/>
          </a:prstGeom>
          <a:solidFill>
            <a:srgbClr val="DED1C6"/>
          </a:solidFill>
          <a:ln w="12700">
            <a:noFill/>
            <a:miter lim="800000"/>
            <a:headEnd/>
            <a:tailEnd/>
          </a:ln>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core</a:t>
            </a:r>
          </a:p>
        </p:txBody>
      </p:sp>
      <p:sp>
        <p:nvSpPr>
          <p:cNvPr id="7" name="Rectangle 6">
            <a:extLst>
              <a:ext uri="{FF2B5EF4-FFF2-40B4-BE49-F238E27FC236}">
                <a16:creationId xmlns:a16="http://schemas.microsoft.com/office/drawing/2014/main" id="{9EED4965-E2B0-1AA9-E116-0691C9E17759}"/>
              </a:ext>
            </a:extLst>
          </p:cNvPr>
          <p:cNvSpPr>
            <a:spLocks noChangeArrowheads="1"/>
          </p:cNvSpPr>
          <p:nvPr/>
        </p:nvSpPr>
        <p:spPr bwMode="auto">
          <a:xfrm>
            <a:off x="509930" y="3058886"/>
            <a:ext cx="1351527" cy="295486"/>
          </a:xfrm>
          <a:prstGeom prst="rect">
            <a:avLst/>
          </a:prstGeom>
          <a:noFill/>
          <a:ln w="12700">
            <a:noFill/>
            <a:miter lim="800000"/>
            <a:headEnd/>
            <a:tailEnd/>
          </a:ln>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capsid shell</a:t>
            </a:r>
          </a:p>
        </p:txBody>
      </p:sp>
      <p:cxnSp>
        <p:nvCxnSpPr>
          <p:cNvPr id="8" name="Straight Connector 7">
            <a:extLst>
              <a:ext uri="{FF2B5EF4-FFF2-40B4-BE49-F238E27FC236}">
                <a16:creationId xmlns:a16="http://schemas.microsoft.com/office/drawing/2014/main" id="{41E238AF-4ECE-3D5C-041A-72C06B8B247D}"/>
              </a:ext>
            </a:extLst>
          </p:cNvPr>
          <p:cNvCxnSpPr>
            <a:cxnSpLocks/>
          </p:cNvCxnSpPr>
          <p:nvPr/>
        </p:nvCxnSpPr>
        <p:spPr>
          <a:xfrm flipV="1">
            <a:off x="1025434" y="2932611"/>
            <a:ext cx="248195" cy="182880"/>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745424"/>
      </p:ext>
    </p:extLst>
  </p:cSld>
  <p:clrMapOvr>
    <a:masterClrMapping/>
  </p:clrMapOvr>
  <mc:AlternateContent xmlns:mc="http://schemas.openxmlformats.org/markup-compatibility/2006" xmlns:p14="http://schemas.microsoft.com/office/powerpoint/2010/main">
    <mc:Choice Requires="p14">
      <p:transition spd="slow" p14:dur="1250" advTm="42101">
        <p:fade/>
      </p:transition>
    </mc:Choice>
    <mc:Fallback xmlns="">
      <p:transition spd="slow" advTm="4210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p:txBody>
          <a:bodyPr/>
          <a:lstStyle/>
          <a:p>
            <a:r>
              <a:rPr lang="en-US" dirty="0" err="1"/>
              <a:t>Nup</a:t>
            </a:r>
            <a:r>
              <a:rPr lang="en-US" dirty="0"/>
              <a:t> 153 and Capsid Binding</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6" name="Picture 5">
            <a:extLst>
              <a:ext uri="{FF2B5EF4-FFF2-40B4-BE49-F238E27FC236}">
                <a16:creationId xmlns:a16="http://schemas.microsoft.com/office/drawing/2014/main" id="{3477A363-BECB-853B-0827-497B0CE24B0C}"/>
              </a:ext>
            </a:extLst>
          </p:cNvPr>
          <p:cNvPicPr>
            <a:picLocks noChangeAspect="1"/>
          </p:cNvPicPr>
          <p:nvPr/>
        </p:nvPicPr>
        <p:blipFill>
          <a:blip r:embed="rId2"/>
          <a:stretch>
            <a:fillRect/>
          </a:stretch>
        </p:blipFill>
        <p:spPr>
          <a:xfrm>
            <a:off x="228600" y="965585"/>
            <a:ext cx="8686800" cy="3860800"/>
          </a:xfrm>
          <a:prstGeom prst="rect">
            <a:avLst/>
          </a:prstGeom>
        </p:spPr>
      </p:pic>
      <p:sp>
        <p:nvSpPr>
          <p:cNvPr id="5" name="Oval 4">
            <a:extLst>
              <a:ext uri="{FF2B5EF4-FFF2-40B4-BE49-F238E27FC236}">
                <a16:creationId xmlns:a16="http://schemas.microsoft.com/office/drawing/2014/main" id="{CAE76405-9753-151B-717E-C8ACFFA0578C}"/>
              </a:ext>
            </a:extLst>
          </p:cNvPr>
          <p:cNvSpPr/>
          <p:nvPr/>
        </p:nvSpPr>
        <p:spPr>
          <a:xfrm>
            <a:off x="5894962" y="2036322"/>
            <a:ext cx="616085" cy="343712"/>
          </a:xfrm>
          <a:prstGeom prst="ellipse">
            <a:avLst/>
          </a:prstGeom>
          <a:gradFill flip="none" rotWithShape="1">
            <a:gsLst>
              <a:gs pos="33000">
                <a:srgbClr val="9BB07B"/>
              </a:gs>
              <a:gs pos="0">
                <a:schemeClr val="bg1"/>
              </a:gs>
            </a:gsLst>
            <a:lin ang="6600000" scaled="0"/>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AC9A026-CF64-0102-7779-B1F32FBE9E90}"/>
              </a:ext>
            </a:extLst>
          </p:cNvPr>
          <p:cNvSpPr/>
          <p:nvPr/>
        </p:nvSpPr>
        <p:spPr>
          <a:xfrm>
            <a:off x="5797686" y="2068749"/>
            <a:ext cx="758757" cy="278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Capsid</a:t>
            </a:r>
          </a:p>
        </p:txBody>
      </p:sp>
      <p:cxnSp>
        <p:nvCxnSpPr>
          <p:cNvPr id="8" name="Straight Arrow Connector 7">
            <a:extLst>
              <a:ext uri="{FF2B5EF4-FFF2-40B4-BE49-F238E27FC236}">
                <a16:creationId xmlns:a16="http://schemas.microsoft.com/office/drawing/2014/main" id="{4D9FDB14-DCFC-A70C-4573-C87AD5687067}"/>
              </a:ext>
            </a:extLst>
          </p:cNvPr>
          <p:cNvCxnSpPr>
            <a:cxnSpLocks/>
            <a:stCxn id="11" idx="2"/>
          </p:cNvCxnSpPr>
          <p:nvPr/>
        </p:nvCxnSpPr>
        <p:spPr>
          <a:xfrm>
            <a:off x="2021899" y="1536458"/>
            <a:ext cx="134968" cy="22952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D47832F-579D-3D0D-8D17-E5C83D355ADE}"/>
              </a:ext>
            </a:extLst>
          </p:cNvPr>
          <p:cNvSpPr>
            <a:spLocks noChangeArrowheads="1"/>
          </p:cNvSpPr>
          <p:nvPr/>
        </p:nvSpPr>
        <p:spPr bwMode="auto">
          <a:xfrm>
            <a:off x="1565844" y="1103568"/>
            <a:ext cx="912109" cy="432890"/>
          </a:xfrm>
          <a:prstGeom prst="rect">
            <a:avLst/>
          </a:prstGeom>
          <a:noFill/>
          <a:ln w="12700">
            <a:noFill/>
            <a:miter lim="800000"/>
            <a:headEnd/>
            <a:tailEnd/>
          </a:ln>
          <a:effectLst/>
        </p:spPr>
        <p:txBody>
          <a:bodyPr wrap="none" anchor="ctr">
            <a:prstTxWarp prst="textNoShape">
              <a:avLst/>
            </a:prstTxWarp>
          </a:bodyPr>
          <a:lstStyle/>
          <a:p>
            <a:r>
              <a:rPr lang="en-US" sz="1500" dirty="0">
                <a:solidFill>
                  <a:schemeClr val="tx1">
                    <a:lumMod val="65000"/>
                    <a:lumOff val="35000"/>
                  </a:schemeClr>
                </a:solidFill>
                <a:latin typeface="Calibri" panose="020F0502020204030204" pitchFamily="34" charset="0"/>
                <a:cs typeface="Calibri" panose="020F0502020204030204" pitchFamily="34" charset="0"/>
              </a:rPr>
              <a:t>Nuclear</a:t>
            </a:r>
            <a:br>
              <a:rPr lang="en-US" sz="1500" dirty="0">
                <a:solidFill>
                  <a:schemeClr val="tx1">
                    <a:lumMod val="65000"/>
                    <a:lumOff val="35000"/>
                  </a:schemeClr>
                </a:solidFill>
                <a:latin typeface="Calibri" panose="020F0502020204030204" pitchFamily="34" charset="0"/>
                <a:cs typeface="Calibri" panose="020F0502020204030204" pitchFamily="34" charset="0"/>
              </a:rPr>
            </a:br>
            <a:r>
              <a:rPr lang="en-US" sz="1500" dirty="0">
                <a:solidFill>
                  <a:schemeClr val="tx1">
                    <a:lumMod val="65000"/>
                    <a:lumOff val="35000"/>
                  </a:schemeClr>
                </a:solidFill>
                <a:latin typeface="Calibri" panose="020F0502020204030204" pitchFamily="34" charset="0"/>
                <a:cs typeface="Calibri" panose="020F0502020204030204" pitchFamily="34" charset="0"/>
              </a:rPr>
              <a:t>pore</a:t>
            </a:r>
          </a:p>
        </p:txBody>
      </p:sp>
    </p:spTree>
    <p:extLst>
      <p:ext uri="{BB962C8B-B14F-4D97-AF65-F5344CB8AC3E}">
        <p14:creationId xmlns:p14="http://schemas.microsoft.com/office/powerpoint/2010/main" val="159865659"/>
      </p:ext>
    </p:extLst>
  </p:cSld>
  <p:clrMapOvr>
    <a:masterClrMapping/>
  </p:clrMapOvr>
  <mc:AlternateContent xmlns:mc="http://schemas.openxmlformats.org/markup-compatibility/2006" xmlns:p14="http://schemas.microsoft.com/office/powerpoint/2010/main">
    <mc:Choice Requires="p14">
      <p:transition spd="slow" p14:dur="1250" advTm="16106">
        <p:fade/>
      </p:transition>
    </mc:Choice>
    <mc:Fallback xmlns="">
      <p:transition spd="slow" advTm="16106">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p:txBody>
          <a:bodyPr/>
          <a:lstStyle/>
          <a:p>
            <a:r>
              <a:rPr lang="en-US" dirty="0"/>
              <a:t>CPSF6 and Capsid Binding</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5" name="Picture 4">
            <a:extLst>
              <a:ext uri="{FF2B5EF4-FFF2-40B4-BE49-F238E27FC236}">
                <a16:creationId xmlns:a16="http://schemas.microsoft.com/office/drawing/2014/main" id="{95AA48AE-BB53-12B0-15C4-D8BAEB832035}"/>
              </a:ext>
            </a:extLst>
          </p:cNvPr>
          <p:cNvPicPr>
            <a:picLocks noChangeAspect="1"/>
          </p:cNvPicPr>
          <p:nvPr/>
        </p:nvPicPr>
        <p:blipFill>
          <a:blip r:embed="rId2"/>
          <a:stretch>
            <a:fillRect/>
          </a:stretch>
        </p:blipFill>
        <p:spPr>
          <a:xfrm>
            <a:off x="242522" y="965585"/>
            <a:ext cx="8686800" cy="3860800"/>
          </a:xfrm>
          <a:prstGeom prst="rect">
            <a:avLst/>
          </a:prstGeom>
        </p:spPr>
      </p:pic>
      <p:sp>
        <p:nvSpPr>
          <p:cNvPr id="6" name="Oval 5">
            <a:extLst>
              <a:ext uri="{FF2B5EF4-FFF2-40B4-BE49-F238E27FC236}">
                <a16:creationId xmlns:a16="http://schemas.microsoft.com/office/drawing/2014/main" id="{1CECC8B2-5A80-958F-0EE5-608271931CF5}"/>
              </a:ext>
            </a:extLst>
          </p:cNvPr>
          <p:cNvSpPr/>
          <p:nvPr/>
        </p:nvSpPr>
        <p:spPr>
          <a:xfrm>
            <a:off x="5972782" y="2036322"/>
            <a:ext cx="616085" cy="343712"/>
          </a:xfrm>
          <a:prstGeom prst="ellipse">
            <a:avLst/>
          </a:prstGeom>
          <a:gradFill flip="none" rotWithShape="1">
            <a:gsLst>
              <a:gs pos="33000">
                <a:srgbClr val="9BB07B"/>
              </a:gs>
              <a:gs pos="0">
                <a:schemeClr val="bg1"/>
              </a:gs>
            </a:gsLst>
            <a:lin ang="6600000" scaled="0"/>
            <a:tileRect/>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8C4F093-28F8-0D6F-E02A-5DEDE28A16F2}"/>
              </a:ext>
            </a:extLst>
          </p:cNvPr>
          <p:cNvSpPr/>
          <p:nvPr/>
        </p:nvSpPr>
        <p:spPr>
          <a:xfrm>
            <a:off x="5875506" y="2068749"/>
            <a:ext cx="758757" cy="278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Capsid</a:t>
            </a:r>
          </a:p>
        </p:txBody>
      </p:sp>
      <p:cxnSp>
        <p:nvCxnSpPr>
          <p:cNvPr id="8" name="Straight Arrow Connector 7">
            <a:extLst>
              <a:ext uri="{FF2B5EF4-FFF2-40B4-BE49-F238E27FC236}">
                <a16:creationId xmlns:a16="http://schemas.microsoft.com/office/drawing/2014/main" id="{3D0CFD2C-224D-C330-66BD-3712A2660BEB}"/>
              </a:ext>
            </a:extLst>
          </p:cNvPr>
          <p:cNvCxnSpPr>
            <a:cxnSpLocks/>
            <a:stCxn id="9" idx="2"/>
          </p:cNvCxnSpPr>
          <p:nvPr/>
        </p:nvCxnSpPr>
        <p:spPr>
          <a:xfrm>
            <a:off x="2021899" y="1536458"/>
            <a:ext cx="134968" cy="22952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EE19E92-BA81-FBBD-F543-0414C887DF6F}"/>
              </a:ext>
            </a:extLst>
          </p:cNvPr>
          <p:cNvSpPr>
            <a:spLocks noChangeArrowheads="1"/>
          </p:cNvSpPr>
          <p:nvPr/>
        </p:nvSpPr>
        <p:spPr bwMode="auto">
          <a:xfrm>
            <a:off x="1565844" y="1103568"/>
            <a:ext cx="912109" cy="432890"/>
          </a:xfrm>
          <a:prstGeom prst="rect">
            <a:avLst/>
          </a:prstGeom>
          <a:noFill/>
          <a:ln w="12700">
            <a:noFill/>
            <a:miter lim="800000"/>
            <a:headEnd/>
            <a:tailEnd/>
          </a:ln>
          <a:effectLst/>
        </p:spPr>
        <p:txBody>
          <a:bodyPr wrap="none" anchor="ctr">
            <a:prstTxWarp prst="textNoShape">
              <a:avLst/>
            </a:prstTxWarp>
          </a:bodyPr>
          <a:lstStyle/>
          <a:p>
            <a:r>
              <a:rPr lang="en-US" sz="1500" dirty="0">
                <a:solidFill>
                  <a:schemeClr val="tx1">
                    <a:lumMod val="65000"/>
                    <a:lumOff val="35000"/>
                  </a:schemeClr>
                </a:solidFill>
                <a:latin typeface="Calibri" panose="020F0502020204030204" pitchFamily="34" charset="0"/>
                <a:cs typeface="Calibri" panose="020F0502020204030204" pitchFamily="34" charset="0"/>
              </a:rPr>
              <a:t>Nuclear</a:t>
            </a:r>
            <a:br>
              <a:rPr lang="en-US" sz="1500" dirty="0">
                <a:solidFill>
                  <a:schemeClr val="tx1">
                    <a:lumMod val="65000"/>
                    <a:lumOff val="35000"/>
                  </a:schemeClr>
                </a:solidFill>
                <a:latin typeface="Calibri" panose="020F0502020204030204" pitchFamily="34" charset="0"/>
                <a:cs typeface="Calibri" panose="020F0502020204030204" pitchFamily="34" charset="0"/>
              </a:rPr>
            </a:br>
            <a:r>
              <a:rPr lang="en-US" sz="1500" dirty="0">
                <a:solidFill>
                  <a:schemeClr val="tx1">
                    <a:lumMod val="65000"/>
                    <a:lumOff val="35000"/>
                  </a:schemeClr>
                </a:solidFill>
                <a:latin typeface="Calibri" panose="020F0502020204030204" pitchFamily="34" charset="0"/>
                <a:cs typeface="Calibri" panose="020F0502020204030204" pitchFamily="34" charset="0"/>
              </a:rPr>
              <a:t>pore</a:t>
            </a:r>
          </a:p>
        </p:txBody>
      </p:sp>
    </p:spTree>
    <p:extLst>
      <p:ext uri="{BB962C8B-B14F-4D97-AF65-F5344CB8AC3E}">
        <p14:creationId xmlns:p14="http://schemas.microsoft.com/office/powerpoint/2010/main" val="3714095403"/>
      </p:ext>
    </p:extLst>
  </p:cSld>
  <p:clrMapOvr>
    <a:masterClrMapping/>
  </p:clrMapOvr>
  <mc:AlternateContent xmlns:mc="http://schemas.openxmlformats.org/markup-compatibility/2006" xmlns:p14="http://schemas.microsoft.com/office/powerpoint/2010/main">
    <mc:Choice Requires="p14">
      <p:transition spd="slow" p14:dur="1250" advTm="16778">
        <p:fade/>
      </p:transition>
    </mc:Choice>
    <mc:Fallback xmlns="">
      <p:transition spd="slow" advTm="16778">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p:txBody>
          <a:bodyPr>
            <a:normAutofit fontScale="90000"/>
          </a:bodyPr>
          <a:lstStyle/>
          <a:p>
            <a:r>
              <a:rPr lang="en-US" dirty="0"/>
              <a:t>CPSF6 Augmented Capsid Migration to Host DNA SPAD Region</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5" name="Picture 4">
            <a:extLst>
              <a:ext uri="{FF2B5EF4-FFF2-40B4-BE49-F238E27FC236}">
                <a16:creationId xmlns:a16="http://schemas.microsoft.com/office/drawing/2014/main" id="{310ABDBA-F2BD-A1FB-4786-2E33E9CD3229}"/>
              </a:ext>
            </a:extLst>
          </p:cNvPr>
          <p:cNvPicPr>
            <a:picLocks noChangeAspect="1"/>
          </p:cNvPicPr>
          <p:nvPr/>
        </p:nvPicPr>
        <p:blipFill>
          <a:blip r:embed="rId2"/>
          <a:stretch>
            <a:fillRect/>
          </a:stretch>
        </p:blipFill>
        <p:spPr>
          <a:xfrm>
            <a:off x="234558" y="973537"/>
            <a:ext cx="8686800" cy="3860800"/>
          </a:xfrm>
          <a:prstGeom prst="rect">
            <a:avLst/>
          </a:prstGeom>
        </p:spPr>
      </p:pic>
      <p:sp>
        <p:nvSpPr>
          <p:cNvPr id="9" name="Oval 8">
            <a:extLst>
              <a:ext uri="{FF2B5EF4-FFF2-40B4-BE49-F238E27FC236}">
                <a16:creationId xmlns:a16="http://schemas.microsoft.com/office/drawing/2014/main" id="{8597761C-08EC-16FA-2DCE-28BBA134F611}"/>
              </a:ext>
            </a:extLst>
          </p:cNvPr>
          <p:cNvSpPr/>
          <p:nvPr/>
        </p:nvSpPr>
        <p:spPr>
          <a:xfrm>
            <a:off x="6461311" y="2245659"/>
            <a:ext cx="410135" cy="252132"/>
          </a:xfrm>
          <a:prstGeom prst="ellipse">
            <a:avLst/>
          </a:prstGeom>
          <a:solidFill>
            <a:srgbClr val="D0E4C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9286F07-3E7E-B92B-E319-153DFF177E11}"/>
              </a:ext>
            </a:extLst>
          </p:cNvPr>
          <p:cNvSpPr/>
          <p:nvPr/>
        </p:nvSpPr>
        <p:spPr>
          <a:xfrm rot="4612366">
            <a:off x="6483292" y="2292650"/>
            <a:ext cx="410135" cy="315686"/>
          </a:xfrm>
          <a:prstGeom prst="ellipse">
            <a:avLst/>
          </a:prstGeom>
          <a:solidFill>
            <a:srgbClr val="D0E4C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5058CD-7F67-6AF1-E454-8196BFE6477E}"/>
              </a:ext>
            </a:extLst>
          </p:cNvPr>
          <p:cNvSpPr/>
          <p:nvPr/>
        </p:nvSpPr>
        <p:spPr>
          <a:xfrm rot="4612366">
            <a:off x="7090356" y="2352134"/>
            <a:ext cx="171296" cy="159171"/>
          </a:xfrm>
          <a:prstGeom prst="ellipse">
            <a:avLst/>
          </a:prstGeom>
          <a:solidFill>
            <a:srgbClr val="D0E4C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930281D-C34B-ECC5-17B7-8641B747DE98}"/>
              </a:ext>
            </a:extLst>
          </p:cNvPr>
          <p:cNvSpPr/>
          <p:nvPr/>
        </p:nvSpPr>
        <p:spPr>
          <a:xfrm rot="4612366">
            <a:off x="7130284" y="2349958"/>
            <a:ext cx="199430" cy="159171"/>
          </a:xfrm>
          <a:prstGeom prst="ellipse">
            <a:avLst/>
          </a:prstGeom>
          <a:solidFill>
            <a:srgbClr val="D0E4C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0419FD3-BF59-5261-9FA7-98D78AB0F20C}"/>
              </a:ext>
            </a:extLst>
          </p:cNvPr>
          <p:cNvSpPr/>
          <p:nvPr/>
        </p:nvSpPr>
        <p:spPr>
          <a:xfrm rot="4612366">
            <a:off x="7095875" y="2235170"/>
            <a:ext cx="253950" cy="241274"/>
          </a:xfrm>
          <a:prstGeom prst="ellipse">
            <a:avLst/>
          </a:prstGeom>
          <a:solidFill>
            <a:srgbClr val="D0E4C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EBC1D1-D732-C135-78B9-D85D542F2E5C}"/>
              </a:ext>
            </a:extLst>
          </p:cNvPr>
          <p:cNvPicPr>
            <a:picLocks noChangeAspect="1"/>
          </p:cNvPicPr>
          <p:nvPr/>
        </p:nvPicPr>
        <p:blipFill>
          <a:blip r:embed="rId3"/>
          <a:stretch>
            <a:fillRect/>
          </a:stretch>
        </p:blipFill>
        <p:spPr>
          <a:xfrm rot="17430837">
            <a:off x="7239773" y="2253962"/>
            <a:ext cx="216031" cy="188717"/>
          </a:xfrm>
          <a:prstGeom prst="rect">
            <a:avLst/>
          </a:prstGeom>
        </p:spPr>
      </p:pic>
      <p:sp>
        <p:nvSpPr>
          <p:cNvPr id="14" name="Oval 13">
            <a:extLst>
              <a:ext uri="{FF2B5EF4-FFF2-40B4-BE49-F238E27FC236}">
                <a16:creationId xmlns:a16="http://schemas.microsoft.com/office/drawing/2014/main" id="{F5012F45-7B4F-E872-F7CD-9F1E80FE459F}"/>
              </a:ext>
            </a:extLst>
          </p:cNvPr>
          <p:cNvSpPr/>
          <p:nvPr/>
        </p:nvSpPr>
        <p:spPr>
          <a:xfrm rot="4612366">
            <a:off x="7050862" y="2448767"/>
            <a:ext cx="144909" cy="85440"/>
          </a:xfrm>
          <a:prstGeom prst="ellipse">
            <a:avLst/>
          </a:prstGeom>
          <a:solidFill>
            <a:srgbClr val="C88769"/>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966290C-4A9C-5540-450A-2ECD420DD31C}"/>
              </a:ext>
            </a:extLst>
          </p:cNvPr>
          <p:cNvPicPr>
            <a:picLocks noChangeAspect="1"/>
          </p:cNvPicPr>
          <p:nvPr/>
        </p:nvPicPr>
        <p:blipFill>
          <a:blip r:embed="rId4"/>
          <a:stretch>
            <a:fillRect/>
          </a:stretch>
        </p:blipFill>
        <p:spPr>
          <a:xfrm rot="8837747">
            <a:off x="6984126" y="2397953"/>
            <a:ext cx="201135" cy="255098"/>
          </a:xfrm>
          <a:prstGeom prst="rect">
            <a:avLst/>
          </a:prstGeom>
        </p:spPr>
      </p:pic>
      <p:pic>
        <p:nvPicPr>
          <p:cNvPr id="8" name="Picture 7">
            <a:extLst>
              <a:ext uri="{FF2B5EF4-FFF2-40B4-BE49-F238E27FC236}">
                <a16:creationId xmlns:a16="http://schemas.microsoft.com/office/drawing/2014/main" id="{DC5BFAB6-345F-1C25-36BD-0848DF43F4E3}"/>
              </a:ext>
            </a:extLst>
          </p:cNvPr>
          <p:cNvPicPr>
            <a:picLocks noChangeAspect="1"/>
          </p:cNvPicPr>
          <p:nvPr/>
        </p:nvPicPr>
        <p:blipFill>
          <a:blip r:embed="rId3"/>
          <a:stretch>
            <a:fillRect/>
          </a:stretch>
        </p:blipFill>
        <p:spPr>
          <a:xfrm rot="16200000">
            <a:off x="6821421" y="2505901"/>
            <a:ext cx="216031" cy="188717"/>
          </a:xfrm>
          <a:prstGeom prst="rect">
            <a:avLst/>
          </a:prstGeom>
        </p:spPr>
      </p:pic>
      <p:sp>
        <p:nvSpPr>
          <p:cNvPr id="17" name="Oval 16">
            <a:extLst>
              <a:ext uri="{FF2B5EF4-FFF2-40B4-BE49-F238E27FC236}">
                <a16:creationId xmlns:a16="http://schemas.microsoft.com/office/drawing/2014/main" id="{CFB9B0A6-2A5F-C00A-27E5-F7E0E7A665C3}"/>
              </a:ext>
            </a:extLst>
          </p:cNvPr>
          <p:cNvSpPr/>
          <p:nvPr/>
        </p:nvSpPr>
        <p:spPr>
          <a:xfrm rot="4612366">
            <a:off x="6510628" y="2231180"/>
            <a:ext cx="384635" cy="493783"/>
          </a:xfrm>
          <a:prstGeom prst="ellipse">
            <a:avLst/>
          </a:prstGeom>
          <a:solidFill>
            <a:srgbClr val="D5EDC5"/>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C814B4-5FB0-C1FD-8E0C-EE420C83EA19}"/>
              </a:ext>
            </a:extLst>
          </p:cNvPr>
          <p:cNvSpPr>
            <a:spLocks noChangeArrowheads="1"/>
          </p:cNvSpPr>
          <p:nvPr/>
        </p:nvSpPr>
        <p:spPr bwMode="auto">
          <a:xfrm>
            <a:off x="3671562" y="3071269"/>
            <a:ext cx="621234" cy="349008"/>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CPSF6</a:t>
            </a:r>
          </a:p>
        </p:txBody>
      </p:sp>
      <p:sp>
        <p:nvSpPr>
          <p:cNvPr id="15" name="Rectangle 14">
            <a:extLst>
              <a:ext uri="{FF2B5EF4-FFF2-40B4-BE49-F238E27FC236}">
                <a16:creationId xmlns:a16="http://schemas.microsoft.com/office/drawing/2014/main" id="{13D3590E-DD20-6AA2-0723-B26046B23807}"/>
              </a:ext>
            </a:extLst>
          </p:cNvPr>
          <p:cNvSpPr>
            <a:spLocks noChangeArrowheads="1"/>
          </p:cNvSpPr>
          <p:nvPr/>
        </p:nvSpPr>
        <p:spPr bwMode="auto">
          <a:xfrm>
            <a:off x="5081549" y="2693030"/>
            <a:ext cx="882159" cy="349008"/>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65000"/>
                    <a:lumOff val="35000"/>
                  </a:schemeClr>
                </a:solidFill>
                <a:latin typeface="Calibri" panose="020F0502020204030204" pitchFamily="34" charset="0"/>
                <a:cs typeface="Calibri" panose="020F0502020204030204" pitchFamily="34" charset="0"/>
              </a:rPr>
              <a:t>CPSF6</a:t>
            </a:r>
          </a:p>
        </p:txBody>
      </p:sp>
      <p:cxnSp>
        <p:nvCxnSpPr>
          <p:cNvPr id="18" name="Straight Arrow Connector 17">
            <a:extLst>
              <a:ext uri="{FF2B5EF4-FFF2-40B4-BE49-F238E27FC236}">
                <a16:creationId xmlns:a16="http://schemas.microsoft.com/office/drawing/2014/main" id="{7E1745BD-3DD5-6D71-598D-9FC08792E196}"/>
              </a:ext>
            </a:extLst>
          </p:cNvPr>
          <p:cNvCxnSpPr>
            <a:cxnSpLocks/>
          </p:cNvCxnSpPr>
          <p:nvPr/>
        </p:nvCxnSpPr>
        <p:spPr>
          <a:xfrm>
            <a:off x="5730704" y="2869668"/>
            <a:ext cx="132623" cy="0"/>
          </a:xfrm>
          <a:prstGeom prst="straightConnector1">
            <a:avLst/>
          </a:prstGeom>
          <a:ln w="6350">
            <a:solidFill>
              <a:schemeClr val="tx1"/>
            </a:solidFill>
            <a:miter lim="800000"/>
            <a:headEnd type="none" w="med" len="med"/>
            <a:tailEnd type="none" w="med" len="med"/>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031D78-7112-3033-3AEA-B36A976FD83E}"/>
              </a:ext>
            </a:extLst>
          </p:cNvPr>
          <p:cNvCxnSpPr>
            <a:cxnSpLocks/>
          </p:cNvCxnSpPr>
          <p:nvPr/>
        </p:nvCxnSpPr>
        <p:spPr>
          <a:xfrm>
            <a:off x="3628517" y="3238453"/>
            <a:ext cx="132623" cy="0"/>
          </a:xfrm>
          <a:prstGeom prst="straightConnector1">
            <a:avLst/>
          </a:prstGeom>
          <a:ln w="6350">
            <a:solidFill>
              <a:schemeClr val="tx1"/>
            </a:solidFill>
            <a:miter lim="800000"/>
            <a:headEnd type="none" w="med" len="med"/>
            <a:tailEnd type="none" w="med" len="med"/>
          </a:ln>
          <a:effectLst>
            <a:glow rad="12700">
              <a:schemeClr val="bg1">
                <a:alpha val="5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557103"/>
      </p:ext>
    </p:extLst>
  </p:cSld>
  <p:clrMapOvr>
    <a:masterClrMapping/>
  </p:clrMapOvr>
  <mc:AlternateContent xmlns:mc="http://schemas.openxmlformats.org/markup-compatibility/2006" xmlns:p14="http://schemas.microsoft.com/office/powerpoint/2010/main">
    <mc:Choice Requires="p14">
      <p:transition spd="slow" p14:dur="1250" advTm="24992">
        <p:fade/>
      </p:transition>
    </mc:Choice>
    <mc:Fallback xmlns="">
      <p:transition spd="slow" advTm="24992">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p:txBody>
          <a:bodyPr>
            <a:normAutofit fontScale="90000"/>
          </a:bodyPr>
          <a:lstStyle/>
          <a:p>
            <a:r>
              <a:rPr lang="en-US" dirty="0" err="1"/>
              <a:t>Lenacapavir</a:t>
            </a:r>
            <a:r>
              <a:rPr lang="en-US" dirty="0"/>
              <a:t> Inhibition of </a:t>
            </a:r>
            <a:r>
              <a:rPr lang="en-US" dirty="0" err="1"/>
              <a:t>Nup</a:t>
            </a:r>
            <a:r>
              <a:rPr lang="en-US" dirty="0"/>
              <a:t> 153 and CPSF6 Capsid Binding</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5" name="Picture 4">
            <a:extLst>
              <a:ext uri="{FF2B5EF4-FFF2-40B4-BE49-F238E27FC236}">
                <a16:creationId xmlns:a16="http://schemas.microsoft.com/office/drawing/2014/main" id="{813D758E-699C-E072-3540-7FD5158B2851}"/>
              </a:ext>
            </a:extLst>
          </p:cNvPr>
          <p:cNvPicPr>
            <a:picLocks noChangeAspect="1"/>
          </p:cNvPicPr>
          <p:nvPr/>
        </p:nvPicPr>
        <p:blipFill>
          <a:blip r:embed="rId2"/>
          <a:stretch>
            <a:fillRect/>
          </a:stretch>
        </p:blipFill>
        <p:spPr>
          <a:xfrm>
            <a:off x="234565" y="965585"/>
            <a:ext cx="8686800" cy="3860800"/>
          </a:xfrm>
          <a:prstGeom prst="rect">
            <a:avLst/>
          </a:prstGeom>
        </p:spPr>
      </p:pic>
      <p:sp>
        <p:nvSpPr>
          <p:cNvPr id="7" name="Oval 6">
            <a:extLst>
              <a:ext uri="{FF2B5EF4-FFF2-40B4-BE49-F238E27FC236}">
                <a16:creationId xmlns:a16="http://schemas.microsoft.com/office/drawing/2014/main" id="{D51F4E78-C100-DF3D-1BB3-35F07C2FB04C}"/>
              </a:ext>
            </a:extLst>
          </p:cNvPr>
          <p:cNvSpPr/>
          <p:nvPr/>
        </p:nvSpPr>
        <p:spPr>
          <a:xfrm>
            <a:off x="5518826" y="1964987"/>
            <a:ext cx="415046" cy="246434"/>
          </a:xfrm>
          <a:prstGeom prst="ellipse">
            <a:avLst/>
          </a:prstGeom>
          <a:gradFill flip="none" rotWithShape="1">
            <a:gsLst>
              <a:gs pos="60000">
                <a:srgbClr val="9BB07B"/>
              </a:gs>
              <a:gs pos="0">
                <a:schemeClr val="bg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56CA041-ECA3-B8EE-CDB9-88022F1AD82D}"/>
              </a:ext>
            </a:extLst>
          </p:cNvPr>
          <p:cNvSpPr/>
          <p:nvPr/>
        </p:nvSpPr>
        <p:spPr>
          <a:xfrm>
            <a:off x="5265907" y="1945532"/>
            <a:ext cx="758757" cy="2788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Capsid</a:t>
            </a:r>
          </a:p>
        </p:txBody>
      </p:sp>
      <p:pic>
        <p:nvPicPr>
          <p:cNvPr id="8" name="Picture 7">
            <a:extLst>
              <a:ext uri="{FF2B5EF4-FFF2-40B4-BE49-F238E27FC236}">
                <a16:creationId xmlns:a16="http://schemas.microsoft.com/office/drawing/2014/main" id="{67314681-88D7-BCD5-76EC-695BE5BC3B34}"/>
              </a:ext>
            </a:extLst>
          </p:cNvPr>
          <p:cNvPicPr>
            <a:picLocks noChangeAspect="1"/>
          </p:cNvPicPr>
          <p:nvPr/>
        </p:nvPicPr>
        <p:blipFill>
          <a:blip r:embed="rId3">
            <a:alphaModFix amt="85000"/>
          </a:blip>
          <a:stretch>
            <a:fillRect/>
          </a:stretch>
        </p:blipFill>
        <p:spPr>
          <a:xfrm rot="1355821">
            <a:off x="6141558" y="2844205"/>
            <a:ext cx="511301" cy="439829"/>
          </a:xfrm>
          <a:prstGeom prst="rect">
            <a:avLst/>
          </a:prstGeom>
        </p:spPr>
      </p:pic>
      <p:cxnSp>
        <p:nvCxnSpPr>
          <p:cNvPr id="9" name="Straight Arrow Connector 8">
            <a:extLst>
              <a:ext uri="{FF2B5EF4-FFF2-40B4-BE49-F238E27FC236}">
                <a16:creationId xmlns:a16="http://schemas.microsoft.com/office/drawing/2014/main" id="{693E31A1-247C-E036-F4F9-85F7FAAA84A2}"/>
              </a:ext>
            </a:extLst>
          </p:cNvPr>
          <p:cNvCxnSpPr>
            <a:cxnSpLocks/>
            <a:stCxn id="10" idx="2"/>
          </p:cNvCxnSpPr>
          <p:nvPr/>
        </p:nvCxnSpPr>
        <p:spPr>
          <a:xfrm>
            <a:off x="2021899" y="1536458"/>
            <a:ext cx="134968" cy="229520"/>
          </a:xfrm>
          <a:prstGeom prst="straightConnector1">
            <a:avLst/>
          </a:prstGeom>
          <a:ln w="9525">
            <a:solidFill>
              <a:schemeClr val="tx1"/>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2616350-DDAA-A4E0-54D7-D159025678D9}"/>
              </a:ext>
            </a:extLst>
          </p:cNvPr>
          <p:cNvSpPr>
            <a:spLocks noChangeArrowheads="1"/>
          </p:cNvSpPr>
          <p:nvPr/>
        </p:nvSpPr>
        <p:spPr bwMode="auto">
          <a:xfrm>
            <a:off x="1565844" y="1103568"/>
            <a:ext cx="912109" cy="432890"/>
          </a:xfrm>
          <a:prstGeom prst="rect">
            <a:avLst/>
          </a:prstGeom>
          <a:noFill/>
          <a:ln w="12700">
            <a:noFill/>
            <a:miter lim="800000"/>
            <a:headEnd/>
            <a:tailEnd/>
          </a:ln>
          <a:effectLst/>
        </p:spPr>
        <p:txBody>
          <a:bodyPr wrap="none" anchor="ctr">
            <a:prstTxWarp prst="textNoShape">
              <a:avLst/>
            </a:prstTxWarp>
          </a:bodyPr>
          <a:lstStyle/>
          <a:p>
            <a:r>
              <a:rPr lang="en-US" sz="1500" dirty="0">
                <a:solidFill>
                  <a:schemeClr val="tx1">
                    <a:lumMod val="65000"/>
                    <a:lumOff val="35000"/>
                  </a:schemeClr>
                </a:solidFill>
                <a:latin typeface="Calibri" panose="020F0502020204030204" pitchFamily="34" charset="0"/>
                <a:cs typeface="Calibri" panose="020F0502020204030204" pitchFamily="34" charset="0"/>
              </a:rPr>
              <a:t>Nuclear</a:t>
            </a:r>
            <a:br>
              <a:rPr lang="en-US" sz="1500" dirty="0">
                <a:solidFill>
                  <a:schemeClr val="tx1">
                    <a:lumMod val="65000"/>
                    <a:lumOff val="35000"/>
                  </a:schemeClr>
                </a:solidFill>
                <a:latin typeface="Calibri" panose="020F0502020204030204" pitchFamily="34" charset="0"/>
                <a:cs typeface="Calibri" panose="020F0502020204030204" pitchFamily="34" charset="0"/>
              </a:rPr>
            </a:br>
            <a:r>
              <a:rPr lang="en-US" sz="1500" dirty="0">
                <a:solidFill>
                  <a:schemeClr val="tx1">
                    <a:lumMod val="65000"/>
                    <a:lumOff val="35000"/>
                  </a:schemeClr>
                </a:solidFill>
                <a:latin typeface="Calibri" panose="020F0502020204030204" pitchFamily="34" charset="0"/>
                <a:cs typeface="Calibri" panose="020F0502020204030204" pitchFamily="34" charset="0"/>
              </a:rPr>
              <a:t>pore</a:t>
            </a:r>
          </a:p>
        </p:txBody>
      </p:sp>
    </p:spTree>
    <p:extLst>
      <p:ext uri="{BB962C8B-B14F-4D97-AF65-F5344CB8AC3E}">
        <p14:creationId xmlns:p14="http://schemas.microsoft.com/office/powerpoint/2010/main" val="1811831964"/>
      </p:ext>
    </p:extLst>
  </p:cSld>
  <p:clrMapOvr>
    <a:masterClrMapping/>
  </p:clrMapOvr>
  <mc:AlternateContent xmlns:mc="http://schemas.openxmlformats.org/markup-compatibility/2006" xmlns:p14="http://schemas.microsoft.com/office/powerpoint/2010/main">
    <mc:Choice Requires="p14">
      <p:transition spd="slow" p14:dur="1250" advTm="25034">
        <p:fade/>
      </p:transition>
    </mc:Choice>
    <mc:Fallback xmlns="">
      <p:transition spd="slow" advTm="25034">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p:txBody>
          <a:bodyPr/>
          <a:lstStyle/>
          <a:p>
            <a:r>
              <a:rPr lang="en-US" dirty="0" err="1"/>
              <a:t>Lenacapavir</a:t>
            </a:r>
            <a:r>
              <a:rPr lang="en-US" dirty="0"/>
              <a:t> and Inhibition of Nuclear Pore Transport</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5" name="Picture 4">
            <a:extLst>
              <a:ext uri="{FF2B5EF4-FFF2-40B4-BE49-F238E27FC236}">
                <a16:creationId xmlns:a16="http://schemas.microsoft.com/office/drawing/2014/main" id="{E046EEE2-4DA8-7967-6613-C484FDAEA840}"/>
              </a:ext>
            </a:extLst>
          </p:cNvPr>
          <p:cNvPicPr>
            <a:picLocks noChangeAspect="1"/>
          </p:cNvPicPr>
          <p:nvPr/>
        </p:nvPicPr>
        <p:blipFill>
          <a:blip r:embed="rId2"/>
          <a:stretch>
            <a:fillRect/>
          </a:stretch>
        </p:blipFill>
        <p:spPr>
          <a:xfrm>
            <a:off x="234567" y="965585"/>
            <a:ext cx="8686800" cy="3860800"/>
          </a:xfrm>
          <a:prstGeom prst="rect">
            <a:avLst/>
          </a:prstGeom>
        </p:spPr>
      </p:pic>
      <p:pic>
        <p:nvPicPr>
          <p:cNvPr id="6" name="Picture 5">
            <a:extLst>
              <a:ext uri="{FF2B5EF4-FFF2-40B4-BE49-F238E27FC236}">
                <a16:creationId xmlns:a16="http://schemas.microsoft.com/office/drawing/2014/main" id="{D9F147C0-438C-AA5E-C0B3-27DF1D7846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253454" flipH="1">
            <a:off x="7573717" y="2304575"/>
            <a:ext cx="667355" cy="377863"/>
          </a:xfrm>
          <a:prstGeom prst="rect">
            <a:avLst/>
          </a:prstGeom>
        </p:spPr>
      </p:pic>
      <p:sp>
        <p:nvSpPr>
          <p:cNvPr id="7" name="Rectangle 6">
            <a:extLst>
              <a:ext uri="{FF2B5EF4-FFF2-40B4-BE49-F238E27FC236}">
                <a16:creationId xmlns:a16="http://schemas.microsoft.com/office/drawing/2014/main" id="{D0CE33AC-7738-A100-DAF0-AF768EAB1339}"/>
              </a:ext>
            </a:extLst>
          </p:cNvPr>
          <p:cNvSpPr>
            <a:spLocks noChangeArrowheads="1"/>
          </p:cNvSpPr>
          <p:nvPr/>
        </p:nvSpPr>
        <p:spPr bwMode="auto">
          <a:xfrm>
            <a:off x="7408280" y="2110961"/>
            <a:ext cx="914400" cy="274320"/>
          </a:xfrm>
          <a:prstGeom prst="rect">
            <a:avLst/>
          </a:prstGeom>
          <a:noFill/>
          <a:ln w="12700">
            <a:noFill/>
            <a:miter lim="800000"/>
            <a:headEnd/>
            <a:tailEnd/>
          </a:ln>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CPSF6</a:t>
            </a:r>
          </a:p>
        </p:txBody>
      </p:sp>
      <p:pic>
        <p:nvPicPr>
          <p:cNvPr id="8" name="Picture 7">
            <a:extLst>
              <a:ext uri="{FF2B5EF4-FFF2-40B4-BE49-F238E27FC236}">
                <a16:creationId xmlns:a16="http://schemas.microsoft.com/office/drawing/2014/main" id="{85298505-E7A9-5A58-66A9-DDE53262A1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253454" flipH="1" flipV="1">
            <a:off x="7060933" y="3643952"/>
            <a:ext cx="823675" cy="466373"/>
          </a:xfrm>
          <a:prstGeom prst="rect">
            <a:avLst/>
          </a:prstGeom>
        </p:spPr>
      </p:pic>
      <p:pic>
        <p:nvPicPr>
          <p:cNvPr id="9" name="Picture 8">
            <a:extLst>
              <a:ext uri="{FF2B5EF4-FFF2-40B4-BE49-F238E27FC236}">
                <a16:creationId xmlns:a16="http://schemas.microsoft.com/office/drawing/2014/main" id="{4E365153-B6A6-F2A2-B72F-E50099CEE6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77" b="89919" l="9817" r="91553">
                        <a14:foregroundMark x1="35404" y1="89919" x2="39041" y2="89919"/>
                        <a14:foregroundMark x1="89954" y1="61290" x2="91480" y2="69758"/>
                        <a14:backgroundMark x1="34018" y1="91129" x2="34018" y2="91129"/>
                        <a14:backgroundMark x1="33790" y1="90726" x2="34475" y2="91532"/>
                        <a14:backgroundMark x1="94292" y1="69758" x2="94292" y2="71774"/>
                      </a14:backgroundRemoval>
                    </a14:imgEffect>
                  </a14:imgLayer>
                </a14:imgProps>
              </a:ext>
            </a:extLst>
          </a:blip>
          <a:stretch>
            <a:fillRect/>
          </a:stretch>
        </p:blipFill>
        <p:spPr>
          <a:xfrm rot="1828596" flipH="1">
            <a:off x="7181242" y="2860204"/>
            <a:ext cx="847096" cy="479634"/>
          </a:xfrm>
          <a:prstGeom prst="rect">
            <a:avLst/>
          </a:prstGeom>
        </p:spPr>
      </p:pic>
      <p:sp>
        <p:nvSpPr>
          <p:cNvPr id="10" name="Rectangle 9">
            <a:extLst>
              <a:ext uri="{FF2B5EF4-FFF2-40B4-BE49-F238E27FC236}">
                <a16:creationId xmlns:a16="http://schemas.microsoft.com/office/drawing/2014/main" id="{6D83FA4A-FD9C-8596-8836-94095473E144}"/>
              </a:ext>
            </a:extLst>
          </p:cNvPr>
          <p:cNvSpPr>
            <a:spLocks noChangeArrowheads="1"/>
          </p:cNvSpPr>
          <p:nvPr/>
        </p:nvSpPr>
        <p:spPr bwMode="auto">
          <a:xfrm>
            <a:off x="6335619" y="2238010"/>
            <a:ext cx="914400" cy="333740"/>
          </a:xfrm>
          <a:prstGeom prst="rect">
            <a:avLst/>
          </a:prstGeom>
          <a:solidFill>
            <a:srgbClr val="C4B9AE"/>
          </a:solidFill>
          <a:ln w="12700">
            <a:noFill/>
            <a:miter lim="800000"/>
            <a:headEnd/>
            <a:tailEnd/>
          </a:ln>
          <a:effectLst>
            <a:softEdge rad="63500"/>
          </a:effectLst>
        </p:spPr>
        <p:txBody>
          <a:bodyPr wrap="none" anchor="ctr">
            <a:prstTxWarp prst="textNoShape">
              <a:avLst/>
            </a:prstTxWarp>
          </a:bodyPr>
          <a:lstStyle/>
          <a:p>
            <a:pPr algn="ctr"/>
            <a:r>
              <a:rPr lang="en-US" sz="1500" dirty="0" err="1">
                <a:solidFill>
                  <a:schemeClr val="tx1">
                    <a:lumMod val="65000"/>
                    <a:lumOff val="35000"/>
                  </a:schemeClr>
                </a:solidFill>
                <a:latin typeface="Calibri" panose="020F0502020204030204" pitchFamily="34" charset="0"/>
                <a:cs typeface="Calibri" panose="020F0502020204030204" pitchFamily="34" charset="0"/>
              </a:rPr>
              <a:t>Nup</a:t>
            </a:r>
            <a:r>
              <a:rPr lang="en-US" sz="1500" dirty="0">
                <a:solidFill>
                  <a:schemeClr val="tx1">
                    <a:lumMod val="65000"/>
                    <a:lumOff val="35000"/>
                  </a:schemeClr>
                </a:solidFill>
                <a:latin typeface="Calibri" panose="020F0502020204030204" pitchFamily="34" charset="0"/>
                <a:cs typeface="Calibri" panose="020F0502020204030204" pitchFamily="34" charset="0"/>
              </a:rPr>
              <a:t> 153</a:t>
            </a:r>
          </a:p>
        </p:txBody>
      </p:sp>
      <p:sp>
        <p:nvSpPr>
          <p:cNvPr id="11" name="Rectangle 10">
            <a:extLst>
              <a:ext uri="{FF2B5EF4-FFF2-40B4-BE49-F238E27FC236}">
                <a16:creationId xmlns:a16="http://schemas.microsoft.com/office/drawing/2014/main" id="{9E01C255-3DAF-CDE4-BCCC-ADE88E3D4CB8}"/>
              </a:ext>
            </a:extLst>
          </p:cNvPr>
          <p:cNvSpPr>
            <a:spLocks noChangeArrowheads="1"/>
          </p:cNvSpPr>
          <p:nvPr/>
        </p:nvSpPr>
        <p:spPr bwMode="auto">
          <a:xfrm>
            <a:off x="2336552" y="1110342"/>
            <a:ext cx="1183887" cy="295486"/>
          </a:xfrm>
          <a:prstGeom prst="rect">
            <a:avLst/>
          </a:prstGeom>
          <a:solidFill>
            <a:srgbClr val="DED1C6"/>
          </a:solidFill>
          <a:ln w="12700">
            <a:noFill/>
            <a:miter lim="800000"/>
            <a:headEnd/>
            <a:tailEnd/>
          </a:ln>
          <a:effectLst/>
        </p:spPr>
        <p:txBody>
          <a:bodyPr wrap="none" anchor="ctr">
            <a:prstTxWarp prst="textNoShape">
              <a:avLst/>
            </a:prstTxWarp>
          </a:bodyPr>
          <a:lstStyle/>
          <a:p>
            <a:pPr algn="ctr"/>
            <a:r>
              <a:rPr lang="en-US" sz="1500" dirty="0">
                <a:solidFill>
                  <a:schemeClr val="tx1">
                    <a:lumMod val="65000"/>
                    <a:lumOff val="35000"/>
                  </a:schemeClr>
                </a:solidFill>
                <a:latin typeface="Calibri" panose="020F0502020204030204" pitchFamily="34" charset="0"/>
                <a:cs typeface="Calibri" panose="020F0502020204030204" pitchFamily="34" charset="0"/>
              </a:rPr>
              <a:t>HIV core</a:t>
            </a:r>
          </a:p>
        </p:txBody>
      </p:sp>
    </p:spTree>
    <p:extLst>
      <p:ext uri="{BB962C8B-B14F-4D97-AF65-F5344CB8AC3E}">
        <p14:creationId xmlns:p14="http://schemas.microsoft.com/office/powerpoint/2010/main" val="907210599"/>
      </p:ext>
    </p:extLst>
  </p:cSld>
  <p:clrMapOvr>
    <a:masterClrMapping/>
  </p:clrMapOvr>
  <mc:AlternateContent xmlns:mc="http://schemas.openxmlformats.org/markup-compatibility/2006" xmlns:p14="http://schemas.microsoft.com/office/powerpoint/2010/main">
    <mc:Choice Requires="p14">
      <p:transition spd="slow" p14:dur="1250" advTm="38026">
        <p:fade/>
      </p:transition>
    </mc:Choice>
    <mc:Fallback xmlns="">
      <p:transition spd="slow" advTm="38026">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HIV Antiretroviral Therapy </a:t>
            </a:r>
          </a:p>
        </p:txBody>
      </p:sp>
      <p:sp>
        <p:nvSpPr>
          <p:cNvPr id="7" name="Rectangle 6">
            <a:extLst>
              <a:ext uri="{FF2B5EF4-FFF2-40B4-BE49-F238E27FC236}">
                <a16:creationId xmlns:a16="http://schemas.microsoft.com/office/drawing/2014/main" id="{643620FE-C1BD-3ECD-F71B-387AFB376459}"/>
              </a:ext>
            </a:extLst>
          </p:cNvPr>
          <p:cNvSpPr/>
          <p:nvPr/>
        </p:nvSpPr>
        <p:spPr>
          <a:xfrm>
            <a:off x="2331691" y="1022528"/>
            <a:ext cx="451757"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HIV</a:t>
            </a:r>
          </a:p>
        </p:txBody>
      </p:sp>
      <p:sp>
        <p:nvSpPr>
          <p:cNvPr id="3" name="Rounded Rectangle 2">
            <a:extLst>
              <a:ext uri="{FF2B5EF4-FFF2-40B4-BE49-F238E27FC236}">
                <a16:creationId xmlns:a16="http://schemas.microsoft.com/office/drawing/2014/main" id="{3E0C5D08-7FD7-B1A8-DB23-18DDE548D77F}"/>
              </a:ext>
            </a:extLst>
          </p:cNvPr>
          <p:cNvSpPr/>
          <p:nvPr/>
        </p:nvSpPr>
        <p:spPr>
          <a:xfrm>
            <a:off x="1070044" y="1667213"/>
            <a:ext cx="1134892"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Entry Inhibitors</a:t>
            </a:r>
          </a:p>
        </p:txBody>
      </p:sp>
      <p:sp>
        <p:nvSpPr>
          <p:cNvPr id="10" name="Rounded Rectangle 9">
            <a:extLst>
              <a:ext uri="{FF2B5EF4-FFF2-40B4-BE49-F238E27FC236}">
                <a16:creationId xmlns:a16="http://schemas.microsoft.com/office/drawing/2014/main" id="{37BE41EF-9EE4-72B7-8060-C288004453E8}"/>
              </a:ext>
            </a:extLst>
          </p:cNvPr>
          <p:cNvSpPr/>
          <p:nvPr/>
        </p:nvSpPr>
        <p:spPr>
          <a:xfrm>
            <a:off x="4464995" y="3654360"/>
            <a:ext cx="749030"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INSTIs</a:t>
            </a:r>
          </a:p>
        </p:txBody>
      </p:sp>
      <p:sp>
        <p:nvSpPr>
          <p:cNvPr id="13" name="Rounded Rectangle 12">
            <a:extLst>
              <a:ext uri="{FF2B5EF4-FFF2-40B4-BE49-F238E27FC236}">
                <a16:creationId xmlns:a16="http://schemas.microsoft.com/office/drawing/2014/main" id="{76F377E8-50AC-92C0-1A46-93D8EC90D2A1}"/>
              </a:ext>
            </a:extLst>
          </p:cNvPr>
          <p:cNvSpPr/>
          <p:nvPr/>
        </p:nvSpPr>
        <p:spPr>
          <a:xfrm>
            <a:off x="1990882" y="3238508"/>
            <a:ext cx="1241898"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Capsid Inhibitors</a:t>
            </a:r>
          </a:p>
        </p:txBody>
      </p:sp>
      <p:sp>
        <p:nvSpPr>
          <p:cNvPr id="14" name="Rounded Rectangle 13">
            <a:extLst>
              <a:ext uri="{FF2B5EF4-FFF2-40B4-BE49-F238E27FC236}">
                <a16:creationId xmlns:a16="http://schemas.microsoft.com/office/drawing/2014/main" id="{33DC1087-6EF7-0E7D-DAB4-9C4A0F803FDE}"/>
              </a:ext>
            </a:extLst>
          </p:cNvPr>
          <p:cNvSpPr/>
          <p:nvPr/>
        </p:nvSpPr>
        <p:spPr>
          <a:xfrm>
            <a:off x="7902102" y="2006573"/>
            <a:ext cx="1241898"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Capsid Inhibitors</a:t>
            </a:r>
          </a:p>
        </p:txBody>
      </p:sp>
      <p:sp>
        <p:nvSpPr>
          <p:cNvPr id="17" name="Rounded Rectangle 16">
            <a:extLst>
              <a:ext uri="{FF2B5EF4-FFF2-40B4-BE49-F238E27FC236}">
                <a16:creationId xmlns:a16="http://schemas.microsoft.com/office/drawing/2014/main" id="{67B1A653-833A-09F1-520B-A5152C482301}"/>
              </a:ext>
            </a:extLst>
          </p:cNvPr>
          <p:cNvSpPr/>
          <p:nvPr/>
        </p:nvSpPr>
        <p:spPr>
          <a:xfrm>
            <a:off x="5920902" y="1011109"/>
            <a:ext cx="1358630"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Protease Inhibitors</a:t>
            </a:r>
          </a:p>
        </p:txBody>
      </p:sp>
      <p:cxnSp>
        <p:nvCxnSpPr>
          <p:cNvPr id="22" name="Straight Connector 21">
            <a:extLst>
              <a:ext uri="{FF2B5EF4-FFF2-40B4-BE49-F238E27FC236}">
                <a16:creationId xmlns:a16="http://schemas.microsoft.com/office/drawing/2014/main" id="{1E06C925-2811-1CDC-255A-705FBAECB9C2}"/>
              </a:ext>
            </a:extLst>
          </p:cNvPr>
          <p:cNvCxnSpPr>
            <a:cxnSpLocks/>
          </p:cNvCxnSpPr>
          <p:nvPr/>
        </p:nvCxnSpPr>
        <p:spPr>
          <a:xfrm>
            <a:off x="6692630" y="1277566"/>
            <a:ext cx="291830" cy="350196"/>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8FB8B8-030A-26F2-D4F9-A4E71347DC98}"/>
              </a:ext>
            </a:extLst>
          </p:cNvPr>
          <p:cNvCxnSpPr>
            <a:cxnSpLocks/>
            <a:stCxn id="14" idx="0"/>
          </p:cNvCxnSpPr>
          <p:nvPr/>
        </p:nvCxnSpPr>
        <p:spPr>
          <a:xfrm flipH="1" flipV="1">
            <a:off x="8099898" y="1562911"/>
            <a:ext cx="423153" cy="443662"/>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B3A758-9519-C611-2A51-ACD0D7BDE32E}"/>
              </a:ext>
            </a:extLst>
          </p:cNvPr>
          <p:cNvCxnSpPr>
            <a:cxnSpLocks/>
            <a:stCxn id="10" idx="2"/>
          </p:cNvCxnSpPr>
          <p:nvPr/>
        </p:nvCxnSpPr>
        <p:spPr>
          <a:xfrm flipH="1">
            <a:off x="4701703" y="3928680"/>
            <a:ext cx="137807" cy="267184"/>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ADAD0CE4-673E-A8FB-D62A-18C8991EA54E}"/>
              </a:ext>
            </a:extLst>
          </p:cNvPr>
          <p:cNvSpPr/>
          <p:nvPr/>
        </p:nvSpPr>
        <p:spPr>
          <a:xfrm>
            <a:off x="214683" y="4349364"/>
            <a:ext cx="2329734" cy="270344"/>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a:solidFill>
                  <a:schemeClr val="tx1"/>
                </a:solidFill>
                <a:latin typeface="Arial" panose="020B0604020202020204" pitchFamily="34" charset="0"/>
                <a:cs typeface="Arial" panose="020B0604020202020204" pitchFamily="34" charset="0"/>
              </a:rPr>
              <a:t>Reverse Transcriptase Inhibitors</a:t>
            </a:r>
            <a:endParaRPr lang="en-US" sz="1050" dirty="0">
              <a:solidFill>
                <a:schemeClr val="tx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E0EADC7-F2D9-DF62-73BD-F11291DBE8F8}"/>
              </a:ext>
            </a:extLst>
          </p:cNvPr>
          <p:cNvCxnSpPr>
            <a:cxnSpLocks/>
          </p:cNvCxnSpPr>
          <p:nvPr/>
        </p:nvCxnSpPr>
        <p:spPr>
          <a:xfrm flipV="1">
            <a:off x="1447137" y="4209487"/>
            <a:ext cx="128584" cy="155779"/>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8C50D5-BA1E-BA14-1922-258B2C641A18}"/>
              </a:ext>
            </a:extLst>
          </p:cNvPr>
          <p:cNvCxnSpPr>
            <a:cxnSpLocks/>
            <a:stCxn id="13" idx="2"/>
          </p:cNvCxnSpPr>
          <p:nvPr/>
        </p:nvCxnSpPr>
        <p:spPr>
          <a:xfrm flipH="1">
            <a:off x="2468880" y="3512828"/>
            <a:ext cx="142951" cy="425623"/>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DABBCBB5-FF03-1B7B-F9E0-90A1215E196A}"/>
              </a:ext>
            </a:extLst>
          </p:cNvPr>
          <p:cNvSpPr/>
          <p:nvPr/>
        </p:nvSpPr>
        <p:spPr>
          <a:xfrm>
            <a:off x="3240561" y="4716787"/>
            <a:ext cx="1241898"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Capsid Inhibitors</a:t>
            </a:r>
          </a:p>
        </p:txBody>
      </p:sp>
      <p:cxnSp>
        <p:nvCxnSpPr>
          <p:cNvPr id="19" name="Straight Connector 18">
            <a:extLst>
              <a:ext uri="{FF2B5EF4-FFF2-40B4-BE49-F238E27FC236}">
                <a16:creationId xmlns:a16="http://schemas.microsoft.com/office/drawing/2014/main" id="{60FEC6DA-12EB-D514-2E0F-CF58782484A4}"/>
              </a:ext>
            </a:extLst>
          </p:cNvPr>
          <p:cNvCxnSpPr>
            <a:cxnSpLocks/>
            <a:stCxn id="18" idx="0"/>
          </p:cNvCxnSpPr>
          <p:nvPr/>
        </p:nvCxnSpPr>
        <p:spPr>
          <a:xfrm flipH="1" flipV="1">
            <a:off x="3712028" y="4391297"/>
            <a:ext cx="149482" cy="325490"/>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48023110-FF16-A9BB-FCFE-7A4B2EC0B6C4}"/>
              </a:ext>
            </a:extLst>
          </p:cNvPr>
          <p:cNvSpPr>
            <a:spLocks noGrp="1"/>
          </p:cNvSpPr>
          <p:nvPr>
            <p:ph type="body" sz="quarter" idx="14"/>
          </p:nvPr>
        </p:nvSpPr>
        <p:spPr>
          <a:xfrm>
            <a:off x="0" y="4987126"/>
            <a:ext cx="2356123" cy="156374"/>
          </a:xfrm>
        </p:spPr>
        <p:txBody>
          <a:bodyPr/>
          <a:lstStyle/>
          <a:p>
            <a:r>
              <a:rPr lang="en-US" b="0" dirty="0"/>
              <a:t>Illustration: </a:t>
            </a:r>
            <a:r>
              <a:rPr lang="en-US" b="0" i="1" dirty="0"/>
              <a:t>Cognition Studio, Inc.</a:t>
            </a:r>
            <a:r>
              <a:rPr lang="en-US" b="0" dirty="0"/>
              <a:t> and David H. Spach, MD</a:t>
            </a:r>
          </a:p>
        </p:txBody>
      </p:sp>
    </p:spTree>
    <p:extLst>
      <p:ext uri="{BB962C8B-B14F-4D97-AF65-F5344CB8AC3E}">
        <p14:creationId xmlns:p14="http://schemas.microsoft.com/office/powerpoint/2010/main" val="654711340"/>
      </p:ext>
    </p:extLst>
  </p:cSld>
  <p:clrMapOvr>
    <a:masterClrMapping/>
  </p:clrMapOvr>
  <mc:AlternateContent xmlns:mc="http://schemas.openxmlformats.org/markup-compatibility/2006" xmlns:p14="http://schemas.microsoft.com/office/powerpoint/2010/main">
    <mc:Choice Requires="p14">
      <p:transition spd="slow" p14:dur="1250" advTm="13696">
        <p:circle/>
      </p:transition>
    </mc:Choice>
    <mc:Fallback xmlns="">
      <p:transition spd="slow" advTm="13696">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p:txBody>
          <a:bodyPr>
            <a:normAutofit/>
          </a:bodyPr>
          <a:lstStyle/>
          <a:p>
            <a:r>
              <a:rPr lang="en-US" dirty="0" err="1"/>
              <a:t>Lenacapavir</a:t>
            </a:r>
            <a:r>
              <a:rPr lang="en-US" dirty="0"/>
              <a:t> and Inhibition of Capsid Migration to Host DNA</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pic>
        <p:nvPicPr>
          <p:cNvPr id="5" name="Picture 4">
            <a:extLst>
              <a:ext uri="{FF2B5EF4-FFF2-40B4-BE49-F238E27FC236}">
                <a16:creationId xmlns:a16="http://schemas.microsoft.com/office/drawing/2014/main" id="{C1DA1817-9DF9-40B3-38C6-8D2CDBDBF2E2}"/>
              </a:ext>
            </a:extLst>
          </p:cNvPr>
          <p:cNvPicPr>
            <a:picLocks noChangeAspect="1"/>
          </p:cNvPicPr>
          <p:nvPr/>
        </p:nvPicPr>
        <p:blipFill>
          <a:blip r:embed="rId2"/>
          <a:stretch>
            <a:fillRect/>
          </a:stretch>
        </p:blipFill>
        <p:spPr>
          <a:xfrm>
            <a:off x="234559" y="965585"/>
            <a:ext cx="8686800" cy="3860800"/>
          </a:xfrm>
          <a:prstGeom prst="rect">
            <a:avLst/>
          </a:prstGeom>
        </p:spPr>
      </p:pic>
      <p:grpSp>
        <p:nvGrpSpPr>
          <p:cNvPr id="7" name="Group 6">
            <a:extLst>
              <a:ext uri="{FF2B5EF4-FFF2-40B4-BE49-F238E27FC236}">
                <a16:creationId xmlns:a16="http://schemas.microsoft.com/office/drawing/2014/main" id="{E10C0F97-52EA-A5C2-83D6-C16925494D84}"/>
              </a:ext>
            </a:extLst>
          </p:cNvPr>
          <p:cNvGrpSpPr/>
          <p:nvPr/>
        </p:nvGrpSpPr>
        <p:grpSpPr>
          <a:xfrm>
            <a:off x="245745" y="1207391"/>
            <a:ext cx="1213777" cy="1194373"/>
            <a:chOff x="5679392" y="1513802"/>
            <a:chExt cx="3017520" cy="3017520"/>
          </a:xfrm>
        </p:grpSpPr>
        <p:pic>
          <p:nvPicPr>
            <p:cNvPr id="8" name="Picture 7">
              <a:extLst>
                <a:ext uri="{FF2B5EF4-FFF2-40B4-BE49-F238E27FC236}">
                  <a16:creationId xmlns:a16="http://schemas.microsoft.com/office/drawing/2014/main" id="{5CD84CAC-A5F7-D79F-BE20-FFE2F4E30D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952" b="96233" l="5196" r="95228">
                          <a14:foregroundMark x1="64687" y1="11410" x2="48993" y2="9042"/>
                          <a14:foregroundMark x1="48993" y1="9042" x2="33192" y2="14424"/>
                          <a14:foregroundMark x1="33192" y1="14424" x2="17073" y2="26803"/>
                          <a14:foregroundMark x1="17073" y1="26803" x2="9120" y2="42196"/>
                          <a14:foregroundMark x1="9120" y1="42196" x2="10498" y2="58235"/>
                          <a14:foregroundMark x1="10498" y1="58235" x2="11665" y2="60603"/>
                          <a14:foregroundMark x1="43478" y1="15931" x2="22269" y2="34984"/>
                          <a14:foregroundMark x1="35207" y1="10011" x2="21421" y2="17115"/>
                          <a14:foregroundMark x1="21421" y1="17115" x2="10604" y2="30248"/>
                          <a14:foregroundMark x1="10604" y1="30248" x2="4772" y2="46394"/>
                          <a14:foregroundMark x1="4772" y1="46394" x2="7211" y2="64478"/>
                          <a14:foregroundMark x1="7211" y1="64478" x2="16649" y2="78149"/>
                          <a14:foregroundMark x1="16649" y1="78149" x2="22800" y2="81808"/>
                          <a14:foregroundMark x1="65429" y1="8181" x2="43160" y2="5705"/>
                          <a14:foregroundMark x1="50583" y1="8719" x2="69989" y2="26157"/>
                          <a14:foregroundMark x1="27041" y1="87191" x2="41994" y2="92680"/>
                          <a14:foregroundMark x1="41994" y1="92680" x2="59385" y2="93326"/>
                          <a14:foregroundMark x1="59385" y1="93326" x2="73913" y2="87836"/>
                          <a14:foregroundMark x1="73913" y1="87836" x2="78897" y2="83961"/>
                          <a14:foregroundMark x1="18558" y1="62433" x2="26511" y2="69214"/>
                          <a14:foregroundMark x1="26511" y1="87944" x2="41569" y2="93864"/>
                          <a14:foregroundMark x1="41569" y1="93864" x2="65748" y2="92250"/>
                          <a14:foregroundMark x1="58006" y1="94187" x2="44008" y2="94403"/>
                          <a14:foregroundMark x1="17497" y1="82024" x2="49841" y2="91712"/>
                          <a14:foregroundMark x1="49841" y1="91712" x2="81230" y2="83315"/>
                          <a14:foregroundMark x1="81230" y1="83315" x2="81018" y2="82562"/>
                          <a14:foregroundMark x1="93743" y1="50592" x2="90562" y2="66308"/>
                          <a14:foregroundMark x1="90562" y1="66308" x2="82397" y2="81378"/>
                          <a14:foregroundMark x1="82397" y1="81378" x2="75716" y2="86114"/>
                          <a14:foregroundMark x1="89502" y1="34446" x2="95334" y2="49516"/>
                          <a14:foregroundMark x1="95334" y1="49516" x2="94592" y2="61356"/>
                          <a14:foregroundMark x1="78897" y1="16146" x2="65005" y2="6889"/>
                          <a14:foregroundMark x1="65005" y1="6889" x2="57264" y2="5705"/>
                          <a14:foregroundMark x1="57794" y1="4952" x2="72641" y2="11087"/>
                          <a14:foregroundMark x1="72641" y1="11087" x2="73595" y2="11948"/>
                          <a14:foregroundMark x1="53234" y1="96340" x2="43478" y2="95802"/>
                          <a14:foregroundMark x1="63309" y1="94403" x2="46660" y2="94726"/>
                          <a14:foregroundMark x1="46660" y1="94726" x2="17073" y2="82670"/>
                          <a14:foregroundMark x1="17073" y1="82670" x2="10074" y2="66631"/>
                          <a14:foregroundMark x1="10074" y1="66631" x2="9226" y2="53068"/>
                          <a14:foregroundMark x1="10074" y1="26911" x2="21103" y2="13886"/>
                          <a14:foregroundMark x1="21103" y1="13886" x2="22269" y2="13240"/>
                          <a14:foregroundMark x1="16967" y1="19376" x2="5196" y2="55113"/>
                          <a14:foregroundMark x1="5196" y1="55113" x2="8590" y2="70506"/>
                          <a14:foregroundMark x1="8590" y1="70506" x2="32238" y2="92788"/>
                          <a14:foregroundMark x1="32238" y1="92788" x2="37116" y2="94726"/>
                        </a14:backgroundRemoval>
                      </a14:imgEffect>
                    </a14:imgLayer>
                  </a14:imgProps>
                </a:ext>
              </a:extLst>
            </a:blip>
            <a:stretch>
              <a:fillRect/>
            </a:stretch>
          </p:blipFill>
          <p:spPr>
            <a:xfrm>
              <a:off x="5679392" y="1513802"/>
              <a:ext cx="3017520" cy="3017520"/>
            </a:xfrm>
            <a:prstGeom prst="rect">
              <a:avLst/>
            </a:prstGeom>
          </p:spPr>
        </p:pic>
        <p:sp>
          <p:nvSpPr>
            <p:cNvPr id="9" name="Oval 8">
              <a:extLst>
                <a:ext uri="{FF2B5EF4-FFF2-40B4-BE49-F238E27FC236}">
                  <a16:creationId xmlns:a16="http://schemas.microsoft.com/office/drawing/2014/main" id="{BF04FE0E-58DB-96CD-C18A-5016358DFEF7}"/>
                </a:ext>
              </a:extLst>
            </p:cNvPr>
            <p:cNvSpPr>
              <a:spLocks noChangeAspect="1"/>
            </p:cNvSpPr>
            <p:nvPr/>
          </p:nvSpPr>
          <p:spPr>
            <a:xfrm>
              <a:off x="5798709" y="1612501"/>
              <a:ext cx="2816352" cy="2816352"/>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4E0CFC7A-E5AF-0B23-EF0C-68DCF70BB928}"/>
              </a:ext>
            </a:extLst>
          </p:cNvPr>
          <p:cNvSpPr/>
          <p:nvPr/>
        </p:nvSpPr>
        <p:spPr>
          <a:xfrm>
            <a:off x="234460" y="955427"/>
            <a:ext cx="1219200" cy="246997"/>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860"/>
              </a:lnSpc>
            </a:pPr>
            <a:r>
              <a:rPr lang="en-US" sz="1400" dirty="0">
                <a:solidFill>
                  <a:schemeClr val="tx1">
                    <a:lumMod val="75000"/>
                    <a:lumOff val="25000"/>
                  </a:schemeClr>
                </a:solidFill>
                <a:latin typeface="Calibri" panose="020F0502020204030204" pitchFamily="34" charset="0"/>
                <a:cs typeface="Calibri" panose="020F0502020204030204" pitchFamily="34" charset="0"/>
              </a:rPr>
              <a:t> </a:t>
            </a:r>
            <a:r>
              <a:rPr lang="en-US" sz="1400" dirty="0" err="1">
                <a:solidFill>
                  <a:schemeClr val="tx1">
                    <a:lumMod val="75000"/>
                    <a:lumOff val="25000"/>
                  </a:schemeClr>
                </a:solidFill>
                <a:latin typeface="Calibri" panose="020F0502020204030204" pitchFamily="34" charset="0"/>
                <a:cs typeface="Calibri" panose="020F0502020204030204" pitchFamily="34" charset="0"/>
              </a:rPr>
              <a:t>Lenacapavir</a:t>
            </a: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ED09AE90-7D67-F7FF-230B-392D717DFF29}"/>
              </a:ext>
            </a:extLst>
          </p:cNvPr>
          <p:cNvPicPr>
            <a:picLocks noChangeAspect="1"/>
          </p:cNvPicPr>
          <p:nvPr/>
        </p:nvPicPr>
        <p:blipFill>
          <a:blip r:embed="rId5"/>
          <a:stretch>
            <a:fillRect/>
          </a:stretch>
        </p:blipFill>
        <p:spPr>
          <a:xfrm>
            <a:off x="263807" y="1005983"/>
            <a:ext cx="187531" cy="166179"/>
          </a:xfrm>
          <a:prstGeom prst="rect">
            <a:avLst/>
          </a:prstGeom>
          <a:solidFill>
            <a:schemeClr val="bg1"/>
          </a:solidFill>
        </p:spPr>
      </p:pic>
    </p:spTree>
    <p:extLst>
      <p:ext uri="{BB962C8B-B14F-4D97-AF65-F5344CB8AC3E}">
        <p14:creationId xmlns:p14="http://schemas.microsoft.com/office/powerpoint/2010/main" val="1681642375"/>
      </p:ext>
    </p:extLst>
  </p:cSld>
  <p:clrMapOvr>
    <a:masterClrMapping/>
  </p:clrMapOvr>
  <mc:AlternateContent xmlns:mc="http://schemas.openxmlformats.org/markup-compatibility/2006" xmlns:p14="http://schemas.microsoft.com/office/powerpoint/2010/main">
    <mc:Choice Requires="p14">
      <p:transition spd="slow" p14:dur="1250" advTm="18581">
        <p:fade/>
      </p:transition>
    </mc:Choice>
    <mc:Fallback xmlns="">
      <p:transition spd="slow" advTm="18581">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Capsid Inhibitors: Inhibition of Capsid Uncoating </a:t>
            </a:r>
          </a:p>
        </p:txBody>
      </p:sp>
      <p:sp>
        <p:nvSpPr>
          <p:cNvPr id="7" name="Rectangle 6">
            <a:extLst>
              <a:ext uri="{FF2B5EF4-FFF2-40B4-BE49-F238E27FC236}">
                <a16:creationId xmlns:a16="http://schemas.microsoft.com/office/drawing/2014/main" id="{643620FE-C1BD-3ECD-F71B-387AFB376459}"/>
              </a:ext>
            </a:extLst>
          </p:cNvPr>
          <p:cNvSpPr/>
          <p:nvPr/>
        </p:nvSpPr>
        <p:spPr>
          <a:xfrm>
            <a:off x="2331691" y="1022528"/>
            <a:ext cx="451757"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HIV</a:t>
            </a:r>
          </a:p>
        </p:txBody>
      </p:sp>
      <p:cxnSp>
        <p:nvCxnSpPr>
          <p:cNvPr id="19" name="Straight Connector 18">
            <a:extLst>
              <a:ext uri="{FF2B5EF4-FFF2-40B4-BE49-F238E27FC236}">
                <a16:creationId xmlns:a16="http://schemas.microsoft.com/office/drawing/2014/main" id="{60FEC6DA-12EB-D514-2E0F-CF58782484A4}"/>
              </a:ext>
            </a:extLst>
          </p:cNvPr>
          <p:cNvCxnSpPr>
            <a:cxnSpLocks/>
          </p:cNvCxnSpPr>
          <p:nvPr/>
        </p:nvCxnSpPr>
        <p:spPr>
          <a:xfrm flipH="1" flipV="1">
            <a:off x="3712028" y="4391297"/>
            <a:ext cx="149482" cy="325490"/>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9C5CBDE5-0FEA-253F-CFCA-16529DEFC3EE}"/>
              </a:ext>
            </a:extLst>
          </p:cNvPr>
          <p:cNvSpPr/>
          <p:nvPr/>
        </p:nvSpPr>
        <p:spPr>
          <a:xfrm>
            <a:off x="3240561" y="4716787"/>
            <a:ext cx="1273387" cy="329361"/>
          </a:xfrm>
          <a:prstGeom prst="roundRect">
            <a:avLst/>
          </a:prstGeom>
          <a:solidFill>
            <a:srgbClr val="F7E7B0"/>
          </a:solidFill>
          <a:ln w="19050">
            <a:solidFill>
              <a:srgbClr val="FFC50D"/>
            </a:solidFill>
          </a:ln>
          <a:effectLst>
            <a:glow rad="2032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wrap="none" lIns="91440" rIns="0" bIns="0" rtlCol="0" anchor="ctr"/>
          <a:lstStyle/>
          <a:p>
            <a:pPr>
              <a:lnSpc>
                <a:spcPts val="1000"/>
              </a:lnSpc>
            </a:pPr>
            <a:r>
              <a:rPr lang="en-US" sz="1050" i="1" dirty="0">
                <a:solidFill>
                  <a:schemeClr val="tx1"/>
                </a:solidFill>
                <a:latin typeface="Calibri" panose="020F0502020204030204" pitchFamily="34" charset="0"/>
                <a:cs typeface="Calibri" panose="020F0502020204030204" pitchFamily="34" charset="0"/>
              </a:rPr>
              <a:t>Inhibits</a:t>
            </a:r>
            <a:r>
              <a:rPr lang="en-US" sz="1050" b="1" dirty="0">
                <a:solidFill>
                  <a:schemeClr val="tx1"/>
                </a:solidFill>
                <a:latin typeface="Calibri" panose="020F0502020204030204" pitchFamily="34" charset="0"/>
                <a:cs typeface="Calibri" panose="020F0502020204030204" pitchFamily="34" charset="0"/>
              </a:rPr>
              <a:t> </a:t>
            </a:r>
            <a:br>
              <a:rPr lang="en-US" sz="1050" b="1" dirty="0">
                <a:solidFill>
                  <a:schemeClr val="tx1"/>
                </a:solidFill>
                <a:latin typeface="Calibri" panose="020F0502020204030204" pitchFamily="34" charset="0"/>
                <a:cs typeface="Calibri" panose="020F0502020204030204" pitchFamily="34" charset="0"/>
              </a:rPr>
            </a:br>
            <a:r>
              <a:rPr lang="en-US" sz="1050" b="1" dirty="0">
                <a:solidFill>
                  <a:schemeClr val="tx1"/>
                </a:solidFill>
                <a:latin typeface="Calibri" panose="020F0502020204030204" pitchFamily="34" charset="0"/>
                <a:cs typeface="Calibri" panose="020F0502020204030204" pitchFamily="34" charset="0"/>
              </a:rPr>
              <a:t>Capsid Uncoating</a:t>
            </a:r>
          </a:p>
        </p:txBody>
      </p:sp>
      <p:sp>
        <p:nvSpPr>
          <p:cNvPr id="9" name="Text Placeholder 2">
            <a:extLst>
              <a:ext uri="{FF2B5EF4-FFF2-40B4-BE49-F238E27FC236}">
                <a16:creationId xmlns:a16="http://schemas.microsoft.com/office/drawing/2014/main" id="{EAA6EE5C-CFCB-7616-538E-037D9441EAC8}"/>
              </a:ext>
            </a:extLst>
          </p:cNvPr>
          <p:cNvSpPr>
            <a:spLocks noGrp="1"/>
          </p:cNvSpPr>
          <p:nvPr>
            <p:ph type="body" sz="quarter" idx="14"/>
          </p:nvPr>
        </p:nvSpPr>
        <p:spPr>
          <a:xfrm>
            <a:off x="0" y="4987126"/>
            <a:ext cx="2356123" cy="156374"/>
          </a:xfrm>
        </p:spPr>
        <p:txBody>
          <a:bodyPr/>
          <a:lstStyle/>
          <a:p>
            <a:r>
              <a:rPr lang="en-US" b="0" dirty="0"/>
              <a:t>Illustration: </a:t>
            </a:r>
            <a:r>
              <a:rPr lang="en-US" b="0" i="1" dirty="0"/>
              <a:t>Cognition Studio, Inc.</a:t>
            </a:r>
            <a:r>
              <a:rPr lang="en-US" b="0" dirty="0"/>
              <a:t> and David H. Spach, MD</a:t>
            </a:r>
          </a:p>
        </p:txBody>
      </p:sp>
    </p:spTree>
    <p:extLst>
      <p:ext uri="{BB962C8B-B14F-4D97-AF65-F5344CB8AC3E}">
        <p14:creationId xmlns:p14="http://schemas.microsoft.com/office/powerpoint/2010/main" val="2293046300"/>
      </p:ext>
    </p:extLst>
  </p:cSld>
  <p:clrMapOvr>
    <a:masterClrMapping/>
  </p:clrMapOvr>
  <mc:AlternateContent xmlns:mc="http://schemas.openxmlformats.org/markup-compatibility/2006" xmlns:p14="http://schemas.microsoft.com/office/powerpoint/2010/main">
    <mc:Choice Requires="p14">
      <p:transition spd="slow" p14:dur="1250" advTm="14016">
        <p:circle/>
      </p:transition>
    </mc:Choice>
    <mc:Fallback xmlns="">
      <p:transition spd="slow" advTm="14016">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F507B-49A1-4232-781B-C938B1ACB25B}"/>
              </a:ext>
            </a:extLst>
          </p:cNvPr>
          <p:cNvSpPr/>
          <p:nvPr/>
        </p:nvSpPr>
        <p:spPr>
          <a:xfrm>
            <a:off x="238535" y="981478"/>
            <a:ext cx="8682827" cy="3837012"/>
          </a:xfrm>
          <a:prstGeom prst="rect">
            <a:avLst/>
          </a:prstGeom>
          <a:gradFill flip="none" rotWithShape="1">
            <a:gsLst>
              <a:gs pos="75000">
                <a:srgbClr val="CBBAB0"/>
              </a:gs>
              <a:gs pos="0">
                <a:srgbClr val="C2B2A5"/>
              </a:gs>
              <a:gs pos="100000">
                <a:srgbClr val="BEAEA1"/>
              </a:gs>
              <a:gs pos="47000">
                <a:srgbClr val="CCBEB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278621C-A559-03CA-5208-786991C5E34B}"/>
              </a:ext>
            </a:extLst>
          </p:cNvPr>
          <p:cNvSpPr/>
          <p:nvPr/>
        </p:nvSpPr>
        <p:spPr>
          <a:xfrm>
            <a:off x="238535" y="981478"/>
            <a:ext cx="2785516" cy="3840480"/>
          </a:xfrm>
          <a:prstGeom prst="rect">
            <a:avLst/>
          </a:prstGeom>
          <a:solidFill>
            <a:srgbClr val="EA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D75F27-6A86-D44C-B18F-23DC668F9008}"/>
              </a:ext>
            </a:extLst>
          </p:cNvPr>
          <p:cNvSpPr/>
          <p:nvPr/>
        </p:nvSpPr>
        <p:spPr>
          <a:xfrm>
            <a:off x="235131" y="1167369"/>
            <a:ext cx="8686137" cy="34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sz="1600" dirty="0">
              <a:solidFill>
                <a:schemeClr val="tx1"/>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DE188EB-02FF-2458-3043-C6455DA5B541}"/>
              </a:ext>
            </a:extLst>
          </p:cNvPr>
          <p:cNvPicPr>
            <a:picLocks noChangeAspect="1"/>
          </p:cNvPicPr>
          <p:nvPr/>
        </p:nvPicPr>
        <p:blipFill>
          <a:blip r:embed="rId3"/>
          <a:stretch>
            <a:fillRect/>
          </a:stretch>
        </p:blipFill>
        <p:spPr>
          <a:xfrm>
            <a:off x="6131168" y="1588067"/>
            <a:ext cx="2919047" cy="2541874"/>
          </a:xfrm>
          <a:prstGeom prst="rect">
            <a:avLst/>
          </a:prstGeom>
          <a:effectLst>
            <a:softEdge rad="317500"/>
          </a:effectLst>
        </p:spPr>
      </p:pic>
      <p:sp>
        <p:nvSpPr>
          <p:cNvPr id="2" name="Title 1">
            <a:extLst>
              <a:ext uri="{FF2B5EF4-FFF2-40B4-BE49-F238E27FC236}">
                <a16:creationId xmlns:a16="http://schemas.microsoft.com/office/drawing/2014/main" id="{0497A85D-5403-D043-93A4-71A42E607FC1}"/>
              </a:ext>
            </a:extLst>
          </p:cNvPr>
          <p:cNvSpPr>
            <a:spLocks noGrp="1"/>
          </p:cNvSpPr>
          <p:nvPr>
            <p:ph type="title"/>
          </p:nvPr>
        </p:nvSpPr>
        <p:spPr/>
        <p:txBody>
          <a:bodyPr/>
          <a:lstStyle/>
          <a:p>
            <a:r>
              <a:rPr lang="en-US" dirty="0"/>
              <a:t>Capsid Uncoating</a:t>
            </a:r>
          </a:p>
        </p:txBody>
      </p:sp>
      <p:sp>
        <p:nvSpPr>
          <p:cNvPr id="30" name="Text Placeholder 29">
            <a:extLst>
              <a:ext uri="{FF2B5EF4-FFF2-40B4-BE49-F238E27FC236}">
                <a16:creationId xmlns:a16="http://schemas.microsoft.com/office/drawing/2014/main" id="{2F546A36-D74F-85C0-9042-F4EEBAB839F4}"/>
              </a:ext>
            </a:extLst>
          </p:cNvPr>
          <p:cNvSpPr>
            <a:spLocks noGrp="1"/>
          </p:cNvSpPr>
          <p:nvPr>
            <p:ph type="body" sz="quarter" idx="14"/>
          </p:nvPr>
        </p:nvSpPr>
        <p:spPr/>
        <p:txBody>
          <a:bodyPr/>
          <a:lstStyle/>
          <a:p>
            <a:r>
              <a:rPr lang="en-US" dirty="0"/>
              <a:t>Illustration: David H. Spach, MD and </a:t>
            </a:r>
            <a:r>
              <a:rPr lang="en-US" i="1" dirty="0"/>
              <a:t>Cognition Studio, Inc.</a:t>
            </a:r>
            <a:r>
              <a:rPr lang="en-US" dirty="0"/>
              <a:t> </a:t>
            </a:r>
          </a:p>
        </p:txBody>
      </p:sp>
      <p:sp>
        <p:nvSpPr>
          <p:cNvPr id="29" name="Striped Right Arrow 28">
            <a:extLst>
              <a:ext uri="{FF2B5EF4-FFF2-40B4-BE49-F238E27FC236}">
                <a16:creationId xmlns:a16="http://schemas.microsoft.com/office/drawing/2014/main" id="{94A13F4F-FC06-CF45-86BD-334760408E24}"/>
              </a:ext>
            </a:extLst>
          </p:cNvPr>
          <p:cNvSpPr/>
          <p:nvPr/>
        </p:nvSpPr>
        <p:spPr>
          <a:xfrm>
            <a:off x="1835331" y="2609850"/>
            <a:ext cx="4665115" cy="385010"/>
          </a:xfrm>
          <a:prstGeom prst="stripedRightArrow">
            <a:avLst/>
          </a:prstGeom>
          <a:gradFill>
            <a:gsLst>
              <a:gs pos="0">
                <a:srgbClr val="C2B2A5"/>
              </a:gs>
              <a:gs pos="23000">
                <a:srgbClr val="615953">
                  <a:alpha val="93000"/>
                </a:srgbClr>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6D3843-9289-FC40-E3CA-B079BCA8F684}"/>
              </a:ext>
            </a:extLst>
          </p:cNvPr>
          <p:cNvSpPr/>
          <p:nvPr/>
        </p:nvSpPr>
        <p:spPr>
          <a:xfrm>
            <a:off x="584426" y="1167369"/>
            <a:ext cx="1535412" cy="3435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dirty="0">
                <a:solidFill>
                  <a:schemeClr val="tx1"/>
                </a:solidFill>
                <a:latin typeface="Calibri" panose="020F0502020204030204" pitchFamily="34" charset="0"/>
                <a:cs typeface="Calibri" panose="020F0502020204030204" pitchFamily="34" charset="0"/>
              </a:rPr>
              <a:t>Intact (Capsid)</a:t>
            </a:r>
          </a:p>
        </p:txBody>
      </p:sp>
      <p:pic>
        <p:nvPicPr>
          <p:cNvPr id="11" name="Picture 10">
            <a:extLst>
              <a:ext uri="{FF2B5EF4-FFF2-40B4-BE49-F238E27FC236}">
                <a16:creationId xmlns:a16="http://schemas.microsoft.com/office/drawing/2014/main" id="{6DEF30D3-B2F6-D887-AB22-E7B4A9D52770}"/>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rot="1673791">
            <a:off x="3039197" y="1619045"/>
            <a:ext cx="2800276" cy="2519370"/>
          </a:xfrm>
          <a:prstGeom prst="rect">
            <a:avLst/>
          </a:prstGeom>
          <a:effectLst>
            <a:softEdge rad="393700"/>
          </a:effectLst>
        </p:spPr>
      </p:pic>
      <p:sp>
        <p:nvSpPr>
          <p:cNvPr id="12" name="Rectangle 11">
            <a:extLst>
              <a:ext uri="{FF2B5EF4-FFF2-40B4-BE49-F238E27FC236}">
                <a16:creationId xmlns:a16="http://schemas.microsoft.com/office/drawing/2014/main" id="{9E85A6DC-6C96-BEC6-06D1-8F8A0F74443C}"/>
              </a:ext>
            </a:extLst>
          </p:cNvPr>
          <p:cNvSpPr/>
          <p:nvPr/>
        </p:nvSpPr>
        <p:spPr>
          <a:xfrm>
            <a:off x="3241441" y="1167369"/>
            <a:ext cx="2461846" cy="3435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dirty="0">
                <a:solidFill>
                  <a:schemeClr val="tx1"/>
                </a:solidFill>
                <a:latin typeface="Calibri" panose="020F0502020204030204" pitchFamily="34" charset="0"/>
                <a:cs typeface="Calibri" panose="020F0502020204030204" pitchFamily="34" charset="0"/>
              </a:rPr>
              <a:t>Partial Capsid Uncoating</a:t>
            </a:r>
          </a:p>
        </p:txBody>
      </p:sp>
      <p:sp>
        <p:nvSpPr>
          <p:cNvPr id="5" name="Rectangle 13">
            <a:extLst>
              <a:ext uri="{FF2B5EF4-FFF2-40B4-BE49-F238E27FC236}">
                <a16:creationId xmlns:a16="http://schemas.microsoft.com/office/drawing/2014/main" id="{CBED2C93-28F6-4755-8D75-3C8A7E596A4A}"/>
              </a:ext>
            </a:extLst>
          </p:cNvPr>
          <p:cNvSpPr>
            <a:spLocks noChangeArrowheads="1"/>
          </p:cNvSpPr>
          <p:nvPr/>
        </p:nvSpPr>
        <p:spPr bwMode="auto">
          <a:xfrm>
            <a:off x="7011094" y="3387273"/>
            <a:ext cx="890261" cy="43289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75000"/>
                    <a:lumOff val="25000"/>
                  </a:schemeClr>
                </a:solidFill>
                <a:latin typeface="Calibri" panose="020F0502020204030204" pitchFamily="34" charset="0"/>
                <a:cs typeface="Calibri" panose="020F0502020204030204" pitchFamily="34" charset="0"/>
              </a:rPr>
              <a:t>HIV DNA</a:t>
            </a:r>
          </a:p>
        </p:txBody>
      </p:sp>
      <p:cxnSp>
        <p:nvCxnSpPr>
          <p:cNvPr id="6" name="Straight Connector 5">
            <a:extLst>
              <a:ext uri="{FF2B5EF4-FFF2-40B4-BE49-F238E27FC236}">
                <a16:creationId xmlns:a16="http://schemas.microsoft.com/office/drawing/2014/main" id="{C22FCB6F-5A6A-3ADB-CF4E-7DCD8FA0F129}"/>
              </a:ext>
            </a:extLst>
          </p:cNvPr>
          <p:cNvCxnSpPr>
            <a:cxnSpLocks/>
          </p:cNvCxnSpPr>
          <p:nvPr/>
        </p:nvCxnSpPr>
        <p:spPr>
          <a:xfrm flipH="1" flipV="1">
            <a:off x="7168662" y="3311769"/>
            <a:ext cx="181707" cy="169985"/>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17DEFFC-AA09-362D-2A73-5040FC4F934A}"/>
              </a:ext>
            </a:extLst>
          </p:cNvPr>
          <p:cNvSpPr/>
          <p:nvPr/>
        </p:nvSpPr>
        <p:spPr>
          <a:xfrm>
            <a:off x="6113590" y="1167369"/>
            <a:ext cx="2461846" cy="3435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dirty="0">
                <a:solidFill>
                  <a:schemeClr val="tx1"/>
                </a:solidFill>
                <a:latin typeface="Calibri" panose="020F0502020204030204" pitchFamily="34" charset="0"/>
                <a:cs typeface="Calibri" panose="020F0502020204030204" pitchFamily="34" charset="0"/>
              </a:rPr>
              <a:t>Full Capsid Uncoating</a:t>
            </a:r>
          </a:p>
        </p:txBody>
      </p:sp>
      <p:sp>
        <p:nvSpPr>
          <p:cNvPr id="10" name="Rectangle 9">
            <a:extLst>
              <a:ext uri="{FF2B5EF4-FFF2-40B4-BE49-F238E27FC236}">
                <a16:creationId xmlns:a16="http://schemas.microsoft.com/office/drawing/2014/main" id="{57E17ACF-2D57-FD70-3F0B-1AB5173D181A}"/>
              </a:ext>
            </a:extLst>
          </p:cNvPr>
          <p:cNvSpPr/>
          <p:nvPr/>
        </p:nvSpPr>
        <p:spPr>
          <a:xfrm>
            <a:off x="891406" y="4400550"/>
            <a:ext cx="1535412" cy="343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400" dirty="0">
                <a:solidFill>
                  <a:schemeClr val="tx1"/>
                </a:solidFill>
                <a:latin typeface="Calibri" panose="020F0502020204030204" pitchFamily="34" charset="0"/>
                <a:cs typeface="Calibri" panose="020F0502020204030204" pitchFamily="34" charset="0"/>
              </a:rPr>
              <a:t>Cytoplasm</a:t>
            </a:r>
          </a:p>
        </p:txBody>
      </p:sp>
      <p:sp>
        <p:nvSpPr>
          <p:cNvPr id="13" name="Rectangle 12">
            <a:extLst>
              <a:ext uri="{FF2B5EF4-FFF2-40B4-BE49-F238E27FC236}">
                <a16:creationId xmlns:a16="http://schemas.microsoft.com/office/drawing/2014/main" id="{7E1C25C5-5799-AAC0-9188-A6A705699B2C}"/>
              </a:ext>
            </a:extLst>
          </p:cNvPr>
          <p:cNvSpPr/>
          <p:nvPr/>
        </p:nvSpPr>
        <p:spPr>
          <a:xfrm>
            <a:off x="5199017" y="4400550"/>
            <a:ext cx="1535412" cy="343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400" dirty="0">
                <a:solidFill>
                  <a:schemeClr val="tx1"/>
                </a:solidFill>
                <a:latin typeface="Calibri" panose="020F0502020204030204" pitchFamily="34" charset="0"/>
                <a:cs typeface="Calibri" panose="020F0502020204030204" pitchFamily="34" charset="0"/>
              </a:rPr>
              <a:t>Nucleus</a:t>
            </a:r>
          </a:p>
        </p:txBody>
      </p:sp>
      <p:pic>
        <p:nvPicPr>
          <p:cNvPr id="16" name="Picture 15">
            <a:extLst>
              <a:ext uri="{FF2B5EF4-FFF2-40B4-BE49-F238E27FC236}">
                <a16:creationId xmlns:a16="http://schemas.microsoft.com/office/drawing/2014/main" id="{669C8120-60B7-940D-9D39-403BCBD1654F}"/>
              </a:ext>
            </a:extLst>
          </p:cNvPr>
          <p:cNvPicPr>
            <a:picLocks noChangeAspect="1"/>
          </p:cNvPicPr>
          <p:nvPr/>
        </p:nvPicPr>
        <p:blipFill>
          <a:blip r:embed="rId6"/>
          <a:stretch>
            <a:fillRect/>
          </a:stretch>
        </p:blipFill>
        <p:spPr>
          <a:xfrm rot="20499301">
            <a:off x="564755" y="1707165"/>
            <a:ext cx="1891595" cy="2084898"/>
          </a:xfrm>
          <a:prstGeom prst="rect">
            <a:avLst/>
          </a:prstGeom>
        </p:spPr>
      </p:pic>
    </p:spTree>
    <p:extLst>
      <p:ext uri="{BB962C8B-B14F-4D97-AF65-F5344CB8AC3E}">
        <p14:creationId xmlns:p14="http://schemas.microsoft.com/office/powerpoint/2010/main" val="2352961856"/>
      </p:ext>
    </p:extLst>
  </p:cSld>
  <p:clrMapOvr>
    <a:masterClrMapping/>
  </p:clrMapOvr>
  <mc:AlternateContent xmlns:mc="http://schemas.openxmlformats.org/markup-compatibility/2006" xmlns:p14="http://schemas.microsoft.com/office/powerpoint/2010/main">
    <mc:Choice Requires="p14">
      <p:transition spd="slow" p14:dur="1250" advTm="22496">
        <p:fade/>
      </p:transition>
    </mc:Choice>
    <mc:Fallback xmlns="">
      <p:transition spd="slow" advTm="22496">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F507B-49A1-4232-781B-C938B1ACB25B}"/>
              </a:ext>
            </a:extLst>
          </p:cNvPr>
          <p:cNvSpPr/>
          <p:nvPr/>
        </p:nvSpPr>
        <p:spPr>
          <a:xfrm>
            <a:off x="238535" y="981478"/>
            <a:ext cx="8682827" cy="3837012"/>
          </a:xfrm>
          <a:prstGeom prst="rect">
            <a:avLst/>
          </a:prstGeom>
          <a:gradFill flip="none" rotWithShape="1">
            <a:gsLst>
              <a:gs pos="75000">
                <a:srgbClr val="CBBAB0"/>
              </a:gs>
              <a:gs pos="0">
                <a:srgbClr val="C2B2A5"/>
              </a:gs>
              <a:gs pos="100000">
                <a:srgbClr val="BEAEA1"/>
              </a:gs>
              <a:gs pos="47000">
                <a:srgbClr val="CCBEB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CBFDCDB-0A92-D908-C6F5-85AABAC351AE}"/>
              </a:ext>
            </a:extLst>
          </p:cNvPr>
          <p:cNvSpPr/>
          <p:nvPr/>
        </p:nvSpPr>
        <p:spPr>
          <a:xfrm>
            <a:off x="238535" y="981478"/>
            <a:ext cx="2785516" cy="3840480"/>
          </a:xfrm>
          <a:prstGeom prst="rect">
            <a:avLst/>
          </a:prstGeom>
          <a:solidFill>
            <a:srgbClr val="EA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D75F27-6A86-D44C-B18F-23DC668F9008}"/>
              </a:ext>
            </a:extLst>
          </p:cNvPr>
          <p:cNvSpPr/>
          <p:nvPr/>
        </p:nvSpPr>
        <p:spPr>
          <a:xfrm>
            <a:off x="215537" y="1167369"/>
            <a:ext cx="8705731" cy="34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sz="1600" dirty="0">
              <a:solidFill>
                <a:schemeClr val="tx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497A85D-5403-D043-93A4-71A42E607FC1}"/>
              </a:ext>
            </a:extLst>
          </p:cNvPr>
          <p:cNvSpPr>
            <a:spLocks noGrp="1"/>
          </p:cNvSpPr>
          <p:nvPr>
            <p:ph type="title"/>
          </p:nvPr>
        </p:nvSpPr>
        <p:spPr/>
        <p:txBody>
          <a:bodyPr/>
          <a:lstStyle/>
          <a:p>
            <a:r>
              <a:rPr lang="en-US" dirty="0" err="1"/>
              <a:t>Lenacapavir</a:t>
            </a:r>
            <a:r>
              <a:rPr lang="en-US" dirty="0"/>
              <a:t> and Inhibition of Capsid Uncoating</a:t>
            </a:r>
          </a:p>
        </p:txBody>
      </p:sp>
      <p:sp>
        <p:nvSpPr>
          <p:cNvPr id="3" name="Text Placeholder 2">
            <a:extLst>
              <a:ext uri="{FF2B5EF4-FFF2-40B4-BE49-F238E27FC236}">
                <a16:creationId xmlns:a16="http://schemas.microsoft.com/office/drawing/2014/main" id="{6870A97F-C0E4-8846-8B09-D1CA9448277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9" name="Rectangle 8">
            <a:extLst>
              <a:ext uri="{FF2B5EF4-FFF2-40B4-BE49-F238E27FC236}">
                <a16:creationId xmlns:a16="http://schemas.microsoft.com/office/drawing/2014/main" id="{0E6D3843-9289-FC40-E3CA-B079BCA8F684}"/>
              </a:ext>
            </a:extLst>
          </p:cNvPr>
          <p:cNvSpPr/>
          <p:nvPr/>
        </p:nvSpPr>
        <p:spPr>
          <a:xfrm>
            <a:off x="244798" y="1167369"/>
            <a:ext cx="2757642" cy="3435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sz="1600" dirty="0" err="1">
                <a:solidFill>
                  <a:schemeClr val="tx1">
                    <a:lumMod val="75000"/>
                    <a:lumOff val="25000"/>
                  </a:schemeClr>
                </a:solidFill>
                <a:latin typeface="Calibri" panose="020F0502020204030204" pitchFamily="34" charset="0"/>
                <a:cs typeface="Calibri" panose="020F0502020204030204" pitchFamily="34" charset="0"/>
              </a:rPr>
              <a:t>Lenacapavir</a:t>
            </a:r>
            <a:r>
              <a:rPr lang="en-US" sz="1600" dirty="0">
                <a:solidFill>
                  <a:schemeClr val="tx1">
                    <a:lumMod val="75000"/>
                    <a:lumOff val="25000"/>
                  </a:schemeClr>
                </a:solidFill>
                <a:latin typeface="Calibri" panose="020F0502020204030204" pitchFamily="34" charset="0"/>
                <a:cs typeface="Calibri" panose="020F0502020204030204" pitchFamily="34" charset="0"/>
              </a:rPr>
              <a:t> Stabilized Capsid</a:t>
            </a:r>
          </a:p>
        </p:txBody>
      </p:sp>
      <p:grpSp>
        <p:nvGrpSpPr>
          <p:cNvPr id="13" name="Group 12">
            <a:extLst>
              <a:ext uri="{FF2B5EF4-FFF2-40B4-BE49-F238E27FC236}">
                <a16:creationId xmlns:a16="http://schemas.microsoft.com/office/drawing/2014/main" id="{12D2C4D6-45BE-F7B3-D172-060E02C47A32}"/>
              </a:ext>
            </a:extLst>
          </p:cNvPr>
          <p:cNvGrpSpPr>
            <a:grpSpLocks noChangeAspect="1"/>
          </p:cNvGrpSpPr>
          <p:nvPr/>
        </p:nvGrpSpPr>
        <p:grpSpPr>
          <a:xfrm rot="21169761">
            <a:off x="550842" y="1846685"/>
            <a:ext cx="1693724" cy="2081888"/>
            <a:chOff x="554858" y="1526015"/>
            <a:chExt cx="2134038" cy="2563171"/>
          </a:xfrm>
        </p:grpSpPr>
        <p:pic>
          <p:nvPicPr>
            <p:cNvPr id="14" name="Picture 13">
              <a:extLst>
                <a:ext uri="{FF2B5EF4-FFF2-40B4-BE49-F238E27FC236}">
                  <a16:creationId xmlns:a16="http://schemas.microsoft.com/office/drawing/2014/main" id="{BDB196ED-AF05-19DA-F718-95938B59C6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rot="19071280">
              <a:off x="666614" y="1526015"/>
              <a:ext cx="2022282" cy="2563171"/>
            </a:xfrm>
            <a:prstGeom prst="rect">
              <a:avLst/>
            </a:prstGeom>
            <a:effectLst>
              <a:glow rad="190500">
                <a:schemeClr val="bg1">
                  <a:alpha val="35000"/>
                </a:schemeClr>
              </a:glow>
            </a:effectLst>
          </p:spPr>
        </p:pic>
        <p:pic>
          <p:nvPicPr>
            <p:cNvPr id="15" name="Picture 14">
              <a:extLst>
                <a:ext uri="{FF2B5EF4-FFF2-40B4-BE49-F238E27FC236}">
                  <a16:creationId xmlns:a16="http://schemas.microsoft.com/office/drawing/2014/main" id="{EC8834E6-8166-4BA2-1326-F545A1B76608}"/>
                </a:ext>
              </a:extLst>
            </p:cNvPr>
            <p:cNvPicPr>
              <a:picLocks noChangeAspect="1"/>
            </p:cNvPicPr>
            <p:nvPr/>
          </p:nvPicPr>
          <p:blipFill>
            <a:blip r:embed="rId5"/>
            <a:stretch>
              <a:fillRect/>
            </a:stretch>
          </p:blipFill>
          <p:spPr>
            <a:xfrm rot="19071280">
              <a:off x="826555" y="2652276"/>
              <a:ext cx="75577" cy="65012"/>
            </a:xfrm>
            <a:prstGeom prst="rect">
              <a:avLst/>
            </a:prstGeom>
          </p:spPr>
        </p:pic>
        <p:pic>
          <p:nvPicPr>
            <p:cNvPr id="16" name="Picture 15">
              <a:extLst>
                <a:ext uri="{FF2B5EF4-FFF2-40B4-BE49-F238E27FC236}">
                  <a16:creationId xmlns:a16="http://schemas.microsoft.com/office/drawing/2014/main" id="{9F0E8520-D28B-E680-EA1F-972758DFCE72}"/>
                </a:ext>
              </a:extLst>
            </p:cNvPr>
            <p:cNvPicPr>
              <a:picLocks noChangeAspect="1"/>
            </p:cNvPicPr>
            <p:nvPr/>
          </p:nvPicPr>
          <p:blipFill>
            <a:blip r:embed="rId5"/>
            <a:stretch>
              <a:fillRect/>
            </a:stretch>
          </p:blipFill>
          <p:spPr>
            <a:xfrm rot="13157526">
              <a:off x="1079426" y="2586034"/>
              <a:ext cx="75577" cy="65012"/>
            </a:xfrm>
            <a:prstGeom prst="rect">
              <a:avLst/>
            </a:prstGeom>
          </p:spPr>
        </p:pic>
        <p:pic>
          <p:nvPicPr>
            <p:cNvPr id="20" name="Picture 19">
              <a:extLst>
                <a:ext uri="{FF2B5EF4-FFF2-40B4-BE49-F238E27FC236}">
                  <a16:creationId xmlns:a16="http://schemas.microsoft.com/office/drawing/2014/main" id="{AFDE4B5A-176A-92E8-0C8F-CB2E8C37088D}"/>
                </a:ext>
              </a:extLst>
            </p:cNvPr>
            <p:cNvPicPr>
              <a:picLocks noChangeAspect="1"/>
            </p:cNvPicPr>
            <p:nvPr/>
          </p:nvPicPr>
          <p:blipFill>
            <a:blip r:embed="rId5"/>
            <a:stretch>
              <a:fillRect/>
            </a:stretch>
          </p:blipFill>
          <p:spPr>
            <a:xfrm rot="3765300">
              <a:off x="1161928" y="2350538"/>
              <a:ext cx="75577" cy="65012"/>
            </a:xfrm>
            <a:prstGeom prst="rect">
              <a:avLst/>
            </a:prstGeom>
          </p:spPr>
        </p:pic>
        <p:pic>
          <p:nvPicPr>
            <p:cNvPr id="21" name="Picture 20">
              <a:extLst>
                <a:ext uri="{FF2B5EF4-FFF2-40B4-BE49-F238E27FC236}">
                  <a16:creationId xmlns:a16="http://schemas.microsoft.com/office/drawing/2014/main" id="{C86D8C8B-D6EA-D8E2-7E3F-AA77A1B30334}"/>
                </a:ext>
              </a:extLst>
            </p:cNvPr>
            <p:cNvPicPr>
              <a:picLocks noChangeAspect="1"/>
            </p:cNvPicPr>
            <p:nvPr/>
          </p:nvPicPr>
          <p:blipFill>
            <a:blip r:embed="rId5"/>
            <a:stretch>
              <a:fillRect/>
            </a:stretch>
          </p:blipFill>
          <p:spPr>
            <a:xfrm rot="754467">
              <a:off x="1353870" y="2295510"/>
              <a:ext cx="75577" cy="65012"/>
            </a:xfrm>
            <a:prstGeom prst="rect">
              <a:avLst/>
            </a:prstGeom>
          </p:spPr>
        </p:pic>
        <p:pic>
          <p:nvPicPr>
            <p:cNvPr id="22" name="Picture 21">
              <a:extLst>
                <a:ext uri="{FF2B5EF4-FFF2-40B4-BE49-F238E27FC236}">
                  <a16:creationId xmlns:a16="http://schemas.microsoft.com/office/drawing/2014/main" id="{656DCB4C-ED30-B83B-E3F0-976576DA760D}"/>
                </a:ext>
              </a:extLst>
            </p:cNvPr>
            <p:cNvPicPr>
              <a:picLocks noChangeAspect="1"/>
            </p:cNvPicPr>
            <p:nvPr/>
          </p:nvPicPr>
          <p:blipFill>
            <a:blip r:embed="rId5"/>
            <a:stretch>
              <a:fillRect/>
            </a:stretch>
          </p:blipFill>
          <p:spPr>
            <a:xfrm rot="14412412">
              <a:off x="1720262" y="2206359"/>
              <a:ext cx="75578" cy="65013"/>
            </a:xfrm>
            <a:prstGeom prst="rect">
              <a:avLst/>
            </a:prstGeom>
          </p:spPr>
        </p:pic>
        <p:pic>
          <p:nvPicPr>
            <p:cNvPr id="23" name="Picture 22">
              <a:extLst>
                <a:ext uri="{FF2B5EF4-FFF2-40B4-BE49-F238E27FC236}">
                  <a16:creationId xmlns:a16="http://schemas.microsoft.com/office/drawing/2014/main" id="{EEF67500-B240-B691-F0B8-AAD704EA18BF}"/>
                </a:ext>
              </a:extLst>
            </p:cNvPr>
            <p:cNvPicPr>
              <a:picLocks noChangeAspect="1"/>
            </p:cNvPicPr>
            <p:nvPr/>
          </p:nvPicPr>
          <p:blipFill>
            <a:blip r:embed="rId5"/>
            <a:stretch>
              <a:fillRect/>
            </a:stretch>
          </p:blipFill>
          <p:spPr>
            <a:xfrm rot="754467">
              <a:off x="1636956" y="1952624"/>
              <a:ext cx="75577" cy="65012"/>
            </a:xfrm>
            <a:prstGeom prst="rect">
              <a:avLst/>
            </a:prstGeom>
          </p:spPr>
        </p:pic>
        <p:pic>
          <p:nvPicPr>
            <p:cNvPr id="24" name="Picture 23">
              <a:extLst>
                <a:ext uri="{FF2B5EF4-FFF2-40B4-BE49-F238E27FC236}">
                  <a16:creationId xmlns:a16="http://schemas.microsoft.com/office/drawing/2014/main" id="{1D6CFA20-0449-21F3-0BBF-FA9C1E6BFB97}"/>
                </a:ext>
              </a:extLst>
            </p:cNvPr>
            <p:cNvPicPr>
              <a:picLocks noChangeAspect="1"/>
            </p:cNvPicPr>
            <p:nvPr/>
          </p:nvPicPr>
          <p:blipFill>
            <a:blip r:embed="rId5"/>
            <a:stretch>
              <a:fillRect/>
            </a:stretch>
          </p:blipFill>
          <p:spPr>
            <a:xfrm rot="19071280">
              <a:off x="1253022" y="3168930"/>
              <a:ext cx="75577" cy="65012"/>
            </a:xfrm>
            <a:prstGeom prst="rect">
              <a:avLst/>
            </a:prstGeom>
          </p:spPr>
        </p:pic>
        <p:pic>
          <p:nvPicPr>
            <p:cNvPr id="25" name="Picture 24">
              <a:extLst>
                <a:ext uri="{FF2B5EF4-FFF2-40B4-BE49-F238E27FC236}">
                  <a16:creationId xmlns:a16="http://schemas.microsoft.com/office/drawing/2014/main" id="{25E9FECC-7C59-A8C1-689A-B7B266E2C7C6}"/>
                </a:ext>
              </a:extLst>
            </p:cNvPr>
            <p:cNvPicPr>
              <a:picLocks noChangeAspect="1"/>
            </p:cNvPicPr>
            <p:nvPr/>
          </p:nvPicPr>
          <p:blipFill>
            <a:blip r:embed="rId5"/>
            <a:stretch>
              <a:fillRect/>
            </a:stretch>
          </p:blipFill>
          <p:spPr>
            <a:xfrm rot="19071280">
              <a:off x="1546602" y="3076610"/>
              <a:ext cx="75577" cy="65012"/>
            </a:xfrm>
            <a:prstGeom prst="rect">
              <a:avLst/>
            </a:prstGeom>
          </p:spPr>
        </p:pic>
        <p:pic>
          <p:nvPicPr>
            <p:cNvPr id="26" name="Picture 25">
              <a:extLst>
                <a:ext uri="{FF2B5EF4-FFF2-40B4-BE49-F238E27FC236}">
                  <a16:creationId xmlns:a16="http://schemas.microsoft.com/office/drawing/2014/main" id="{1F3E8F16-D105-DDFE-5D1B-36C9484029FD}"/>
                </a:ext>
              </a:extLst>
            </p:cNvPr>
            <p:cNvPicPr>
              <a:picLocks noChangeAspect="1"/>
            </p:cNvPicPr>
            <p:nvPr/>
          </p:nvPicPr>
          <p:blipFill>
            <a:blip r:embed="rId5"/>
            <a:stretch>
              <a:fillRect/>
            </a:stretch>
          </p:blipFill>
          <p:spPr>
            <a:xfrm rot="560144">
              <a:off x="1565219" y="2870015"/>
              <a:ext cx="75577" cy="65012"/>
            </a:xfrm>
            <a:prstGeom prst="rect">
              <a:avLst/>
            </a:prstGeom>
          </p:spPr>
        </p:pic>
        <p:pic>
          <p:nvPicPr>
            <p:cNvPr id="27" name="Picture 26">
              <a:extLst>
                <a:ext uri="{FF2B5EF4-FFF2-40B4-BE49-F238E27FC236}">
                  <a16:creationId xmlns:a16="http://schemas.microsoft.com/office/drawing/2014/main" id="{D175D1E7-87D7-16E7-A42A-C6F9AC4EFE77}"/>
                </a:ext>
              </a:extLst>
            </p:cNvPr>
            <p:cNvPicPr>
              <a:picLocks noChangeAspect="1"/>
            </p:cNvPicPr>
            <p:nvPr/>
          </p:nvPicPr>
          <p:blipFill>
            <a:blip r:embed="rId5"/>
            <a:stretch>
              <a:fillRect/>
            </a:stretch>
          </p:blipFill>
          <p:spPr>
            <a:xfrm rot="4545850">
              <a:off x="1803351" y="2726825"/>
              <a:ext cx="75575" cy="65011"/>
            </a:xfrm>
            <a:prstGeom prst="rect">
              <a:avLst/>
            </a:prstGeom>
          </p:spPr>
        </p:pic>
        <p:pic>
          <p:nvPicPr>
            <p:cNvPr id="28" name="Picture 27">
              <a:extLst>
                <a:ext uri="{FF2B5EF4-FFF2-40B4-BE49-F238E27FC236}">
                  <a16:creationId xmlns:a16="http://schemas.microsoft.com/office/drawing/2014/main" id="{834C21E7-7F50-DE56-752B-0056DFEDA68D}"/>
                </a:ext>
              </a:extLst>
            </p:cNvPr>
            <p:cNvPicPr>
              <a:picLocks noChangeAspect="1"/>
            </p:cNvPicPr>
            <p:nvPr/>
          </p:nvPicPr>
          <p:blipFill>
            <a:blip r:embed="rId5"/>
            <a:stretch>
              <a:fillRect/>
            </a:stretch>
          </p:blipFill>
          <p:spPr>
            <a:xfrm rot="10468619">
              <a:off x="2084023" y="2757583"/>
              <a:ext cx="75577" cy="65012"/>
            </a:xfrm>
            <a:prstGeom prst="rect">
              <a:avLst/>
            </a:prstGeom>
          </p:spPr>
        </p:pic>
        <p:pic>
          <p:nvPicPr>
            <p:cNvPr id="30" name="Picture 29">
              <a:extLst>
                <a:ext uri="{FF2B5EF4-FFF2-40B4-BE49-F238E27FC236}">
                  <a16:creationId xmlns:a16="http://schemas.microsoft.com/office/drawing/2014/main" id="{6952FF38-2658-4A17-FC38-16F488EDC284}"/>
                </a:ext>
              </a:extLst>
            </p:cNvPr>
            <p:cNvPicPr>
              <a:picLocks noChangeAspect="1"/>
            </p:cNvPicPr>
            <p:nvPr/>
          </p:nvPicPr>
          <p:blipFill>
            <a:blip r:embed="rId5"/>
            <a:stretch>
              <a:fillRect/>
            </a:stretch>
          </p:blipFill>
          <p:spPr>
            <a:xfrm rot="754467">
              <a:off x="2111441" y="2522336"/>
              <a:ext cx="75577" cy="65012"/>
            </a:xfrm>
            <a:prstGeom prst="rect">
              <a:avLst/>
            </a:prstGeom>
          </p:spPr>
        </p:pic>
        <p:pic>
          <p:nvPicPr>
            <p:cNvPr id="31" name="Picture 30">
              <a:extLst>
                <a:ext uri="{FF2B5EF4-FFF2-40B4-BE49-F238E27FC236}">
                  <a16:creationId xmlns:a16="http://schemas.microsoft.com/office/drawing/2014/main" id="{693D7F5D-B5FA-A875-578B-DD3ABD405C8E}"/>
                </a:ext>
              </a:extLst>
            </p:cNvPr>
            <p:cNvPicPr>
              <a:picLocks noChangeAspect="1"/>
            </p:cNvPicPr>
            <p:nvPr/>
          </p:nvPicPr>
          <p:blipFill>
            <a:blip r:embed="rId5"/>
            <a:stretch>
              <a:fillRect/>
            </a:stretch>
          </p:blipFill>
          <p:spPr>
            <a:xfrm rot="17090831">
              <a:off x="1607601" y="3381871"/>
              <a:ext cx="75577" cy="65012"/>
            </a:xfrm>
            <a:prstGeom prst="rect">
              <a:avLst/>
            </a:prstGeom>
          </p:spPr>
        </p:pic>
        <p:pic>
          <p:nvPicPr>
            <p:cNvPr id="32" name="Picture 31">
              <a:extLst>
                <a:ext uri="{FF2B5EF4-FFF2-40B4-BE49-F238E27FC236}">
                  <a16:creationId xmlns:a16="http://schemas.microsoft.com/office/drawing/2014/main" id="{5C11B99D-EE2B-17CB-893E-A6DB8065B63C}"/>
                </a:ext>
              </a:extLst>
            </p:cNvPr>
            <p:cNvPicPr>
              <a:picLocks noChangeAspect="1"/>
            </p:cNvPicPr>
            <p:nvPr/>
          </p:nvPicPr>
          <p:blipFill>
            <a:blip r:embed="rId5"/>
            <a:stretch>
              <a:fillRect/>
            </a:stretch>
          </p:blipFill>
          <p:spPr>
            <a:xfrm rot="844681">
              <a:off x="1855565" y="3307350"/>
              <a:ext cx="75577" cy="65012"/>
            </a:xfrm>
            <a:prstGeom prst="rect">
              <a:avLst/>
            </a:prstGeom>
          </p:spPr>
        </p:pic>
        <p:pic>
          <p:nvPicPr>
            <p:cNvPr id="33" name="Picture 32">
              <a:extLst>
                <a:ext uri="{FF2B5EF4-FFF2-40B4-BE49-F238E27FC236}">
                  <a16:creationId xmlns:a16="http://schemas.microsoft.com/office/drawing/2014/main" id="{C4D8C639-6402-C43A-2509-C1D5DF67E0DC}"/>
                </a:ext>
              </a:extLst>
            </p:cNvPr>
            <p:cNvPicPr>
              <a:picLocks noChangeAspect="1"/>
            </p:cNvPicPr>
            <p:nvPr/>
          </p:nvPicPr>
          <p:blipFill>
            <a:blip r:embed="rId5"/>
            <a:stretch>
              <a:fillRect/>
            </a:stretch>
          </p:blipFill>
          <p:spPr>
            <a:xfrm rot="19071280">
              <a:off x="1900744" y="3049237"/>
              <a:ext cx="75577" cy="65012"/>
            </a:xfrm>
            <a:prstGeom prst="rect">
              <a:avLst/>
            </a:prstGeom>
          </p:spPr>
        </p:pic>
        <p:pic>
          <p:nvPicPr>
            <p:cNvPr id="34" name="Picture 33">
              <a:extLst>
                <a:ext uri="{FF2B5EF4-FFF2-40B4-BE49-F238E27FC236}">
                  <a16:creationId xmlns:a16="http://schemas.microsoft.com/office/drawing/2014/main" id="{C0896A2B-585A-4D25-21B3-015391BD7A32}"/>
                </a:ext>
              </a:extLst>
            </p:cNvPr>
            <p:cNvPicPr>
              <a:picLocks noChangeAspect="1"/>
            </p:cNvPicPr>
            <p:nvPr/>
          </p:nvPicPr>
          <p:blipFill>
            <a:blip r:embed="rId5"/>
            <a:stretch>
              <a:fillRect/>
            </a:stretch>
          </p:blipFill>
          <p:spPr>
            <a:xfrm rot="754467">
              <a:off x="2148098" y="2991408"/>
              <a:ext cx="75577" cy="65012"/>
            </a:xfrm>
            <a:prstGeom prst="rect">
              <a:avLst/>
            </a:prstGeom>
          </p:spPr>
        </p:pic>
        <p:pic>
          <p:nvPicPr>
            <p:cNvPr id="35" name="Picture 34">
              <a:extLst>
                <a:ext uri="{FF2B5EF4-FFF2-40B4-BE49-F238E27FC236}">
                  <a16:creationId xmlns:a16="http://schemas.microsoft.com/office/drawing/2014/main" id="{D6317051-E513-CA32-3AC7-AC9DD1DBA466}"/>
                </a:ext>
              </a:extLst>
            </p:cNvPr>
            <p:cNvPicPr>
              <a:picLocks noChangeAspect="1"/>
            </p:cNvPicPr>
            <p:nvPr/>
          </p:nvPicPr>
          <p:blipFill>
            <a:blip r:embed="rId5"/>
            <a:stretch>
              <a:fillRect/>
            </a:stretch>
          </p:blipFill>
          <p:spPr>
            <a:xfrm rot="8880427">
              <a:off x="2060951" y="2253604"/>
              <a:ext cx="75577" cy="65012"/>
            </a:xfrm>
            <a:prstGeom prst="rect">
              <a:avLst/>
            </a:prstGeom>
          </p:spPr>
        </p:pic>
        <p:pic>
          <p:nvPicPr>
            <p:cNvPr id="36" name="Picture 35">
              <a:extLst>
                <a:ext uri="{FF2B5EF4-FFF2-40B4-BE49-F238E27FC236}">
                  <a16:creationId xmlns:a16="http://schemas.microsoft.com/office/drawing/2014/main" id="{208D6F6A-FA9A-7BBD-725F-A5832F5517B5}"/>
                </a:ext>
              </a:extLst>
            </p:cNvPr>
            <p:cNvPicPr>
              <a:picLocks noChangeAspect="1"/>
            </p:cNvPicPr>
            <p:nvPr/>
          </p:nvPicPr>
          <p:blipFill>
            <a:blip r:embed="rId5"/>
            <a:stretch>
              <a:fillRect/>
            </a:stretch>
          </p:blipFill>
          <p:spPr>
            <a:xfrm rot="754467">
              <a:off x="1789298" y="2472499"/>
              <a:ext cx="75577" cy="65012"/>
            </a:xfrm>
            <a:prstGeom prst="rect">
              <a:avLst/>
            </a:prstGeom>
          </p:spPr>
        </p:pic>
        <p:pic>
          <p:nvPicPr>
            <p:cNvPr id="37" name="Picture 36">
              <a:extLst>
                <a:ext uri="{FF2B5EF4-FFF2-40B4-BE49-F238E27FC236}">
                  <a16:creationId xmlns:a16="http://schemas.microsoft.com/office/drawing/2014/main" id="{CA597838-3EAC-099E-D511-42BF4DA62E62}"/>
                </a:ext>
              </a:extLst>
            </p:cNvPr>
            <p:cNvPicPr>
              <a:picLocks noChangeAspect="1"/>
            </p:cNvPicPr>
            <p:nvPr/>
          </p:nvPicPr>
          <p:blipFill>
            <a:blip r:embed="rId5"/>
            <a:stretch>
              <a:fillRect/>
            </a:stretch>
          </p:blipFill>
          <p:spPr>
            <a:xfrm rot="4545850">
              <a:off x="986138" y="3006828"/>
              <a:ext cx="75575" cy="65011"/>
            </a:xfrm>
            <a:prstGeom prst="rect">
              <a:avLst/>
            </a:prstGeom>
          </p:spPr>
        </p:pic>
        <p:pic>
          <p:nvPicPr>
            <p:cNvPr id="38" name="Picture 37">
              <a:extLst>
                <a:ext uri="{FF2B5EF4-FFF2-40B4-BE49-F238E27FC236}">
                  <a16:creationId xmlns:a16="http://schemas.microsoft.com/office/drawing/2014/main" id="{82680416-A43F-C5D6-4E93-86C59316DE83}"/>
                </a:ext>
              </a:extLst>
            </p:cNvPr>
            <p:cNvPicPr>
              <a:picLocks noChangeAspect="1"/>
            </p:cNvPicPr>
            <p:nvPr/>
          </p:nvPicPr>
          <p:blipFill>
            <a:blip r:embed="rId5"/>
            <a:stretch>
              <a:fillRect/>
            </a:stretch>
          </p:blipFill>
          <p:spPr>
            <a:xfrm rot="16311002">
              <a:off x="975793" y="2082540"/>
              <a:ext cx="75577" cy="65012"/>
            </a:xfrm>
            <a:prstGeom prst="rect">
              <a:avLst/>
            </a:prstGeom>
          </p:spPr>
        </p:pic>
        <p:pic>
          <p:nvPicPr>
            <p:cNvPr id="39" name="Picture 38">
              <a:extLst>
                <a:ext uri="{FF2B5EF4-FFF2-40B4-BE49-F238E27FC236}">
                  <a16:creationId xmlns:a16="http://schemas.microsoft.com/office/drawing/2014/main" id="{00EE3F9F-FEBA-D133-49BA-D45BD43BC2ED}"/>
                </a:ext>
              </a:extLst>
            </p:cNvPr>
            <p:cNvPicPr>
              <a:picLocks noChangeAspect="1"/>
            </p:cNvPicPr>
            <p:nvPr/>
          </p:nvPicPr>
          <p:blipFill>
            <a:blip r:embed="rId5"/>
            <a:stretch>
              <a:fillRect/>
            </a:stretch>
          </p:blipFill>
          <p:spPr>
            <a:xfrm rot="16311002">
              <a:off x="1321465" y="1822809"/>
              <a:ext cx="75577" cy="65012"/>
            </a:xfrm>
            <a:prstGeom prst="rect">
              <a:avLst/>
            </a:prstGeom>
          </p:spPr>
        </p:pic>
        <p:pic>
          <p:nvPicPr>
            <p:cNvPr id="40" name="Picture 39">
              <a:extLst>
                <a:ext uri="{FF2B5EF4-FFF2-40B4-BE49-F238E27FC236}">
                  <a16:creationId xmlns:a16="http://schemas.microsoft.com/office/drawing/2014/main" id="{F740AE14-09C7-0436-1DB8-3140424589D9}"/>
                </a:ext>
              </a:extLst>
            </p:cNvPr>
            <p:cNvPicPr>
              <a:picLocks noChangeAspect="1"/>
            </p:cNvPicPr>
            <p:nvPr/>
          </p:nvPicPr>
          <p:blipFill>
            <a:blip r:embed="rId5"/>
            <a:stretch>
              <a:fillRect/>
            </a:stretch>
          </p:blipFill>
          <p:spPr>
            <a:xfrm rot="12074748">
              <a:off x="1568703" y="2547621"/>
              <a:ext cx="75577" cy="65012"/>
            </a:xfrm>
            <a:prstGeom prst="rect">
              <a:avLst/>
            </a:prstGeom>
          </p:spPr>
        </p:pic>
        <p:pic>
          <p:nvPicPr>
            <p:cNvPr id="41" name="Picture 40">
              <a:extLst>
                <a:ext uri="{FF2B5EF4-FFF2-40B4-BE49-F238E27FC236}">
                  <a16:creationId xmlns:a16="http://schemas.microsoft.com/office/drawing/2014/main" id="{ECCA2918-786E-0965-ABD6-622AF38C7CE6}"/>
                </a:ext>
              </a:extLst>
            </p:cNvPr>
            <p:cNvPicPr>
              <a:picLocks noChangeAspect="1"/>
            </p:cNvPicPr>
            <p:nvPr/>
          </p:nvPicPr>
          <p:blipFill>
            <a:blip r:embed="rId5"/>
            <a:stretch>
              <a:fillRect/>
            </a:stretch>
          </p:blipFill>
          <p:spPr>
            <a:xfrm rot="10468619">
              <a:off x="1881325" y="3586257"/>
              <a:ext cx="75577" cy="65012"/>
            </a:xfrm>
            <a:prstGeom prst="rect">
              <a:avLst/>
            </a:prstGeom>
          </p:spPr>
        </p:pic>
        <p:pic>
          <p:nvPicPr>
            <p:cNvPr id="42" name="Picture 41">
              <a:extLst>
                <a:ext uri="{FF2B5EF4-FFF2-40B4-BE49-F238E27FC236}">
                  <a16:creationId xmlns:a16="http://schemas.microsoft.com/office/drawing/2014/main" id="{8A270F65-A2B9-4B13-7D05-73680271EA62}"/>
                </a:ext>
              </a:extLst>
            </p:cNvPr>
            <p:cNvPicPr>
              <a:picLocks noChangeAspect="1"/>
            </p:cNvPicPr>
            <p:nvPr/>
          </p:nvPicPr>
          <p:blipFill>
            <a:blip r:embed="rId5"/>
            <a:stretch>
              <a:fillRect/>
            </a:stretch>
          </p:blipFill>
          <p:spPr>
            <a:xfrm rot="19071280">
              <a:off x="2167691" y="3265204"/>
              <a:ext cx="75577" cy="65012"/>
            </a:xfrm>
            <a:prstGeom prst="rect">
              <a:avLst/>
            </a:prstGeom>
          </p:spPr>
        </p:pic>
        <p:pic>
          <p:nvPicPr>
            <p:cNvPr id="43" name="Picture 42">
              <a:extLst>
                <a:ext uri="{FF2B5EF4-FFF2-40B4-BE49-F238E27FC236}">
                  <a16:creationId xmlns:a16="http://schemas.microsoft.com/office/drawing/2014/main" id="{47A3EC2B-84D6-E0A9-1F63-9F08BB488F3D}"/>
                </a:ext>
              </a:extLst>
            </p:cNvPr>
            <p:cNvPicPr>
              <a:picLocks noChangeAspect="1"/>
            </p:cNvPicPr>
            <p:nvPr/>
          </p:nvPicPr>
          <p:blipFill>
            <a:blip r:embed="rId5"/>
            <a:stretch>
              <a:fillRect/>
            </a:stretch>
          </p:blipFill>
          <p:spPr>
            <a:xfrm rot="4545850">
              <a:off x="2422127" y="3112333"/>
              <a:ext cx="75575" cy="65011"/>
            </a:xfrm>
            <a:prstGeom prst="rect">
              <a:avLst/>
            </a:prstGeom>
          </p:spPr>
        </p:pic>
        <p:pic>
          <p:nvPicPr>
            <p:cNvPr id="44" name="Picture 43">
              <a:extLst>
                <a:ext uri="{FF2B5EF4-FFF2-40B4-BE49-F238E27FC236}">
                  <a16:creationId xmlns:a16="http://schemas.microsoft.com/office/drawing/2014/main" id="{E274E16E-4D7D-114F-6393-4DA429A9CAAA}"/>
                </a:ext>
              </a:extLst>
            </p:cNvPr>
            <p:cNvPicPr>
              <a:picLocks noChangeAspect="1"/>
            </p:cNvPicPr>
            <p:nvPr/>
          </p:nvPicPr>
          <p:blipFill>
            <a:blip r:embed="rId5"/>
            <a:stretch>
              <a:fillRect/>
            </a:stretch>
          </p:blipFill>
          <p:spPr>
            <a:xfrm rot="14412412">
              <a:off x="2215158" y="3568854"/>
              <a:ext cx="75578" cy="65013"/>
            </a:xfrm>
            <a:prstGeom prst="rect">
              <a:avLst/>
            </a:prstGeom>
          </p:spPr>
        </p:pic>
        <p:pic>
          <p:nvPicPr>
            <p:cNvPr id="45" name="Picture 44">
              <a:extLst>
                <a:ext uri="{FF2B5EF4-FFF2-40B4-BE49-F238E27FC236}">
                  <a16:creationId xmlns:a16="http://schemas.microsoft.com/office/drawing/2014/main" id="{87085A66-F42C-ADC3-1D8E-E15A8E9F58A2}"/>
                </a:ext>
              </a:extLst>
            </p:cNvPr>
            <p:cNvPicPr>
              <a:picLocks noChangeAspect="1"/>
            </p:cNvPicPr>
            <p:nvPr/>
          </p:nvPicPr>
          <p:blipFill>
            <a:blip r:embed="rId5"/>
            <a:stretch>
              <a:fillRect/>
            </a:stretch>
          </p:blipFill>
          <p:spPr>
            <a:xfrm rot="1149306">
              <a:off x="1114551" y="1877374"/>
              <a:ext cx="75577" cy="65012"/>
            </a:xfrm>
            <a:prstGeom prst="rect">
              <a:avLst/>
            </a:prstGeom>
          </p:spPr>
        </p:pic>
        <p:pic>
          <p:nvPicPr>
            <p:cNvPr id="46" name="Picture 45">
              <a:extLst>
                <a:ext uri="{FF2B5EF4-FFF2-40B4-BE49-F238E27FC236}">
                  <a16:creationId xmlns:a16="http://schemas.microsoft.com/office/drawing/2014/main" id="{215533A8-6FFF-DFE5-8B94-2DE7EEB4E4EC}"/>
                </a:ext>
              </a:extLst>
            </p:cNvPr>
            <p:cNvPicPr>
              <a:picLocks noChangeAspect="1"/>
            </p:cNvPicPr>
            <p:nvPr/>
          </p:nvPicPr>
          <p:blipFill>
            <a:blip r:embed="rId5"/>
            <a:stretch>
              <a:fillRect/>
            </a:stretch>
          </p:blipFill>
          <p:spPr>
            <a:xfrm rot="1181540">
              <a:off x="2433044" y="3442530"/>
              <a:ext cx="75577" cy="65012"/>
            </a:xfrm>
            <a:prstGeom prst="rect">
              <a:avLst/>
            </a:prstGeom>
          </p:spPr>
        </p:pic>
        <p:pic>
          <p:nvPicPr>
            <p:cNvPr id="47" name="Picture 46">
              <a:extLst>
                <a:ext uri="{FF2B5EF4-FFF2-40B4-BE49-F238E27FC236}">
                  <a16:creationId xmlns:a16="http://schemas.microsoft.com/office/drawing/2014/main" id="{BEDC902B-91D6-8D06-1A08-E7D8B9E6EBF7}"/>
                </a:ext>
              </a:extLst>
            </p:cNvPr>
            <p:cNvPicPr>
              <a:picLocks noChangeAspect="1"/>
            </p:cNvPicPr>
            <p:nvPr/>
          </p:nvPicPr>
          <p:blipFill>
            <a:blip r:embed="rId5"/>
            <a:stretch>
              <a:fillRect/>
            </a:stretch>
          </p:blipFill>
          <p:spPr>
            <a:xfrm rot="19071280">
              <a:off x="654754" y="2836105"/>
              <a:ext cx="75577" cy="65012"/>
            </a:xfrm>
            <a:prstGeom prst="rect">
              <a:avLst/>
            </a:prstGeom>
          </p:spPr>
        </p:pic>
        <p:pic>
          <p:nvPicPr>
            <p:cNvPr id="48" name="Picture 47">
              <a:extLst>
                <a:ext uri="{FF2B5EF4-FFF2-40B4-BE49-F238E27FC236}">
                  <a16:creationId xmlns:a16="http://schemas.microsoft.com/office/drawing/2014/main" id="{8FA184C6-0D09-827E-54FA-19F350F5BE14}"/>
                </a:ext>
              </a:extLst>
            </p:cNvPr>
            <p:cNvPicPr>
              <a:picLocks noChangeAspect="1"/>
            </p:cNvPicPr>
            <p:nvPr/>
          </p:nvPicPr>
          <p:blipFill>
            <a:blip r:embed="rId5"/>
            <a:stretch>
              <a:fillRect/>
            </a:stretch>
          </p:blipFill>
          <p:spPr>
            <a:xfrm rot="13157526">
              <a:off x="963807" y="2643838"/>
              <a:ext cx="75577" cy="65012"/>
            </a:xfrm>
            <a:prstGeom prst="rect">
              <a:avLst/>
            </a:prstGeom>
          </p:spPr>
        </p:pic>
        <p:pic>
          <p:nvPicPr>
            <p:cNvPr id="49" name="Picture 48">
              <a:extLst>
                <a:ext uri="{FF2B5EF4-FFF2-40B4-BE49-F238E27FC236}">
                  <a16:creationId xmlns:a16="http://schemas.microsoft.com/office/drawing/2014/main" id="{C247F4B3-F35C-C4B9-2220-A53CFA1F06B3}"/>
                </a:ext>
              </a:extLst>
            </p:cNvPr>
            <p:cNvPicPr>
              <a:picLocks noChangeAspect="1"/>
            </p:cNvPicPr>
            <p:nvPr/>
          </p:nvPicPr>
          <p:blipFill>
            <a:blip r:embed="rId5"/>
            <a:stretch>
              <a:fillRect/>
            </a:stretch>
          </p:blipFill>
          <p:spPr>
            <a:xfrm rot="3765300">
              <a:off x="1046309" y="2408342"/>
              <a:ext cx="75577" cy="65012"/>
            </a:xfrm>
            <a:prstGeom prst="rect">
              <a:avLst/>
            </a:prstGeom>
          </p:spPr>
        </p:pic>
        <p:pic>
          <p:nvPicPr>
            <p:cNvPr id="50" name="Picture 49">
              <a:extLst>
                <a:ext uri="{FF2B5EF4-FFF2-40B4-BE49-F238E27FC236}">
                  <a16:creationId xmlns:a16="http://schemas.microsoft.com/office/drawing/2014/main" id="{23740EA0-FBAD-CF98-006A-50CAD3D3685F}"/>
                </a:ext>
              </a:extLst>
            </p:cNvPr>
            <p:cNvPicPr>
              <a:picLocks noChangeAspect="1"/>
            </p:cNvPicPr>
            <p:nvPr/>
          </p:nvPicPr>
          <p:blipFill>
            <a:blip r:embed="rId5"/>
            <a:stretch>
              <a:fillRect/>
            </a:stretch>
          </p:blipFill>
          <p:spPr>
            <a:xfrm rot="754467">
              <a:off x="1238251" y="2353314"/>
              <a:ext cx="75577" cy="65012"/>
            </a:xfrm>
            <a:prstGeom prst="rect">
              <a:avLst/>
            </a:prstGeom>
          </p:spPr>
        </p:pic>
        <p:pic>
          <p:nvPicPr>
            <p:cNvPr id="51" name="Picture 50">
              <a:extLst>
                <a:ext uri="{FF2B5EF4-FFF2-40B4-BE49-F238E27FC236}">
                  <a16:creationId xmlns:a16="http://schemas.microsoft.com/office/drawing/2014/main" id="{2F13EA5C-11E1-411E-7B0D-C2CDBD6B2E4D}"/>
                </a:ext>
              </a:extLst>
            </p:cNvPr>
            <p:cNvPicPr>
              <a:picLocks noChangeAspect="1"/>
            </p:cNvPicPr>
            <p:nvPr/>
          </p:nvPicPr>
          <p:blipFill>
            <a:blip r:embed="rId5"/>
            <a:stretch>
              <a:fillRect/>
            </a:stretch>
          </p:blipFill>
          <p:spPr>
            <a:xfrm rot="14412412">
              <a:off x="1604643" y="2264163"/>
              <a:ext cx="75578" cy="65013"/>
            </a:xfrm>
            <a:prstGeom prst="rect">
              <a:avLst/>
            </a:prstGeom>
          </p:spPr>
        </p:pic>
        <p:pic>
          <p:nvPicPr>
            <p:cNvPr id="52" name="Picture 51">
              <a:extLst>
                <a:ext uri="{FF2B5EF4-FFF2-40B4-BE49-F238E27FC236}">
                  <a16:creationId xmlns:a16="http://schemas.microsoft.com/office/drawing/2014/main" id="{D7DBF7D6-C60B-2DF9-5890-01A0D43ACFA5}"/>
                </a:ext>
              </a:extLst>
            </p:cNvPr>
            <p:cNvPicPr>
              <a:picLocks noChangeAspect="1"/>
            </p:cNvPicPr>
            <p:nvPr/>
          </p:nvPicPr>
          <p:blipFill>
            <a:blip r:embed="rId5"/>
            <a:stretch>
              <a:fillRect/>
            </a:stretch>
          </p:blipFill>
          <p:spPr>
            <a:xfrm rot="754467">
              <a:off x="1521337" y="2010428"/>
              <a:ext cx="75577" cy="65012"/>
            </a:xfrm>
            <a:prstGeom prst="rect">
              <a:avLst/>
            </a:prstGeom>
          </p:spPr>
        </p:pic>
        <p:pic>
          <p:nvPicPr>
            <p:cNvPr id="53" name="Picture 52">
              <a:extLst>
                <a:ext uri="{FF2B5EF4-FFF2-40B4-BE49-F238E27FC236}">
                  <a16:creationId xmlns:a16="http://schemas.microsoft.com/office/drawing/2014/main" id="{BA2E63E2-C736-A8F9-6152-E46F8890A525}"/>
                </a:ext>
              </a:extLst>
            </p:cNvPr>
            <p:cNvPicPr>
              <a:picLocks noChangeAspect="1"/>
            </p:cNvPicPr>
            <p:nvPr/>
          </p:nvPicPr>
          <p:blipFill>
            <a:blip r:embed="rId5"/>
            <a:stretch>
              <a:fillRect/>
            </a:stretch>
          </p:blipFill>
          <p:spPr>
            <a:xfrm rot="19071280">
              <a:off x="1137403" y="3226734"/>
              <a:ext cx="75577" cy="65012"/>
            </a:xfrm>
            <a:prstGeom prst="rect">
              <a:avLst/>
            </a:prstGeom>
          </p:spPr>
        </p:pic>
        <p:pic>
          <p:nvPicPr>
            <p:cNvPr id="54" name="Picture 53">
              <a:extLst>
                <a:ext uri="{FF2B5EF4-FFF2-40B4-BE49-F238E27FC236}">
                  <a16:creationId xmlns:a16="http://schemas.microsoft.com/office/drawing/2014/main" id="{CF0F44D0-E5A4-82BA-AC12-A453C20B125E}"/>
                </a:ext>
              </a:extLst>
            </p:cNvPr>
            <p:cNvPicPr>
              <a:picLocks noChangeAspect="1"/>
            </p:cNvPicPr>
            <p:nvPr/>
          </p:nvPicPr>
          <p:blipFill>
            <a:blip r:embed="rId5"/>
            <a:stretch>
              <a:fillRect/>
            </a:stretch>
          </p:blipFill>
          <p:spPr>
            <a:xfrm rot="19071280">
              <a:off x="1430983" y="3134414"/>
              <a:ext cx="75577" cy="65012"/>
            </a:xfrm>
            <a:prstGeom prst="rect">
              <a:avLst/>
            </a:prstGeom>
          </p:spPr>
        </p:pic>
        <p:pic>
          <p:nvPicPr>
            <p:cNvPr id="55" name="Picture 54">
              <a:extLst>
                <a:ext uri="{FF2B5EF4-FFF2-40B4-BE49-F238E27FC236}">
                  <a16:creationId xmlns:a16="http://schemas.microsoft.com/office/drawing/2014/main" id="{63F18809-493F-9879-0731-ADFBC254054B}"/>
                </a:ext>
              </a:extLst>
            </p:cNvPr>
            <p:cNvPicPr>
              <a:picLocks noChangeAspect="1"/>
            </p:cNvPicPr>
            <p:nvPr/>
          </p:nvPicPr>
          <p:blipFill>
            <a:blip r:embed="rId5"/>
            <a:stretch>
              <a:fillRect/>
            </a:stretch>
          </p:blipFill>
          <p:spPr>
            <a:xfrm rot="560144">
              <a:off x="1449600" y="2927819"/>
              <a:ext cx="75577" cy="65012"/>
            </a:xfrm>
            <a:prstGeom prst="rect">
              <a:avLst/>
            </a:prstGeom>
          </p:spPr>
        </p:pic>
        <p:pic>
          <p:nvPicPr>
            <p:cNvPr id="56" name="Picture 55">
              <a:extLst>
                <a:ext uri="{FF2B5EF4-FFF2-40B4-BE49-F238E27FC236}">
                  <a16:creationId xmlns:a16="http://schemas.microsoft.com/office/drawing/2014/main" id="{BA66F8F4-1172-8A2D-5238-9918ED0D9DA4}"/>
                </a:ext>
              </a:extLst>
            </p:cNvPr>
            <p:cNvPicPr>
              <a:picLocks noChangeAspect="1"/>
            </p:cNvPicPr>
            <p:nvPr/>
          </p:nvPicPr>
          <p:blipFill>
            <a:blip r:embed="rId5"/>
            <a:stretch>
              <a:fillRect/>
            </a:stretch>
          </p:blipFill>
          <p:spPr>
            <a:xfrm rot="4545850">
              <a:off x="1687732" y="2784629"/>
              <a:ext cx="75575" cy="65011"/>
            </a:xfrm>
            <a:prstGeom prst="rect">
              <a:avLst/>
            </a:prstGeom>
          </p:spPr>
        </p:pic>
        <p:pic>
          <p:nvPicPr>
            <p:cNvPr id="57" name="Picture 56">
              <a:extLst>
                <a:ext uri="{FF2B5EF4-FFF2-40B4-BE49-F238E27FC236}">
                  <a16:creationId xmlns:a16="http://schemas.microsoft.com/office/drawing/2014/main" id="{8E6E3937-67A7-B6A4-A8AA-98E2C3084C2F}"/>
                </a:ext>
              </a:extLst>
            </p:cNvPr>
            <p:cNvPicPr>
              <a:picLocks noChangeAspect="1"/>
            </p:cNvPicPr>
            <p:nvPr/>
          </p:nvPicPr>
          <p:blipFill>
            <a:blip r:embed="rId5"/>
            <a:stretch>
              <a:fillRect/>
            </a:stretch>
          </p:blipFill>
          <p:spPr>
            <a:xfrm rot="10468619">
              <a:off x="1968404" y="2815387"/>
              <a:ext cx="75577" cy="65012"/>
            </a:xfrm>
            <a:prstGeom prst="rect">
              <a:avLst/>
            </a:prstGeom>
          </p:spPr>
        </p:pic>
        <p:pic>
          <p:nvPicPr>
            <p:cNvPr id="58" name="Picture 57">
              <a:extLst>
                <a:ext uri="{FF2B5EF4-FFF2-40B4-BE49-F238E27FC236}">
                  <a16:creationId xmlns:a16="http://schemas.microsoft.com/office/drawing/2014/main" id="{1CADE0B8-04C0-D469-EAD9-C5C5DBE24434}"/>
                </a:ext>
              </a:extLst>
            </p:cNvPr>
            <p:cNvPicPr>
              <a:picLocks noChangeAspect="1"/>
            </p:cNvPicPr>
            <p:nvPr/>
          </p:nvPicPr>
          <p:blipFill>
            <a:blip r:embed="rId5"/>
            <a:stretch>
              <a:fillRect/>
            </a:stretch>
          </p:blipFill>
          <p:spPr>
            <a:xfrm rot="754467">
              <a:off x="1995822" y="2580140"/>
              <a:ext cx="75577" cy="65012"/>
            </a:xfrm>
            <a:prstGeom prst="rect">
              <a:avLst/>
            </a:prstGeom>
          </p:spPr>
        </p:pic>
        <p:pic>
          <p:nvPicPr>
            <p:cNvPr id="59" name="Picture 58">
              <a:extLst>
                <a:ext uri="{FF2B5EF4-FFF2-40B4-BE49-F238E27FC236}">
                  <a16:creationId xmlns:a16="http://schemas.microsoft.com/office/drawing/2014/main" id="{C51D9672-B85A-B55E-5111-C2F3C957BE2F}"/>
                </a:ext>
              </a:extLst>
            </p:cNvPr>
            <p:cNvPicPr>
              <a:picLocks noChangeAspect="1"/>
            </p:cNvPicPr>
            <p:nvPr/>
          </p:nvPicPr>
          <p:blipFill>
            <a:blip r:embed="rId5"/>
            <a:stretch>
              <a:fillRect/>
            </a:stretch>
          </p:blipFill>
          <p:spPr>
            <a:xfrm rot="17090831">
              <a:off x="1491982" y="3439675"/>
              <a:ext cx="75577" cy="65012"/>
            </a:xfrm>
            <a:prstGeom prst="rect">
              <a:avLst/>
            </a:prstGeom>
          </p:spPr>
        </p:pic>
        <p:pic>
          <p:nvPicPr>
            <p:cNvPr id="60" name="Picture 59">
              <a:extLst>
                <a:ext uri="{FF2B5EF4-FFF2-40B4-BE49-F238E27FC236}">
                  <a16:creationId xmlns:a16="http://schemas.microsoft.com/office/drawing/2014/main" id="{A0D200F8-5264-3BEB-BFCE-64FD017A083B}"/>
                </a:ext>
              </a:extLst>
            </p:cNvPr>
            <p:cNvPicPr>
              <a:picLocks noChangeAspect="1"/>
            </p:cNvPicPr>
            <p:nvPr/>
          </p:nvPicPr>
          <p:blipFill>
            <a:blip r:embed="rId5"/>
            <a:stretch>
              <a:fillRect/>
            </a:stretch>
          </p:blipFill>
          <p:spPr>
            <a:xfrm rot="844681">
              <a:off x="1739946" y="3365154"/>
              <a:ext cx="75577" cy="65012"/>
            </a:xfrm>
            <a:prstGeom prst="rect">
              <a:avLst/>
            </a:prstGeom>
          </p:spPr>
        </p:pic>
        <p:pic>
          <p:nvPicPr>
            <p:cNvPr id="61" name="Picture 60">
              <a:extLst>
                <a:ext uri="{FF2B5EF4-FFF2-40B4-BE49-F238E27FC236}">
                  <a16:creationId xmlns:a16="http://schemas.microsoft.com/office/drawing/2014/main" id="{A02B6280-EB09-737A-6668-7EEFA0A1288E}"/>
                </a:ext>
              </a:extLst>
            </p:cNvPr>
            <p:cNvPicPr>
              <a:picLocks noChangeAspect="1"/>
            </p:cNvPicPr>
            <p:nvPr/>
          </p:nvPicPr>
          <p:blipFill>
            <a:blip r:embed="rId5"/>
            <a:stretch>
              <a:fillRect/>
            </a:stretch>
          </p:blipFill>
          <p:spPr>
            <a:xfrm rot="19071280">
              <a:off x="1785125" y="3107041"/>
              <a:ext cx="75577" cy="65012"/>
            </a:xfrm>
            <a:prstGeom prst="rect">
              <a:avLst/>
            </a:prstGeom>
          </p:spPr>
        </p:pic>
        <p:pic>
          <p:nvPicPr>
            <p:cNvPr id="62" name="Picture 61">
              <a:extLst>
                <a:ext uri="{FF2B5EF4-FFF2-40B4-BE49-F238E27FC236}">
                  <a16:creationId xmlns:a16="http://schemas.microsoft.com/office/drawing/2014/main" id="{7923E255-5998-99B5-BB42-458D56354AD0}"/>
                </a:ext>
              </a:extLst>
            </p:cNvPr>
            <p:cNvPicPr>
              <a:picLocks noChangeAspect="1"/>
            </p:cNvPicPr>
            <p:nvPr/>
          </p:nvPicPr>
          <p:blipFill>
            <a:blip r:embed="rId5"/>
            <a:stretch>
              <a:fillRect/>
            </a:stretch>
          </p:blipFill>
          <p:spPr>
            <a:xfrm rot="754467">
              <a:off x="2032479" y="3049212"/>
              <a:ext cx="75577" cy="65012"/>
            </a:xfrm>
            <a:prstGeom prst="rect">
              <a:avLst/>
            </a:prstGeom>
          </p:spPr>
        </p:pic>
        <p:pic>
          <p:nvPicPr>
            <p:cNvPr id="63" name="Picture 62">
              <a:extLst>
                <a:ext uri="{FF2B5EF4-FFF2-40B4-BE49-F238E27FC236}">
                  <a16:creationId xmlns:a16="http://schemas.microsoft.com/office/drawing/2014/main" id="{5B6C6544-14C2-1DBB-7D4C-23FA100E1DDE}"/>
                </a:ext>
              </a:extLst>
            </p:cNvPr>
            <p:cNvPicPr>
              <a:picLocks noChangeAspect="1"/>
            </p:cNvPicPr>
            <p:nvPr/>
          </p:nvPicPr>
          <p:blipFill>
            <a:blip r:embed="rId5"/>
            <a:stretch>
              <a:fillRect/>
            </a:stretch>
          </p:blipFill>
          <p:spPr>
            <a:xfrm rot="8880427">
              <a:off x="1945332" y="2311408"/>
              <a:ext cx="75577" cy="65012"/>
            </a:xfrm>
            <a:prstGeom prst="rect">
              <a:avLst/>
            </a:prstGeom>
          </p:spPr>
        </p:pic>
        <p:pic>
          <p:nvPicPr>
            <p:cNvPr id="64" name="Picture 63">
              <a:extLst>
                <a:ext uri="{FF2B5EF4-FFF2-40B4-BE49-F238E27FC236}">
                  <a16:creationId xmlns:a16="http://schemas.microsoft.com/office/drawing/2014/main" id="{44E509D4-0474-D5DC-64F1-D082410F196E}"/>
                </a:ext>
              </a:extLst>
            </p:cNvPr>
            <p:cNvPicPr>
              <a:picLocks noChangeAspect="1"/>
            </p:cNvPicPr>
            <p:nvPr/>
          </p:nvPicPr>
          <p:blipFill>
            <a:blip r:embed="rId5"/>
            <a:stretch>
              <a:fillRect/>
            </a:stretch>
          </p:blipFill>
          <p:spPr>
            <a:xfrm rot="754467">
              <a:off x="1673679" y="2530303"/>
              <a:ext cx="75577" cy="65012"/>
            </a:xfrm>
            <a:prstGeom prst="rect">
              <a:avLst/>
            </a:prstGeom>
          </p:spPr>
        </p:pic>
        <p:pic>
          <p:nvPicPr>
            <p:cNvPr id="65" name="Picture 64">
              <a:extLst>
                <a:ext uri="{FF2B5EF4-FFF2-40B4-BE49-F238E27FC236}">
                  <a16:creationId xmlns:a16="http://schemas.microsoft.com/office/drawing/2014/main" id="{502586FF-3220-E6A3-9183-BFA5D5D50AAA}"/>
                </a:ext>
              </a:extLst>
            </p:cNvPr>
            <p:cNvPicPr>
              <a:picLocks noChangeAspect="1"/>
            </p:cNvPicPr>
            <p:nvPr/>
          </p:nvPicPr>
          <p:blipFill>
            <a:blip r:embed="rId5"/>
            <a:stretch>
              <a:fillRect/>
            </a:stretch>
          </p:blipFill>
          <p:spPr>
            <a:xfrm rot="4545850">
              <a:off x="870519" y="3064632"/>
              <a:ext cx="75575" cy="65011"/>
            </a:xfrm>
            <a:prstGeom prst="rect">
              <a:avLst/>
            </a:prstGeom>
          </p:spPr>
        </p:pic>
        <p:pic>
          <p:nvPicPr>
            <p:cNvPr id="66" name="Picture 65">
              <a:extLst>
                <a:ext uri="{FF2B5EF4-FFF2-40B4-BE49-F238E27FC236}">
                  <a16:creationId xmlns:a16="http://schemas.microsoft.com/office/drawing/2014/main" id="{06905922-DD11-3DE6-5385-E22ABFB496C8}"/>
                </a:ext>
              </a:extLst>
            </p:cNvPr>
            <p:cNvPicPr>
              <a:picLocks noChangeAspect="1"/>
            </p:cNvPicPr>
            <p:nvPr/>
          </p:nvPicPr>
          <p:blipFill>
            <a:blip r:embed="rId5"/>
            <a:stretch>
              <a:fillRect/>
            </a:stretch>
          </p:blipFill>
          <p:spPr>
            <a:xfrm rot="16311002">
              <a:off x="860174" y="2140344"/>
              <a:ext cx="75577" cy="65012"/>
            </a:xfrm>
            <a:prstGeom prst="rect">
              <a:avLst/>
            </a:prstGeom>
          </p:spPr>
        </p:pic>
        <p:pic>
          <p:nvPicPr>
            <p:cNvPr id="67" name="Picture 66">
              <a:extLst>
                <a:ext uri="{FF2B5EF4-FFF2-40B4-BE49-F238E27FC236}">
                  <a16:creationId xmlns:a16="http://schemas.microsoft.com/office/drawing/2014/main" id="{B17600F8-E5BC-0FEF-8133-FD8ACB3EFE8B}"/>
                </a:ext>
              </a:extLst>
            </p:cNvPr>
            <p:cNvPicPr>
              <a:picLocks noChangeAspect="1"/>
            </p:cNvPicPr>
            <p:nvPr/>
          </p:nvPicPr>
          <p:blipFill>
            <a:blip r:embed="rId5"/>
            <a:stretch>
              <a:fillRect/>
            </a:stretch>
          </p:blipFill>
          <p:spPr>
            <a:xfrm rot="16311002">
              <a:off x="1256646" y="1880613"/>
              <a:ext cx="75577" cy="65012"/>
            </a:xfrm>
            <a:prstGeom prst="rect">
              <a:avLst/>
            </a:prstGeom>
          </p:spPr>
        </p:pic>
        <p:pic>
          <p:nvPicPr>
            <p:cNvPr id="68" name="Picture 67">
              <a:extLst>
                <a:ext uri="{FF2B5EF4-FFF2-40B4-BE49-F238E27FC236}">
                  <a16:creationId xmlns:a16="http://schemas.microsoft.com/office/drawing/2014/main" id="{94743F81-E1C5-C270-2378-D0648FD61F3C}"/>
                </a:ext>
              </a:extLst>
            </p:cNvPr>
            <p:cNvPicPr>
              <a:picLocks noChangeAspect="1"/>
            </p:cNvPicPr>
            <p:nvPr/>
          </p:nvPicPr>
          <p:blipFill>
            <a:blip r:embed="rId5"/>
            <a:stretch>
              <a:fillRect/>
            </a:stretch>
          </p:blipFill>
          <p:spPr>
            <a:xfrm rot="12074748">
              <a:off x="1453084" y="2605425"/>
              <a:ext cx="75577" cy="65012"/>
            </a:xfrm>
            <a:prstGeom prst="rect">
              <a:avLst/>
            </a:prstGeom>
          </p:spPr>
        </p:pic>
        <p:pic>
          <p:nvPicPr>
            <p:cNvPr id="69" name="Picture 68">
              <a:extLst>
                <a:ext uri="{FF2B5EF4-FFF2-40B4-BE49-F238E27FC236}">
                  <a16:creationId xmlns:a16="http://schemas.microsoft.com/office/drawing/2014/main" id="{1951B115-3495-E6D6-9FF6-030D3D2D61D4}"/>
                </a:ext>
              </a:extLst>
            </p:cNvPr>
            <p:cNvPicPr>
              <a:picLocks noChangeAspect="1"/>
            </p:cNvPicPr>
            <p:nvPr/>
          </p:nvPicPr>
          <p:blipFill>
            <a:blip r:embed="rId5"/>
            <a:stretch>
              <a:fillRect/>
            </a:stretch>
          </p:blipFill>
          <p:spPr>
            <a:xfrm rot="10468619">
              <a:off x="1785426" y="3629098"/>
              <a:ext cx="75577" cy="65012"/>
            </a:xfrm>
            <a:prstGeom prst="rect">
              <a:avLst/>
            </a:prstGeom>
          </p:spPr>
        </p:pic>
        <p:pic>
          <p:nvPicPr>
            <p:cNvPr id="70" name="Picture 69">
              <a:extLst>
                <a:ext uri="{FF2B5EF4-FFF2-40B4-BE49-F238E27FC236}">
                  <a16:creationId xmlns:a16="http://schemas.microsoft.com/office/drawing/2014/main" id="{7E97B5BF-AE0D-DC6C-A676-9E7EF8B504FC}"/>
                </a:ext>
              </a:extLst>
            </p:cNvPr>
            <p:cNvPicPr>
              <a:picLocks noChangeAspect="1"/>
            </p:cNvPicPr>
            <p:nvPr/>
          </p:nvPicPr>
          <p:blipFill>
            <a:blip r:embed="rId5"/>
            <a:stretch>
              <a:fillRect/>
            </a:stretch>
          </p:blipFill>
          <p:spPr>
            <a:xfrm rot="19071280">
              <a:off x="2052072" y="3323008"/>
              <a:ext cx="75577" cy="65012"/>
            </a:xfrm>
            <a:prstGeom prst="rect">
              <a:avLst/>
            </a:prstGeom>
          </p:spPr>
        </p:pic>
        <p:pic>
          <p:nvPicPr>
            <p:cNvPr id="71" name="Picture 70">
              <a:extLst>
                <a:ext uri="{FF2B5EF4-FFF2-40B4-BE49-F238E27FC236}">
                  <a16:creationId xmlns:a16="http://schemas.microsoft.com/office/drawing/2014/main" id="{824C887C-636E-2803-7CB2-9B736A5A0033}"/>
                </a:ext>
              </a:extLst>
            </p:cNvPr>
            <p:cNvPicPr>
              <a:picLocks noChangeAspect="1"/>
            </p:cNvPicPr>
            <p:nvPr/>
          </p:nvPicPr>
          <p:blipFill>
            <a:blip r:embed="rId5"/>
            <a:stretch>
              <a:fillRect/>
            </a:stretch>
          </p:blipFill>
          <p:spPr>
            <a:xfrm rot="4545850">
              <a:off x="2306508" y="3170137"/>
              <a:ext cx="75575" cy="65011"/>
            </a:xfrm>
            <a:prstGeom prst="rect">
              <a:avLst/>
            </a:prstGeom>
          </p:spPr>
        </p:pic>
        <p:pic>
          <p:nvPicPr>
            <p:cNvPr id="72" name="Picture 71">
              <a:extLst>
                <a:ext uri="{FF2B5EF4-FFF2-40B4-BE49-F238E27FC236}">
                  <a16:creationId xmlns:a16="http://schemas.microsoft.com/office/drawing/2014/main" id="{25102560-DAFB-5FB8-C915-DDCDD3D2B786}"/>
                </a:ext>
              </a:extLst>
            </p:cNvPr>
            <p:cNvPicPr>
              <a:picLocks noChangeAspect="1"/>
            </p:cNvPicPr>
            <p:nvPr/>
          </p:nvPicPr>
          <p:blipFill>
            <a:blip r:embed="rId5"/>
            <a:stretch>
              <a:fillRect/>
            </a:stretch>
          </p:blipFill>
          <p:spPr>
            <a:xfrm rot="14412412">
              <a:off x="2099539" y="3626658"/>
              <a:ext cx="75578" cy="65013"/>
            </a:xfrm>
            <a:prstGeom prst="rect">
              <a:avLst/>
            </a:prstGeom>
          </p:spPr>
        </p:pic>
        <p:pic>
          <p:nvPicPr>
            <p:cNvPr id="73" name="Picture 72">
              <a:extLst>
                <a:ext uri="{FF2B5EF4-FFF2-40B4-BE49-F238E27FC236}">
                  <a16:creationId xmlns:a16="http://schemas.microsoft.com/office/drawing/2014/main" id="{7E16986E-CE4D-B7D4-24F5-6372C9EBA78E}"/>
                </a:ext>
              </a:extLst>
            </p:cNvPr>
            <p:cNvPicPr>
              <a:picLocks noChangeAspect="1"/>
            </p:cNvPicPr>
            <p:nvPr/>
          </p:nvPicPr>
          <p:blipFill>
            <a:blip r:embed="rId5"/>
            <a:stretch>
              <a:fillRect/>
            </a:stretch>
          </p:blipFill>
          <p:spPr>
            <a:xfrm rot="1149306">
              <a:off x="998931" y="1925652"/>
              <a:ext cx="75577" cy="65012"/>
            </a:xfrm>
            <a:prstGeom prst="rect">
              <a:avLst/>
            </a:prstGeom>
          </p:spPr>
        </p:pic>
        <p:pic>
          <p:nvPicPr>
            <p:cNvPr id="74" name="Picture 73">
              <a:extLst>
                <a:ext uri="{FF2B5EF4-FFF2-40B4-BE49-F238E27FC236}">
                  <a16:creationId xmlns:a16="http://schemas.microsoft.com/office/drawing/2014/main" id="{4397E0EC-C80E-DAEE-2D63-1818DF0E4226}"/>
                </a:ext>
              </a:extLst>
            </p:cNvPr>
            <p:cNvPicPr>
              <a:picLocks noChangeAspect="1"/>
            </p:cNvPicPr>
            <p:nvPr/>
          </p:nvPicPr>
          <p:blipFill>
            <a:blip r:embed="rId5"/>
            <a:stretch>
              <a:fillRect/>
            </a:stretch>
          </p:blipFill>
          <p:spPr>
            <a:xfrm rot="1181540">
              <a:off x="2317425" y="3500334"/>
              <a:ext cx="75577" cy="65012"/>
            </a:xfrm>
            <a:prstGeom prst="rect">
              <a:avLst/>
            </a:prstGeom>
          </p:spPr>
        </p:pic>
        <p:pic>
          <p:nvPicPr>
            <p:cNvPr id="75" name="Picture 74">
              <a:extLst>
                <a:ext uri="{FF2B5EF4-FFF2-40B4-BE49-F238E27FC236}">
                  <a16:creationId xmlns:a16="http://schemas.microsoft.com/office/drawing/2014/main" id="{7DF25261-5368-A375-6953-BB8E0EFDEA33}"/>
                </a:ext>
              </a:extLst>
            </p:cNvPr>
            <p:cNvPicPr>
              <a:picLocks noChangeAspect="1"/>
            </p:cNvPicPr>
            <p:nvPr/>
          </p:nvPicPr>
          <p:blipFill>
            <a:blip r:embed="rId5"/>
            <a:stretch>
              <a:fillRect/>
            </a:stretch>
          </p:blipFill>
          <p:spPr>
            <a:xfrm rot="9771952">
              <a:off x="918512" y="2491987"/>
              <a:ext cx="75577" cy="65012"/>
            </a:xfrm>
            <a:prstGeom prst="rect">
              <a:avLst/>
            </a:prstGeom>
          </p:spPr>
        </p:pic>
        <p:pic>
          <p:nvPicPr>
            <p:cNvPr id="76" name="Picture 75">
              <a:extLst>
                <a:ext uri="{FF2B5EF4-FFF2-40B4-BE49-F238E27FC236}">
                  <a16:creationId xmlns:a16="http://schemas.microsoft.com/office/drawing/2014/main" id="{C893C047-46DC-8BD0-02B0-AE6FE2231A89}"/>
                </a:ext>
              </a:extLst>
            </p:cNvPr>
            <p:cNvPicPr>
              <a:picLocks noChangeAspect="1"/>
            </p:cNvPicPr>
            <p:nvPr/>
          </p:nvPicPr>
          <p:blipFill>
            <a:blip r:embed="rId5"/>
            <a:stretch>
              <a:fillRect/>
            </a:stretch>
          </p:blipFill>
          <p:spPr>
            <a:xfrm rot="3858198">
              <a:off x="1179267" y="2491097"/>
              <a:ext cx="75577" cy="65012"/>
            </a:xfrm>
            <a:prstGeom prst="rect">
              <a:avLst/>
            </a:prstGeom>
          </p:spPr>
        </p:pic>
        <p:pic>
          <p:nvPicPr>
            <p:cNvPr id="77" name="Picture 76">
              <a:extLst>
                <a:ext uri="{FF2B5EF4-FFF2-40B4-BE49-F238E27FC236}">
                  <a16:creationId xmlns:a16="http://schemas.microsoft.com/office/drawing/2014/main" id="{55A22318-263F-102D-6B95-B6502007A787}"/>
                </a:ext>
              </a:extLst>
            </p:cNvPr>
            <p:cNvPicPr>
              <a:picLocks noChangeAspect="1"/>
            </p:cNvPicPr>
            <p:nvPr/>
          </p:nvPicPr>
          <p:blipFill>
            <a:blip r:embed="rId5"/>
            <a:stretch>
              <a:fillRect/>
            </a:stretch>
          </p:blipFill>
          <p:spPr>
            <a:xfrm rot="16065972">
              <a:off x="1253885" y="2190249"/>
              <a:ext cx="75577" cy="65012"/>
            </a:xfrm>
            <a:prstGeom prst="rect">
              <a:avLst/>
            </a:prstGeom>
          </p:spPr>
        </p:pic>
        <p:pic>
          <p:nvPicPr>
            <p:cNvPr id="78" name="Picture 77">
              <a:extLst>
                <a:ext uri="{FF2B5EF4-FFF2-40B4-BE49-F238E27FC236}">
                  <a16:creationId xmlns:a16="http://schemas.microsoft.com/office/drawing/2014/main" id="{3834FBB5-01DA-B681-EAC5-77E7A153D123}"/>
                </a:ext>
              </a:extLst>
            </p:cNvPr>
            <p:cNvPicPr>
              <a:picLocks noChangeAspect="1"/>
            </p:cNvPicPr>
            <p:nvPr/>
          </p:nvPicPr>
          <p:blipFill>
            <a:blip r:embed="rId5"/>
            <a:stretch>
              <a:fillRect/>
            </a:stretch>
          </p:blipFill>
          <p:spPr>
            <a:xfrm rot="13055139">
              <a:off x="1445827" y="2135221"/>
              <a:ext cx="75577" cy="65012"/>
            </a:xfrm>
            <a:prstGeom prst="rect">
              <a:avLst/>
            </a:prstGeom>
          </p:spPr>
        </p:pic>
        <p:pic>
          <p:nvPicPr>
            <p:cNvPr id="79" name="Picture 78">
              <a:extLst>
                <a:ext uri="{FF2B5EF4-FFF2-40B4-BE49-F238E27FC236}">
                  <a16:creationId xmlns:a16="http://schemas.microsoft.com/office/drawing/2014/main" id="{0705C852-4643-10E6-1BA5-B287997830D2}"/>
                </a:ext>
              </a:extLst>
            </p:cNvPr>
            <p:cNvPicPr>
              <a:picLocks noChangeAspect="1"/>
            </p:cNvPicPr>
            <p:nvPr/>
          </p:nvPicPr>
          <p:blipFill>
            <a:blip r:embed="rId5"/>
            <a:stretch>
              <a:fillRect/>
            </a:stretch>
          </p:blipFill>
          <p:spPr>
            <a:xfrm rot="5113084">
              <a:off x="1812219" y="2046070"/>
              <a:ext cx="75578" cy="65013"/>
            </a:xfrm>
            <a:prstGeom prst="rect">
              <a:avLst/>
            </a:prstGeom>
          </p:spPr>
        </p:pic>
        <p:pic>
          <p:nvPicPr>
            <p:cNvPr id="81" name="Picture 80">
              <a:extLst>
                <a:ext uri="{FF2B5EF4-FFF2-40B4-BE49-F238E27FC236}">
                  <a16:creationId xmlns:a16="http://schemas.microsoft.com/office/drawing/2014/main" id="{D22DBF64-03D2-E812-C061-858B59200D10}"/>
                </a:ext>
              </a:extLst>
            </p:cNvPr>
            <p:cNvPicPr>
              <a:picLocks noChangeAspect="1"/>
            </p:cNvPicPr>
            <p:nvPr/>
          </p:nvPicPr>
          <p:blipFill>
            <a:blip r:embed="rId5"/>
            <a:stretch>
              <a:fillRect/>
            </a:stretch>
          </p:blipFill>
          <p:spPr>
            <a:xfrm rot="9771952">
              <a:off x="1313191" y="3048206"/>
              <a:ext cx="75577" cy="65012"/>
            </a:xfrm>
            <a:prstGeom prst="rect">
              <a:avLst/>
            </a:prstGeom>
          </p:spPr>
        </p:pic>
        <p:pic>
          <p:nvPicPr>
            <p:cNvPr id="82" name="Picture 81">
              <a:extLst>
                <a:ext uri="{FF2B5EF4-FFF2-40B4-BE49-F238E27FC236}">
                  <a16:creationId xmlns:a16="http://schemas.microsoft.com/office/drawing/2014/main" id="{420D45C4-AF5A-2BC2-A5CE-0AB5D76A1925}"/>
                </a:ext>
              </a:extLst>
            </p:cNvPr>
            <p:cNvPicPr>
              <a:picLocks noChangeAspect="1"/>
            </p:cNvPicPr>
            <p:nvPr/>
          </p:nvPicPr>
          <p:blipFill>
            <a:blip r:embed="rId5"/>
            <a:stretch>
              <a:fillRect/>
            </a:stretch>
          </p:blipFill>
          <p:spPr>
            <a:xfrm rot="9771952">
              <a:off x="1638559" y="2916321"/>
              <a:ext cx="75577" cy="65012"/>
            </a:xfrm>
            <a:prstGeom prst="rect">
              <a:avLst/>
            </a:prstGeom>
          </p:spPr>
        </p:pic>
        <p:pic>
          <p:nvPicPr>
            <p:cNvPr id="83" name="Picture 82">
              <a:extLst>
                <a:ext uri="{FF2B5EF4-FFF2-40B4-BE49-F238E27FC236}">
                  <a16:creationId xmlns:a16="http://schemas.microsoft.com/office/drawing/2014/main" id="{D34A4210-E08D-0806-F0DA-2A8345A83A06}"/>
                </a:ext>
              </a:extLst>
            </p:cNvPr>
            <p:cNvPicPr>
              <a:picLocks noChangeAspect="1"/>
            </p:cNvPicPr>
            <p:nvPr/>
          </p:nvPicPr>
          <p:blipFill>
            <a:blip r:embed="rId5"/>
            <a:stretch>
              <a:fillRect/>
            </a:stretch>
          </p:blipFill>
          <p:spPr>
            <a:xfrm rot="12860816">
              <a:off x="1657176" y="2709726"/>
              <a:ext cx="75577" cy="65012"/>
            </a:xfrm>
            <a:prstGeom prst="rect">
              <a:avLst/>
            </a:prstGeom>
          </p:spPr>
        </p:pic>
        <p:pic>
          <p:nvPicPr>
            <p:cNvPr id="84" name="Picture 83">
              <a:extLst>
                <a:ext uri="{FF2B5EF4-FFF2-40B4-BE49-F238E27FC236}">
                  <a16:creationId xmlns:a16="http://schemas.microsoft.com/office/drawing/2014/main" id="{8208A1EB-72B0-A4F8-551C-C1AE454E0689}"/>
                </a:ext>
              </a:extLst>
            </p:cNvPr>
            <p:cNvPicPr>
              <a:picLocks noChangeAspect="1"/>
            </p:cNvPicPr>
            <p:nvPr/>
          </p:nvPicPr>
          <p:blipFill>
            <a:blip r:embed="rId5"/>
            <a:stretch>
              <a:fillRect/>
            </a:stretch>
          </p:blipFill>
          <p:spPr>
            <a:xfrm rot="16846522">
              <a:off x="1895308" y="2566536"/>
              <a:ext cx="75575" cy="65011"/>
            </a:xfrm>
            <a:prstGeom prst="rect">
              <a:avLst/>
            </a:prstGeom>
          </p:spPr>
        </p:pic>
        <p:pic>
          <p:nvPicPr>
            <p:cNvPr id="85" name="Picture 84">
              <a:extLst>
                <a:ext uri="{FF2B5EF4-FFF2-40B4-BE49-F238E27FC236}">
                  <a16:creationId xmlns:a16="http://schemas.microsoft.com/office/drawing/2014/main" id="{6D02AD67-39BF-D429-3D42-02EDB245E239}"/>
                </a:ext>
              </a:extLst>
            </p:cNvPr>
            <p:cNvPicPr>
              <a:picLocks noChangeAspect="1"/>
            </p:cNvPicPr>
            <p:nvPr/>
          </p:nvPicPr>
          <p:blipFill>
            <a:blip r:embed="rId5"/>
            <a:stretch>
              <a:fillRect/>
            </a:stretch>
          </p:blipFill>
          <p:spPr>
            <a:xfrm rot="1169291">
              <a:off x="2175980" y="2597294"/>
              <a:ext cx="75577" cy="65012"/>
            </a:xfrm>
            <a:prstGeom prst="rect">
              <a:avLst/>
            </a:prstGeom>
          </p:spPr>
        </p:pic>
        <p:pic>
          <p:nvPicPr>
            <p:cNvPr id="86" name="Picture 85">
              <a:extLst>
                <a:ext uri="{FF2B5EF4-FFF2-40B4-BE49-F238E27FC236}">
                  <a16:creationId xmlns:a16="http://schemas.microsoft.com/office/drawing/2014/main" id="{454E07F5-9971-3639-974D-10D7ADC04EE6}"/>
                </a:ext>
              </a:extLst>
            </p:cNvPr>
            <p:cNvPicPr>
              <a:picLocks noChangeAspect="1"/>
            </p:cNvPicPr>
            <p:nvPr/>
          </p:nvPicPr>
          <p:blipFill>
            <a:blip r:embed="rId5"/>
            <a:stretch>
              <a:fillRect/>
            </a:stretch>
          </p:blipFill>
          <p:spPr>
            <a:xfrm rot="13055139">
              <a:off x="2203398" y="2362047"/>
              <a:ext cx="75577" cy="65012"/>
            </a:xfrm>
            <a:prstGeom prst="rect">
              <a:avLst/>
            </a:prstGeom>
          </p:spPr>
        </p:pic>
        <p:pic>
          <p:nvPicPr>
            <p:cNvPr id="87" name="Picture 86">
              <a:extLst>
                <a:ext uri="{FF2B5EF4-FFF2-40B4-BE49-F238E27FC236}">
                  <a16:creationId xmlns:a16="http://schemas.microsoft.com/office/drawing/2014/main" id="{309DD9CD-E722-0B68-9BBC-C60732158356}"/>
                </a:ext>
              </a:extLst>
            </p:cNvPr>
            <p:cNvPicPr>
              <a:picLocks noChangeAspect="1"/>
            </p:cNvPicPr>
            <p:nvPr/>
          </p:nvPicPr>
          <p:blipFill>
            <a:blip r:embed="rId5"/>
            <a:stretch>
              <a:fillRect/>
            </a:stretch>
          </p:blipFill>
          <p:spPr>
            <a:xfrm rot="7791503">
              <a:off x="1699558" y="3221582"/>
              <a:ext cx="75577" cy="65012"/>
            </a:xfrm>
            <a:prstGeom prst="rect">
              <a:avLst/>
            </a:prstGeom>
          </p:spPr>
        </p:pic>
        <p:pic>
          <p:nvPicPr>
            <p:cNvPr id="88" name="Picture 87">
              <a:extLst>
                <a:ext uri="{FF2B5EF4-FFF2-40B4-BE49-F238E27FC236}">
                  <a16:creationId xmlns:a16="http://schemas.microsoft.com/office/drawing/2014/main" id="{A95FC2A2-7481-E668-B490-A23D4959DD1E}"/>
                </a:ext>
              </a:extLst>
            </p:cNvPr>
            <p:cNvPicPr>
              <a:picLocks noChangeAspect="1"/>
            </p:cNvPicPr>
            <p:nvPr/>
          </p:nvPicPr>
          <p:blipFill>
            <a:blip r:embed="rId5"/>
            <a:stretch>
              <a:fillRect/>
            </a:stretch>
          </p:blipFill>
          <p:spPr>
            <a:xfrm rot="13145353">
              <a:off x="1947522" y="3147061"/>
              <a:ext cx="75577" cy="65012"/>
            </a:xfrm>
            <a:prstGeom prst="rect">
              <a:avLst/>
            </a:prstGeom>
          </p:spPr>
        </p:pic>
        <p:pic>
          <p:nvPicPr>
            <p:cNvPr id="89" name="Picture 88">
              <a:extLst>
                <a:ext uri="{FF2B5EF4-FFF2-40B4-BE49-F238E27FC236}">
                  <a16:creationId xmlns:a16="http://schemas.microsoft.com/office/drawing/2014/main" id="{A38D98BF-C56F-7E64-A616-7CD825D1C190}"/>
                </a:ext>
              </a:extLst>
            </p:cNvPr>
            <p:cNvPicPr>
              <a:picLocks noChangeAspect="1"/>
            </p:cNvPicPr>
            <p:nvPr/>
          </p:nvPicPr>
          <p:blipFill>
            <a:blip r:embed="rId5"/>
            <a:stretch>
              <a:fillRect/>
            </a:stretch>
          </p:blipFill>
          <p:spPr>
            <a:xfrm rot="9771952">
              <a:off x="1999051" y="2914349"/>
              <a:ext cx="75577" cy="65012"/>
            </a:xfrm>
            <a:prstGeom prst="rect">
              <a:avLst/>
            </a:prstGeom>
          </p:spPr>
        </p:pic>
        <p:pic>
          <p:nvPicPr>
            <p:cNvPr id="90" name="Picture 89">
              <a:extLst>
                <a:ext uri="{FF2B5EF4-FFF2-40B4-BE49-F238E27FC236}">
                  <a16:creationId xmlns:a16="http://schemas.microsoft.com/office/drawing/2014/main" id="{9F3937E9-0B60-DF9F-6DF5-08DA06F69302}"/>
                </a:ext>
              </a:extLst>
            </p:cNvPr>
            <p:cNvPicPr>
              <a:picLocks noChangeAspect="1"/>
            </p:cNvPicPr>
            <p:nvPr/>
          </p:nvPicPr>
          <p:blipFill>
            <a:blip r:embed="rId5"/>
            <a:stretch>
              <a:fillRect/>
            </a:stretch>
          </p:blipFill>
          <p:spPr>
            <a:xfrm rot="13055139">
              <a:off x="2240055" y="2831119"/>
              <a:ext cx="75577" cy="65012"/>
            </a:xfrm>
            <a:prstGeom prst="rect">
              <a:avLst/>
            </a:prstGeom>
          </p:spPr>
        </p:pic>
        <p:pic>
          <p:nvPicPr>
            <p:cNvPr id="91" name="Picture 90">
              <a:extLst>
                <a:ext uri="{FF2B5EF4-FFF2-40B4-BE49-F238E27FC236}">
                  <a16:creationId xmlns:a16="http://schemas.microsoft.com/office/drawing/2014/main" id="{27F7B14F-C01E-C851-18FB-3A68987F09E4}"/>
                </a:ext>
              </a:extLst>
            </p:cNvPr>
            <p:cNvPicPr>
              <a:picLocks noChangeAspect="1"/>
            </p:cNvPicPr>
            <p:nvPr/>
          </p:nvPicPr>
          <p:blipFill>
            <a:blip r:embed="rId5"/>
            <a:stretch>
              <a:fillRect/>
            </a:stretch>
          </p:blipFill>
          <p:spPr>
            <a:xfrm rot="21181099">
              <a:off x="2121158" y="2147289"/>
              <a:ext cx="75577" cy="65012"/>
            </a:xfrm>
            <a:prstGeom prst="rect">
              <a:avLst/>
            </a:prstGeom>
          </p:spPr>
        </p:pic>
        <p:pic>
          <p:nvPicPr>
            <p:cNvPr id="92" name="Picture 91">
              <a:extLst>
                <a:ext uri="{FF2B5EF4-FFF2-40B4-BE49-F238E27FC236}">
                  <a16:creationId xmlns:a16="http://schemas.microsoft.com/office/drawing/2014/main" id="{B2A648A5-F469-21F8-94F8-160755074195}"/>
                </a:ext>
              </a:extLst>
            </p:cNvPr>
            <p:cNvPicPr>
              <a:picLocks noChangeAspect="1"/>
            </p:cNvPicPr>
            <p:nvPr/>
          </p:nvPicPr>
          <p:blipFill>
            <a:blip r:embed="rId5"/>
            <a:stretch>
              <a:fillRect/>
            </a:stretch>
          </p:blipFill>
          <p:spPr>
            <a:xfrm rot="13055139">
              <a:off x="1839980" y="2359834"/>
              <a:ext cx="75577" cy="65012"/>
            </a:xfrm>
            <a:prstGeom prst="rect">
              <a:avLst/>
            </a:prstGeom>
          </p:spPr>
        </p:pic>
        <p:pic>
          <p:nvPicPr>
            <p:cNvPr id="93" name="Picture 92">
              <a:extLst>
                <a:ext uri="{FF2B5EF4-FFF2-40B4-BE49-F238E27FC236}">
                  <a16:creationId xmlns:a16="http://schemas.microsoft.com/office/drawing/2014/main" id="{215CED30-DE28-2F01-91F3-3685C8C02D2D}"/>
                </a:ext>
              </a:extLst>
            </p:cNvPr>
            <p:cNvPicPr>
              <a:picLocks noChangeAspect="1"/>
            </p:cNvPicPr>
            <p:nvPr/>
          </p:nvPicPr>
          <p:blipFill>
            <a:blip r:embed="rId5"/>
            <a:stretch>
              <a:fillRect/>
            </a:stretch>
          </p:blipFill>
          <p:spPr>
            <a:xfrm rot="16846522">
              <a:off x="1078095" y="2846539"/>
              <a:ext cx="75575" cy="65011"/>
            </a:xfrm>
            <a:prstGeom prst="rect">
              <a:avLst/>
            </a:prstGeom>
          </p:spPr>
        </p:pic>
        <p:pic>
          <p:nvPicPr>
            <p:cNvPr id="94" name="Picture 93">
              <a:extLst>
                <a:ext uri="{FF2B5EF4-FFF2-40B4-BE49-F238E27FC236}">
                  <a16:creationId xmlns:a16="http://schemas.microsoft.com/office/drawing/2014/main" id="{087CF1C8-F4CF-F024-830E-5289004DC55B}"/>
                </a:ext>
              </a:extLst>
            </p:cNvPr>
            <p:cNvPicPr>
              <a:picLocks noChangeAspect="1"/>
            </p:cNvPicPr>
            <p:nvPr/>
          </p:nvPicPr>
          <p:blipFill>
            <a:blip r:embed="rId5"/>
            <a:stretch>
              <a:fillRect/>
            </a:stretch>
          </p:blipFill>
          <p:spPr>
            <a:xfrm rot="7011674">
              <a:off x="1012025" y="1991991"/>
              <a:ext cx="75577" cy="65012"/>
            </a:xfrm>
            <a:prstGeom prst="rect">
              <a:avLst/>
            </a:prstGeom>
          </p:spPr>
        </p:pic>
        <p:pic>
          <p:nvPicPr>
            <p:cNvPr id="95" name="Picture 94">
              <a:extLst>
                <a:ext uri="{FF2B5EF4-FFF2-40B4-BE49-F238E27FC236}">
                  <a16:creationId xmlns:a16="http://schemas.microsoft.com/office/drawing/2014/main" id="{76A134CD-1E96-5D8B-C56D-A10AD46EE4B5}"/>
                </a:ext>
              </a:extLst>
            </p:cNvPr>
            <p:cNvPicPr>
              <a:picLocks noChangeAspect="1"/>
            </p:cNvPicPr>
            <p:nvPr/>
          </p:nvPicPr>
          <p:blipFill>
            <a:blip r:embed="rId5"/>
            <a:stretch>
              <a:fillRect/>
            </a:stretch>
          </p:blipFill>
          <p:spPr>
            <a:xfrm rot="7011674">
              <a:off x="1460365" y="1692474"/>
              <a:ext cx="75577" cy="65012"/>
            </a:xfrm>
            <a:prstGeom prst="rect">
              <a:avLst/>
            </a:prstGeom>
          </p:spPr>
        </p:pic>
        <p:pic>
          <p:nvPicPr>
            <p:cNvPr id="96" name="Picture 95">
              <a:extLst>
                <a:ext uri="{FF2B5EF4-FFF2-40B4-BE49-F238E27FC236}">
                  <a16:creationId xmlns:a16="http://schemas.microsoft.com/office/drawing/2014/main" id="{C75B06B0-DE45-C17D-6DAD-B78E75192D6F}"/>
                </a:ext>
              </a:extLst>
            </p:cNvPr>
            <p:cNvPicPr>
              <a:picLocks noChangeAspect="1"/>
            </p:cNvPicPr>
            <p:nvPr/>
          </p:nvPicPr>
          <p:blipFill>
            <a:blip r:embed="rId5"/>
            <a:stretch>
              <a:fillRect/>
            </a:stretch>
          </p:blipFill>
          <p:spPr>
            <a:xfrm rot="2775420">
              <a:off x="1660660" y="2387332"/>
              <a:ext cx="75577" cy="65012"/>
            </a:xfrm>
            <a:prstGeom prst="rect">
              <a:avLst/>
            </a:prstGeom>
          </p:spPr>
        </p:pic>
        <p:pic>
          <p:nvPicPr>
            <p:cNvPr id="97" name="Picture 96">
              <a:extLst>
                <a:ext uri="{FF2B5EF4-FFF2-40B4-BE49-F238E27FC236}">
                  <a16:creationId xmlns:a16="http://schemas.microsoft.com/office/drawing/2014/main" id="{233A0276-D45B-45A7-6133-BE01FDDFE6EC}"/>
                </a:ext>
              </a:extLst>
            </p:cNvPr>
            <p:cNvPicPr>
              <a:picLocks noChangeAspect="1"/>
            </p:cNvPicPr>
            <p:nvPr/>
          </p:nvPicPr>
          <p:blipFill>
            <a:blip r:embed="rId5"/>
            <a:stretch>
              <a:fillRect/>
            </a:stretch>
          </p:blipFill>
          <p:spPr>
            <a:xfrm rot="1169291">
              <a:off x="1973282" y="3425968"/>
              <a:ext cx="75577" cy="65012"/>
            </a:xfrm>
            <a:prstGeom prst="rect">
              <a:avLst/>
            </a:prstGeom>
          </p:spPr>
        </p:pic>
        <p:pic>
          <p:nvPicPr>
            <p:cNvPr id="98" name="Picture 97">
              <a:extLst>
                <a:ext uri="{FF2B5EF4-FFF2-40B4-BE49-F238E27FC236}">
                  <a16:creationId xmlns:a16="http://schemas.microsoft.com/office/drawing/2014/main" id="{B3D3AB93-E6DC-6F08-BE26-4C56B72FD88B}"/>
                </a:ext>
              </a:extLst>
            </p:cNvPr>
            <p:cNvPicPr>
              <a:picLocks noChangeAspect="1"/>
            </p:cNvPicPr>
            <p:nvPr/>
          </p:nvPicPr>
          <p:blipFill>
            <a:blip r:embed="rId5"/>
            <a:stretch>
              <a:fillRect/>
            </a:stretch>
          </p:blipFill>
          <p:spPr>
            <a:xfrm rot="9771952">
              <a:off x="2259648" y="3104915"/>
              <a:ext cx="75577" cy="65012"/>
            </a:xfrm>
            <a:prstGeom prst="rect">
              <a:avLst/>
            </a:prstGeom>
          </p:spPr>
        </p:pic>
        <p:pic>
          <p:nvPicPr>
            <p:cNvPr id="99" name="Picture 98">
              <a:extLst>
                <a:ext uri="{FF2B5EF4-FFF2-40B4-BE49-F238E27FC236}">
                  <a16:creationId xmlns:a16="http://schemas.microsoft.com/office/drawing/2014/main" id="{F7FAF006-B808-57DA-81B3-2C707B198467}"/>
                </a:ext>
              </a:extLst>
            </p:cNvPr>
            <p:cNvPicPr>
              <a:picLocks noChangeAspect="1"/>
            </p:cNvPicPr>
            <p:nvPr/>
          </p:nvPicPr>
          <p:blipFill>
            <a:blip r:embed="rId5"/>
            <a:stretch>
              <a:fillRect/>
            </a:stretch>
          </p:blipFill>
          <p:spPr>
            <a:xfrm rot="16846522">
              <a:off x="2514084" y="2952044"/>
              <a:ext cx="75575" cy="65011"/>
            </a:xfrm>
            <a:prstGeom prst="rect">
              <a:avLst/>
            </a:prstGeom>
          </p:spPr>
        </p:pic>
        <p:pic>
          <p:nvPicPr>
            <p:cNvPr id="100" name="Picture 99">
              <a:extLst>
                <a:ext uri="{FF2B5EF4-FFF2-40B4-BE49-F238E27FC236}">
                  <a16:creationId xmlns:a16="http://schemas.microsoft.com/office/drawing/2014/main" id="{C849CAFF-D680-9788-D448-455A93FCCF4D}"/>
                </a:ext>
              </a:extLst>
            </p:cNvPr>
            <p:cNvPicPr>
              <a:picLocks noChangeAspect="1"/>
            </p:cNvPicPr>
            <p:nvPr/>
          </p:nvPicPr>
          <p:blipFill>
            <a:blip r:embed="rId5"/>
            <a:stretch>
              <a:fillRect/>
            </a:stretch>
          </p:blipFill>
          <p:spPr>
            <a:xfrm rot="5113084">
              <a:off x="2288065" y="3281565"/>
              <a:ext cx="75578" cy="65013"/>
            </a:xfrm>
            <a:prstGeom prst="rect">
              <a:avLst/>
            </a:prstGeom>
          </p:spPr>
        </p:pic>
        <p:pic>
          <p:nvPicPr>
            <p:cNvPr id="101" name="Picture 100">
              <a:extLst>
                <a:ext uri="{FF2B5EF4-FFF2-40B4-BE49-F238E27FC236}">
                  <a16:creationId xmlns:a16="http://schemas.microsoft.com/office/drawing/2014/main" id="{287B99BA-D68F-B298-905E-37CE90434D74}"/>
                </a:ext>
              </a:extLst>
            </p:cNvPr>
            <p:cNvPicPr>
              <a:picLocks noChangeAspect="1"/>
            </p:cNvPicPr>
            <p:nvPr/>
          </p:nvPicPr>
          <p:blipFill>
            <a:blip r:embed="rId5"/>
            <a:stretch>
              <a:fillRect/>
            </a:stretch>
          </p:blipFill>
          <p:spPr>
            <a:xfrm rot="13449978">
              <a:off x="1206508" y="1717085"/>
              <a:ext cx="75577" cy="65012"/>
            </a:xfrm>
            <a:prstGeom prst="rect">
              <a:avLst/>
            </a:prstGeom>
          </p:spPr>
        </p:pic>
        <p:pic>
          <p:nvPicPr>
            <p:cNvPr id="102" name="Picture 101">
              <a:extLst>
                <a:ext uri="{FF2B5EF4-FFF2-40B4-BE49-F238E27FC236}">
                  <a16:creationId xmlns:a16="http://schemas.microsoft.com/office/drawing/2014/main" id="{A0CE7A3E-F320-6AAB-D7C1-8313FBA62255}"/>
                </a:ext>
              </a:extLst>
            </p:cNvPr>
            <p:cNvPicPr>
              <a:picLocks noChangeAspect="1"/>
            </p:cNvPicPr>
            <p:nvPr/>
          </p:nvPicPr>
          <p:blipFill>
            <a:blip r:embed="rId5"/>
            <a:stretch>
              <a:fillRect/>
            </a:stretch>
          </p:blipFill>
          <p:spPr>
            <a:xfrm rot="13482212">
              <a:off x="2482311" y="3268299"/>
              <a:ext cx="75577" cy="65012"/>
            </a:xfrm>
            <a:prstGeom prst="rect">
              <a:avLst/>
            </a:prstGeom>
          </p:spPr>
        </p:pic>
        <p:pic>
          <p:nvPicPr>
            <p:cNvPr id="103" name="Picture 102">
              <a:extLst>
                <a:ext uri="{FF2B5EF4-FFF2-40B4-BE49-F238E27FC236}">
                  <a16:creationId xmlns:a16="http://schemas.microsoft.com/office/drawing/2014/main" id="{A533A2A2-10EB-7D58-7E2C-F1C87080EA90}"/>
                </a:ext>
              </a:extLst>
            </p:cNvPr>
            <p:cNvPicPr>
              <a:picLocks noChangeAspect="1"/>
            </p:cNvPicPr>
            <p:nvPr/>
          </p:nvPicPr>
          <p:blipFill>
            <a:blip r:embed="rId5"/>
            <a:stretch>
              <a:fillRect/>
            </a:stretch>
          </p:blipFill>
          <p:spPr>
            <a:xfrm rot="19071280">
              <a:off x="750346" y="2773137"/>
              <a:ext cx="75577" cy="65012"/>
            </a:xfrm>
            <a:prstGeom prst="rect">
              <a:avLst/>
            </a:prstGeom>
          </p:spPr>
        </p:pic>
        <p:pic>
          <p:nvPicPr>
            <p:cNvPr id="104" name="Picture 103">
              <a:extLst>
                <a:ext uri="{FF2B5EF4-FFF2-40B4-BE49-F238E27FC236}">
                  <a16:creationId xmlns:a16="http://schemas.microsoft.com/office/drawing/2014/main" id="{02EB73FE-76AD-0C64-B742-05CDF889E90F}"/>
                </a:ext>
              </a:extLst>
            </p:cNvPr>
            <p:cNvPicPr>
              <a:picLocks noChangeAspect="1"/>
            </p:cNvPicPr>
            <p:nvPr/>
          </p:nvPicPr>
          <p:blipFill>
            <a:blip r:embed="rId5"/>
            <a:stretch>
              <a:fillRect/>
            </a:stretch>
          </p:blipFill>
          <p:spPr>
            <a:xfrm rot="13157526">
              <a:off x="995336" y="2509827"/>
              <a:ext cx="75577" cy="65012"/>
            </a:xfrm>
            <a:prstGeom prst="rect">
              <a:avLst/>
            </a:prstGeom>
          </p:spPr>
        </p:pic>
        <p:pic>
          <p:nvPicPr>
            <p:cNvPr id="105" name="Picture 104">
              <a:extLst>
                <a:ext uri="{FF2B5EF4-FFF2-40B4-BE49-F238E27FC236}">
                  <a16:creationId xmlns:a16="http://schemas.microsoft.com/office/drawing/2014/main" id="{CAAC0CA5-5165-4E68-848D-BB525EB97F89}"/>
                </a:ext>
              </a:extLst>
            </p:cNvPr>
            <p:cNvPicPr>
              <a:picLocks noChangeAspect="1"/>
            </p:cNvPicPr>
            <p:nvPr/>
          </p:nvPicPr>
          <p:blipFill>
            <a:blip r:embed="rId5"/>
            <a:stretch>
              <a:fillRect/>
            </a:stretch>
          </p:blipFill>
          <p:spPr>
            <a:xfrm rot="3765300">
              <a:off x="1077838" y="2274331"/>
              <a:ext cx="75577" cy="65012"/>
            </a:xfrm>
            <a:prstGeom prst="rect">
              <a:avLst/>
            </a:prstGeom>
          </p:spPr>
        </p:pic>
        <p:pic>
          <p:nvPicPr>
            <p:cNvPr id="106" name="Picture 105">
              <a:extLst>
                <a:ext uri="{FF2B5EF4-FFF2-40B4-BE49-F238E27FC236}">
                  <a16:creationId xmlns:a16="http://schemas.microsoft.com/office/drawing/2014/main" id="{EEA31782-C98F-FC70-3EEA-3A86EBCB5F8D}"/>
                </a:ext>
              </a:extLst>
            </p:cNvPr>
            <p:cNvPicPr>
              <a:picLocks noChangeAspect="1"/>
            </p:cNvPicPr>
            <p:nvPr/>
          </p:nvPicPr>
          <p:blipFill>
            <a:blip r:embed="rId5"/>
            <a:stretch>
              <a:fillRect/>
            </a:stretch>
          </p:blipFill>
          <p:spPr>
            <a:xfrm rot="754467">
              <a:off x="1269780" y="2219303"/>
              <a:ext cx="75577" cy="65012"/>
            </a:xfrm>
            <a:prstGeom prst="rect">
              <a:avLst/>
            </a:prstGeom>
          </p:spPr>
        </p:pic>
        <p:pic>
          <p:nvPicPr>
            <p:cNvPr id="107" name="Picture 106">
              <a:extLst>
                <a:ext uri="{FF2B5EF4-FFF2-40B4-BE49-F238E27FC236}">
                  <a16:creationId xmlns:a16="http://schemas.microsoft.com/office/drawing/2014/main" id="{678D56C4-E516-AA9F-7E34-92AA728B0D27}"/>
                </a:ext>
              </a:extLst>
            </p:cNvPr>
            <p:cNvPicPr>
              <a:picLocks noChangeAspect="1"/>
            </p:cNvPicPr>
            <p:nvPr/>
          </p:nvPicPr>
          <p:blipFill>
            <a:blip r:embed="rId5"/>
            <a:stretch>
              <a:fillRect/>
            </a:stretch>
          </p:blipFill>
          <p:spPr>
            <a:xfrm rot="14412412">
              <a:off x="1636172" y="2130152"/>
              <a:ext cx="75578" cy="65013"/>
            </a:xfrm>
            <a:prstGeom prst="rect">
              <a:avLst/>
            </a:prstGeom>
          </p:spPr>
        </p:pic>
        <p:pic>
          <p:nvPicPr>
            <p:cNvPr id="108" name="Picture 107">
              <a:extLst>
                <a:ext uri="{FF2B5EF4-FFF2-40B4-BE49-F238E27FC236}">
                  <a16:creationId xmlns:a16="http://schemas.microsoft.com/office/drawing/2014/main" id="{609844E2-AED6-BC8C-9021-884A5AED07E3}"/>
                </a:ext>
              </a:extLst>
            </p:cNvPr>
            <p:cNvPicPr>
              <a:picLocks noChangeAspect="1"/>
            </p:cNvPicPr>
            <p:nvPr/>
          </p:nvPicPr>
          <p:blipFill>
            <a:blip r:embed="rId5"/>
            <a:stretch>
              <a:fillRect/>
            </a:stretch>
          </p:blipFill>
          <p:spPr>
            <a:xfrm rot="754467">
              <a:off x="1552866" y="1876417"/>
              <a:ext cx="75577" cy="65012"/>
            </a:xfrm>
            <a:prstGeom prst="rect">
              <a:avLst/>
            </a:prstGeom>
          </p:spPr>
        </p:pic>
        <p:pic>
          <p:nvPicPr>
            <p:cNvPr id="109" name="Picture 108">
              <a:extLst>
                <a:ext uri="{FF2B5EF4-FFF2-40B4-BE49-F238E27FC236}">
                  <a16:creationId xmlns:a16="http://schemas.microsoft.com/office/drawing/2014/main" id="{34B0418F-06F9-5EBA-4F1C-4411EF3A993C}"/>
                </a:ext>
              </a:extLst>
            </p:cNvPr>
            <p:cNvPicPr>
              <a:picLocks noChangeAspect="1"/>
            </p:cNvPicPr>
            <p:nvPr/>
          </p:nvPicPr>
          <p:blipFill>
            <a:blip r:embed="rId5"/>
            <a:stretch>
              <a:fillRect/>
            </a:stretch>
          </p:blipFill>
          <p:spPr>
            <a:xfrm rot="19071280">
              <a:off x="1168932" y="3092723"/>
              <a:ext cx="75577" cy="65012"/>
            </a:xfrm>
            <a:prstGeom prst="rect">
              <a:avLst/>
            </a:prstGeom>
          </p:spPr>
        </p:pic>
        <p:pic>
          <p:nvPicPr>
            <p:cNvPr id="110" name="Picture 109">
              <a:extLst>
                <a:ext uri="{FF2B5EF4-FFF2-40B4-BE49-F238E27FC236}">
                  <a16:creationId xmlns:a16="http://schemas.microsoft.com/office/drawing/2014/main" id="{FD1EC9FC-E8A6-1A27-D542-060C401808FE}"/>
                </a:ext>
              </a:extLst>
            </p:cNvPr>
            <p:cNvPicPr>
              <a:picLocks noChangeAspect="1"/>
            </p:cNvPicPr>
            <p:nvPr/>
          </p:nvPicPr>
          <p:blipFill>
            <a:blip r:embed="rId5"/>
            <a:stretch>
              <a:fillRect/>
            </a:stretch>
          </p:blipFill>
          <p:spPr>
            <a:xfrm rot="19071280">
              <a:off x="1462512" y="3000403"/>
              <a:ext cx="75577" cy="65012"/>
            </a:xfrm>
            <a:prstGeom prst="rect">
              <a:avLst/>
            </a:prstGeom>
          </p:spPr>
        </p:pic>
        <p:pic>
          <p:nvPicPr>
            <p:cNvPr id="111" name="Picture 110">
              <a:extLst>
                <a:ext uri="{FF2B5EF4-FFF2-40B4-BE49-F238E27FC236}">
                  <a16:creationId xmlns:a16="http://schemas.microsoft.com/office/drawing/2014/main" id="{C1110382-CA04-8C67-0353-957C1F513218}"/>
                </a:ext>
              </a:extLst>
            </p:cNvPr>
            <p:cNvPicPr>
              <a:picLocks noChangeAspect="1"/>
            </p:cNvPicPr>
            <p:nvPr/>
          </p:nvPicPr>
          <p:blipFill>
            <a:blip r:embed="rId5"/>
            <a:stretch>
              <a:fillRect/>
            </a:stretch>
          </p:blipFill>
          <p:spPr>
            <a:xfrm rot="560144">
              <a:off x="1481129" y="2793808"/>
              <a:ext cx="75577" cy="65012"/>
            </a:xfrm>
            <a:prstGeom prst="rect">
              <a:avLst/>
            </a:prstGeom>
          </p:spPr>
        </p:pic>
        <p:pic>
          <p:nvPicPr>
            <p:cNvPr id="112" name="Picture 111">
              <a:extLst>
                <a:ext uri="{FF2B5EF4-FFF2-40B4-BE49-F238E27FC236}">
                  <a16:creationId xmlns:a16="http://schemas.microsoft.com/office/drawing/2014/main" id="{9D6DEFD4-249A-366D-193E-F7BEA8266846}"/>
                </a:ext>
              </a:extLst>
            </p:cNvPr>
            <p:cNvPicPr>
              <a:picLocks noChangeAspect="1"/>
            </p:cNvPicPr>
            <p:nvPr/>
          </p:nvPicPr>
          <p:blipFill>
            <a:blip r:embed="rId5"/>
            <a:stretch>
              <a:fillRect/>
            </a:stretch>
          </p:blipFill>
          <p:spPr>
            <a:xfrm rot="4545850">
              <a:off x="1719261" y="2650618"/>
              <a:ext cx="75575" cy="65011"/>
            </a:xfrm>
            <a:prstGeom prst="rect">
              <a:avLst/>
            </a:prstGeom>
          </p:spPr>
        </p:pic>
        <p:pic>
          <p:nvPicPr>
            <p:cNvPr id="113" name="Picture 112">
              <a:extLst>
                <a:ext uri="{FF2B5EF4-FFF2-40B4-BE49-F238E27FC236}">
                  <a16:creationId xmlns:a16="http://schemas.microsoft.com/office/drawing/2014/main" id="{0A179697-622D-C646-EFCE-FD08B8F93254}"/>
                </a:ext>
              </a:extLst>
            </p:cNvPr>
            <p:cNvPicPr>
              <a:picLocks noChangeAspect="1"/>
            </p:cNvPicPr>
            <p:nvPr/>
          </p:nvPicPr>
          <p:blipFill>
            <a:blip r:embed="rId5"/>
            <a:stretch>
              <a:fillRect/>
            </a:stretch>
          </p:blipFill>
          <p:spPr>
            <a:xfrm rot="10468619">
              <a:off x="1999933" y="2681376"/>
              <a:ext cx="75577" cy="65012"/>
            </a:xfrm>
            <a:prstGeom prst="rect">
              <a:avLst/>
            </a:prstGeom>
          </p:spPr>
        </p:pic>
        <p:pic>
          <p:nvPicPr>
            <p:cNvPr id="114" name="Picture 113">
              <a:extLst>
                <a:ext uri="{FF2B5EF4-FFF2-40B4-BE49-F238E27FC236}">
                  <a16:creationId xmlns:a16="http://schemas.microsoft.com/office/drawing/2014/main" id="{F79D3A2C-5FE6-9047-4E4F-27F788C5E436}"/>
                </a:ext>
              </a:extLst>
            </p:cNvPr>
            <p:cNvPicPr>
              <a:picLocks noChangeAspect="1"/>
            </p:cNvPicPr>
            <p:nvPr/>
          </p:nvPicPr>
          <p:blipFill>
            <a:blip r:embed="rId5"/>
            <a:stretch>
              <a:fillRect/>
            </a:stretch>
          </p:blipFill>
          <p:spPr>
            <a:xfrm rot="754467">
              <a:off x="2040051" y="2427079"/>
              <a:ext cx="75577" cy="65012"/>
            </a:xfrm>
            <a:prstGeom prst="rect">
              <a:avLst/>
            </a:prstGeom>
          </p:spPr>
        </p:pic>
        <p:pic>
          <p:nvPicPr>
            <p:cNvPr id="115" name="Picture 114">
              <a:extLst>
                <a:ext uri="{FF2B5EF4-FFF2-40B4-BE49-F238E27FC236}">
                  <a16:creationId xmlns:a16="http://schemas.microsoft.com/office/drawing/2014/main" id="{649B0A9F-8D14-6535-CB26-B9558EDCD5D5}"/>
                </a:ext>
              </a:extLst>
            </p:cNvPr>
            <p:cNvPicPr>
              <a:picLocks noChangeAspect="1"/>
            </p:cNvPicPr>
            <p:nvPr/>
          </p:nvPicPr>
          <p:blipFill>
            <a:blip r:embed="rId5"/>
            <a:stretch>
              <a:fillRect/>
            </a:stretch>
          </p:blipFill>
          <p:spPr>
            <a:xfrm rot="17090831">
              <a:off x="1523511" y="3305664"/>
              <a:ext cx="75577" cy="65012"/>
            </a:xfrm>
            <a:prstGeom prst="rect">
              <a:avLst/>
            </a:prstGeom>
          </p:spPr>
        </p:pic>
        <p:pic>
          <p:nvPicPr>
            <p:cNvPr id="116" name="Picture 115">
              <a:extLst>
                <a:ext uri="{FF2B5EF4-FFF2-40B4-BE49-F238E27FC236}">
                  <a16:creationId xmlns:a16="http://schemas.microsoft.com/office/drawing/2014/main" id="{1A164E0C-5AAD-B803-222A-0FBB9C0D04C8}"/>
                </a:ext>
              </a:extLst>
            </p:cNvPr>
            <p:cNvPicPr>
              <a:picLocks noChangeAspect="1"/>
            </p:cNvPicPr>
            <p:nvPr/>
          </p:nvPicPr>
          <p:blipFill>
            <a:blip r:embed="rId5"/>
            <a:stretch>
              <a:fillRect/>
            </a:stretch>
          </p:blipFill>
          <p:spPr>
            <a:xfrm rot="844681">
              <a:off x="1771475" y="3231143"/>
              <a:ext cx="75577" cy="65012"/>
            </a:xfrm>
            <a:prstGeom prst="rect">
              <a:avLst/>
            </a:prstGeom>
          </p:spPr>
        </p:pic>
        <p:pic>
          <p:nvPicPr>
            <p:cNvPr id="117" name="Picture 116">
              <a:extLst>
                <a:ext uri="{FF2B5EF4-FFF2-40B4-BE49-F238E27FC236}">
                  <a16:creationId xmlns:a16="http://schemas.microsoft.com/office/drawing/2014/main" id="{0C855456-12C2-3C90-3410-16F456BDBC08}"/>
                </a:ext>
              </a:extLst>
            </p:cNvPr>
            <p:cNvPicPr>
              <a:picLocks noChangeAspect="1"/>
            </p:cNvPicPr>
            <p:nvPr/>
          </p:nvPicPr>
          <p:blipFill>
            <a:blip r:embed="rId5"/>
            <a:stretch>
              <a:fillRect/>
            </a:stretch>
          </p:blipFill>
          <p:spPr>
            <a:xfrm rot="19071280">
              <a:off x="1816654" y="2973030"/>
              <a:ext cx="75577" cy="65012"/>
            </a:xfrm>
            <a:prstGeom prst="rect">
              <a:avLst/>
            </a:prstGeom>
          </p:spPr>
        </p:pic>
        <p:pic>
          <p:nvPicPr>
            <p:cNvPr id="118" name="Picture 117">
              <a:extLst>
                <a:ext uri="{FF2B5EF4-FFF2-40B4-BE49-F238E27FC236}">
                  <a16:creationId xmlns:a16="http://schemas.microsoft.com/office/drawing/2014/main" id="{8EA8E9D5-2723-7E37-28E3-5139BAB6DA06}"/>
                </a:ext>
              </a:extLst>
            </p:cNvPr>
            <p:cNvPicPr>
              <a:picLocks noChangeAspect="1"/>
            </p:cNvPicPr>
            <p:nvPr/>
          </p:nvPicPr>
          <p:blipFill>
            <a:blip r:embed="rId5"/>
            <a:stretch>
              <a:fillRect/>
            </a:stretch>
          </p:blipFill>
          <p:spPr>
            <a:xfrm rot="754467">
              <a:off x="2098934" y="2889800"/>
              <a:ext cx="75577" cy="65012"/>
            </a:xfrm>
            <a:prstGeom prst="rect">
              <a:avLst/>
            </a:prstGeom>
          </p:spPr>
        </p:pic>
        <p:pic>
          <p:nvPicPr>
            <p:cNvPr id="119" name="Picture 118">
              <a:extLst>
                <a:ext uri="{FF2B5EF4-FFF2-40B4-BE49-F238E27FC236}">
                  <a16:creationId xmlns:a16="http://schemas.microsoft.com/office/drawing/2014/main" id="{488659C0-EC64-7648-B628-DB956BC0D1C1}"/>
                </a:ext>
              </a:extLst>
            </p:cNvPr>
            <p:cNvPicPr>
              <a:picLocks noChangeAspect="1"/>
            </p:cNvPicPr>
            <p:nvPr/>
          </p:nvPicPr>
          <p:blipFill>
            <a:blip r:embed="rId5"/>
            <a:stretch>
              <a:fillRect/>
            </a:stretch>
          </p:blipFill>
          <p:spPr>
            <a:xfrm rot="8880427">
              <a:off x="1976861" y="2177397"/>
              <a:ext cx="75577" cy="65012"/>
            </a:xfrm>
            <a:prstGeom prst="rect">
              <a:avLst/>
            </a:prstGeom>
          </p:spPr>
        </p:pic>
        <p:pic>
          <p:nvPicPr>
            <p:cNvPr id="120" name="Picture 119">
              <a:extLst>
                <a:ext uri="{FF2B5EF4-FFF2-40B4-BE49-F238E27FC236}">
                  <a16:creationId xmlns:a16="http://schemas.microsoft.com/office/drawing/2014/main" id="{C5A8624A-F27D-971F-9F29-C3F8EE37BF5B}"/>
                </a:ext>
              </a:extLst>
            </p:cNvPr>
            <p:cNvPicPr>
              <a:picLocks noChangeAspect="1"/>
            </p:cNvPicPr>
            <p:nvPr/>
          </p:nvPicPr>
          <p:blipFill>
            <a:blip r:embed="rId5"/>
            <a:stretch>
              <a:fillRect/>
            </a:stretch>
          </p:blipFill>
          <p:spPr>
            <a:xfrm rot="754467">
              <a:off x="1705208" y="2396292"/>
              <a:ext cx="75577" cy="65012"/>
            </a:xfrm>
            <a:prstGeom prst="rect">
              <a:avLst/>
            </a:prstGeom>
          </p:spPr>
        </p:pic>
        <p:pic>
          <p:nvPicPr>
            <p:cNvPr id="121" name="Picture 120">
              <a:extLst>
                <a:ext uri="{FF2B5EF4-FFF2-40B4-BE49-F238E27FC236}">
                  <a16:creationId xmlns:a16="http://schemas.microsoft.com/office/drawing/2014/main" id="{EF94395A-1E99-0DE3-5CFF-28B15A27AFA5}"/>
                </a:ext>
              </a:extLst>
            </p:cNvPr>
            <p:cNvPicPr>
              <a:picLocks noChangeAspect="1"/>
            </p:cNvPicPr>
            <p:nvPr/>
          </p:nvPicPr>
          <p:blipFill>
            <a:blip r:embed="rId5"/>
            <a:stretch>
              <a:fillRect/>
            </a:stretch>
          </p:blipFill>
          <p:spPr>
            <a:xfrm rot="4545850">
              <a:off x="902048" y="2930621"/>
              <a:ext cx="75575" cy="65011"/>
            </a:xfrm>
            <a:prstGeom prst="rect">
              <a:avLst/>
            </a:prstGeom>
          </p:spPr>
        </p:pic>
        <p:pic>
          <p:nvPicPr>
            <p:cNvPr id="122" name="Picture 121">
              <a:extLst>
                <a:ext uri="{FF2B5EF4-FFF2-40B4-BE49-F238E27FC236}">
                  <a16:creationId xmlns:a16="http://schemas.microsoft.com/office/drawing/2014/main" id="{2441FECF-B2FA-6AD7-C60A-7B2147AE3F2A}"/>
                </a:ext>
              </a:extLst>
            </p:cNvPr>
            <p:cNvPicPr>
              <a:picLocks noChangeAspect="1"/>
            </p:cNvPicPr>
            <p:nvPr/>
          </p:nvPicPr>
          <p:blipFill>
            <a:blip r:embed="rId5"/>
            <a:stretch>
              <a:fillRect/>
            </a:stretch>
          </p:blipFill>
          <p:spPr>
            <a:xfrm rot="16311002">
              <a:off x="891703" y="2006333"/>
              <a:ext cx="75577" cy="65012"/>
            </a:xfrm>
            <a:prstGeom prst="rect">
              <a:avLst/>
            </a:prstGeom>
          </p:spPr>
        </p:pic>
        <p:pic>
          <p:nvPicPr>
            <p:cNvPr id="123" name="Picture 122">
              <a:extLst>
                <a:ext uri="{FF2B5EF4-FFF2-40B4-BE49-F238E27FC236}">
                  <a16:creationId xmlns:a16="http://schemas.microsoft.com/office/drawing/2014/main" id="{FCD818E3-4D42-139A-6905-FEB44D1E2B4D}"/>
                </a:ext>
              </a:extLst>
            </p:cNvPr>
            <p:cNvPicPr>
              <a:picLocks noChangeAspect="1"/>
            </p:cNvPicPr>
            <p:nvPr/>
          </p:nvPicPr>
          <p:blipFill>
            <a:blip r:embed="rId5"/>
            <a:stretch>
              <a:fillRect/>
            </a:stretch>
          </p:blipFill>
          <p:spPr>
            <a:xfrm rot="16311002">
              <a:off x="1316749" y="1711677"/>
              <a:ext cx="75577" cy="65012"/>
            </a:xfrm>
            <a:prstGeom prst="rect">
              <a:avLst/>
            </a:prstGeom>
          </p:spPr>
        </p:pic>
        <p:pic>
          <p:nvPicPr>
            <p:cNvPr id="124" name="Picture 123">
              <a:extLst>
                <a:ext uri="{FF2B5EF4-FFF2-40B4-BE49-F238E27FC236}">
                  <a16:creationId xmlns:a16="http://schemas.microsoft.com/office/drawing/2014/main" id="{22807CDA-84E7-4042-6374-8DB7C1D19D05}"/>
                </a:ext>
              </a:extLst>
            </p:cNvPr>
            <p:cNvPicPr>
              <a:picLocks noChangeAspect="1"/>
            </p:cNvPicPr>
            <p:nvPr/>
          </p:nvPicPr>
          <p:blipFill>
            <a:blip r:embed="rId5"/>
            <a:stretch>
              <a:fillRect/>
            </a:stretch>
          </p:blipFill>
          <p:spPr>
            <a:xfrm rot="12074748">
              <a:off x="1484613" y="2471414"/>
              <a:ext cx="75577" cy="65012"/>
            </a:xfrm>
            <a:prstGeom prst="rect">
              <a:avLst/>
            </a:prstGeom>
          </p:spPr>
        </p:pic>
        <p:pic>
          <p:nvPicPr>
            <p:cNvPr id="125" name="Picture 124">
              <a:extLst>
                <a:ext uri="{FF2B5EF4-FFF2-40B4-BE49-F238E27FC236}">
                  <a16:creationId xmlns:a16="http://schemas.microsoft.com/office/drawing/2014/main" id="{F31FB79C-1000-9714-8456-9BB5A0F14D8D}"/>
                </a:ext>
              </a:extLst>
            </p:cNvPr>
            <p:cNvPicPr>
              <a:picLocks noChangeAspect="1"/>
            </p:cNvPicPr>
            <p:nvPr/>
          </p:nvPicPr>
          <p:blipFill>
            <a:blip r:embed="rId5"/>
            <a:stretch>
              <a:fillRect/>
            </a:stretch>
          </p:blipFill>
          <p:spPr>
            <a:xfrm rot="10468619">
              <a:off x="1797235" y="3510050"/>
              <a:ext cx="75577" cy="65012"/>
            </a:xfrm>
            <a:prstGeom prst="rect">
              <a:avLst/>
            </a:prstGeom>
          </p:spPr>
        </p:pic>
        <p:pic>
          <p:nvPicPr>
            <p:cNvPr id="126" name="Picture 125">
              <a:extLst>
                <a:ext uri="{FF2B5EF4-FFF2-40B4-BE49-F238E27FC236}">
                  <a16:creationId xmlns:a16="http://schemas.microsoft.com/office/drawing/2014/main" id="{CA65275C-EBEA-D835-33B1-2DDB4EDB2926}"/>
                </a:ext>
              </a:extLst>
            </p:cNvPr>
            <p:cNvPicPr>
              <a:picLocks noChangeAspect="1"/>
            </p:cNvPicPr>
            <p:nvPr/>
          </p:nvPicPr>
          <p:blipFill>
            <a:blip r:embed="rId5"/>
            <a:stretch>
              <a:fillRect/>
            </a:stretch>
          </p:blipFill>
          <p:spPr>
            <a:xfrm rot="19071280">
              <a:off x="2083601" y="3188997"/>
              <a:ext cx="75577" cy="65012"/>
            </a:xfrm>
            <a:prstGeom prst="rect">
              <a:avLst/>
            </a:prstGeom>
          </p:spPr>
        </p:pic>
        <p:pic>
          <p:nvPicPr>
            <p:cNvPr id="127" name="Picture 126">
              <a:extLst>
                <a:ext uri="{FF2B5EF4-FFF2-40B4-BE49-F238E27FC236}">
                  <a16:creationId xmlns:a16="http://schemas.microsoft.com/office/drawing/2014/main" id="{E73EEA89-6D9C-6551-B6E4-CA29239D1C9F}"/>
                </a:ext>
              </a:extLst>
            </p:cNvPr>
            <p:cNvPicPr>
              <a:picLocks noChangeAspect="1"/>
            </p:cNvPicPr>
            <p:nvPr/>
          </p:nvPicPr>
          <p:blipFill>
            <a:blip r:embed="rId5"/>
            <a:stretch>
              <a:fillRect/>
            </a:stretch>
          </p:blipFill>
          <p:spPr>
            <a:xfrm rot="4545850">
              <a:off x="2338037" y="3036126"/>
              <a:ext cx="75575" cy="65011"/>
            </a:xfrm>
            <a:prstGeom prst="rect">
              <a:avLst/>
            </a:prstGeom>
          </p:spPr>
        </p:pic>
        <p:pic>
          <p:nvPicPr>
            <p:cNvPr id="128" name="Picture 127">
              <a:extLst>
                <a:ext uri="{FF2B5EF4-FFF2-40B4-BE49-F238E27FC236}">
                  <a16:creationId xmlns:a16="http://schemas.microsoft.com/office/drawing/2014/main" id="{013F476E-AB59-E914-8E46-05D080342631}"/>
                </a:ext>
              </a:extLst>
            </p:cNvPr>
            <p:cNvPicPr>
              <a:picLocks noChangeAspect="1"/>
            </p:cNvPicPr>
            <p:nvPr/>
          </p:nvPicPr>
          <p:blipFill>
            <a:blip r:embed="rId5"/>
            <a:stretch>
              <a:fillRect/>
            </a:stretch>
          </p:blipFill>
          <p:spPr>
            <a:xfrm rot="14412412">
              <a:off x="2131068" y="3492647"/>
              <a:ext cx="75578" cy="65013"/>
            </a:xfrm>
            <a:prstGeom prst="rect">
              <a:avLst/>
            </a:prstGeom>
          </p:spPr>
        </p:pic>
        <p:pic>
          <p:nvPicPr>
            <p:cNvPr id="129" name="Picture 128">
              <a:extLst>
                <a:ext uri="{FF2B5EF4-FFF2-40B4-BE49-F238E27FC236}">
                  <a16:creationId xmlns:a16="http://schemas.microsoft.com/office/drawing/2014/main" id="{8B101415-500B-6FC7-F1DE-B24C078C9F67}"/>
                </a:ext>
              </a:extLst>
            </p:cNvPr>
            <p:cNvPicPr>
              <a:picLocks noChangeAspect="1"/>
            </p:cNvPicPr>
            <p:nvPr/>
          </p:nvPicPr>
          <p:blipFill>
            <a:blip r:embed="rId5"/>
            <a:stretch>
              <a:fillRect/>
            </a:stretch>
          </p:blipFill>
          <p:spPr>
            <a:xfrm rot="1149306">
              <a:off x="1078086" y="1766241"/>
              <a:ext cx="75577" cy="65012"/>
            </a:xfrm>
            <a:prstGeom prst="rect">
              <a:avLst/>
            </a:prstGeom>
          </p:spPr>
        </p:pic>
        <p:pic>
          <p:nvPicPr>
            <p:cNvPr id="130" name="Picture 129">
              <a:extLst>
                <a:ext uri="{FF2B5EF4-FFF2-40B4-BE49-F238E27FC236}">
                  <a16:creationId xmlns:a16="http://schemas.microsoft.com/office/drawing/2014/main" id="{D450FCE1-3175-DEE0-F620-29AF817659E1}"/>
                </a:ext>
              </a:extLst>
            </p:cNvPr>
            <p:cNvPicPr>
              <a:picLocks noChangeAspect="1"/>
            </p:cNvPicPr>
            <p:nvPr/>
          </p:nvPicPr>
          <p:blipFill>
            <a:blip r:embed="rId5"/>
            <a:stretch>
              <a:fillRect/>
            </a:stretch>
          </p:blipFill>
          <p:spPr>
            <a:xfrm rot="1181540">
              <a:off x="2431504" y="3337747"/>
              <a:ext cx="75577" cy="65012"/>
            </a:xfrm>
            <a:prstGeom prst="rect">
              <a:avLst/>
            </a:prstGeom>
          </p:spPr>
        </p:pic>
        <p:pic>
          <p:nvPicPr>
            <p:cNvPr id="131" name="Picture 130">
              <a:extLst>
                <a:ext uri="{FF2B5EF4-FFF2-40B4-BE49-F238E27FC236}">
                  <a16:creationId xmlns:a16="http://schemas.microsoft.com/office/drawing/2014/main" id="{4FCA74AE-D00F-5057-2529-953CE393D8E2}"/>
                </a:ext>
              </a:extLst>
            </p:cNvPr>
            <p:cNvPicPr>
              <a:picLocks noChangeAspect="1"/>
            </p:cNvPicPr>
            <p:nvPr/>
          </p:nvPicPr>
          <p:blipFill>
            <a:blip r:embed="rId5"/>
            <a:stretch>
              <a:fillRect/>
            </a:stretch>
          </p:blipFill>
          <p:spPr>
            <a:xfrm rot="19071280">
              <a:off x="683775" y="2640871"/>
              <a:ext cx="75577" cy="65012"/>
            </a:xfrm>
            <a:prstGeom prst="rect">
              <a:avLst/>
            </a:prstGeom>
          </p:spPr>
        </p:pic>
        <p:pic>
          <p:nvPicPr>
            <p:cNvPr id="132" name="Picture 131">
              <a:extLst>
                <a:ext uri="{FF2B5EF4-FFF2-40B4-BE49-F238E27FC236}">
                  <a16:creationId xmlns:a16="http://schemas.microsoft.com/office/drawing/2014/main" id="{8B95ED0D-0A15-3542-0949-A779EEAB4EEF}"/>
                </a:ext>
              </a:extLst>
            </p:cNvPr>
            <p:cNvPicPr>
              <a:picLocks noChangeAspect="1"/>
            </p:cNvPicPr>
            <p:nvPr/>
          </p:nvPicPr>
          <p:blipFill>
            <a:blip r:embed="rId5"/>
            <a:stretch>
              <a:fillRect/>
            </a:stretch>
          </p:blipFill>
          <p:spPr>
            <a:xfrm rot="13157526">
              <a:off x="879717" y="2567631"/>
              <a:ext cx="75577" cy="65012"/>
            </a:xfrm>
            <a:prstGeom prst="rect">
              <a:avLst/>
            </a:prstGeom>
          </p:spPr>
        </p:pic>
        <p:pic>
          <p:nvPicPr>
            <p:cNvPr id="133" name="Picture 132">
              <a:extLst>
                <a:ext uri="{FF2B5EF4-FFF2-40B4-BE49-F238E27FC236}">
                  <a16:creationId xmlns:a16="http://schemas.microsoft.com/office/drawing/2014/main" id="{DD78C27D-C4AD-2C45-F716-73AA9F558F36}"/>
                </a:ext>
              </a:extLst>
            </p:cNvPr>
            <p:cNvPicPr>
              <a:picLocks noChangeAspect="1"/>
            </p:cNvPicPr>
            <p:nvPr/>
          </p:nvPicPr>
          <p:blipFill>
            <a:blip r:embed="rId5"/>
            <a:stretch>
              <a:fillRect/>
            </a:stretch>
          </p:blipFill>
          <p:spPr>
            <a:xfrm rot="3765300">
              <a:off x="962219" y="2332135"/>
              <a:ext cx="75577" cy="65012"/>
            </a:xfrm>
            <a:prstGeom prst="rect">
              <a:avLst/>
            </a:prstGeom>
          </p:spPr>
        </p:pic>
        <p:pic>
          <p:nvPicPr>
            <p:cNvPr id="134" name="Picture 133">
              <a:extLst>
                <a:ext uri="{FF2B5EF4-FFF2-40B4-BE49-F238E27FC236}">
                  <a16:creationId xmlns:a16="http://schemas.microsoft.com/office/drawing/2014/main" id="{79873746-9A0F-543A-350B-63DFE5B6611A}"/>
                </a:ext>
              </a:extLst>
            </p:cNvPr>
            <p:cNvPicPr>
              <a:picLocks noChangeAspect="1"/>
            </p:cNvPicPr>
            <p:nvPr/>
          </p:nvPicPr>
          <p:blipFill>
            <a:blip r:embed="rId5"/>
            <a:stretch>
              <a:fillRect/>
            </a:stretch>
          </p:blipFill>
          <p:spPr>
            <a:xfrm rot="754467">
              <a:off x="1154161" y="2277107"/>
              <a:ext cx="75577" cy="65012"/>
            </a:xfrm>
            <a:prstGeom prst="rect">
              <a:avLst/>
            </a:prstGeom>
          </p:spPr>
        </p:pic>
        <p:pic>
          <p:nvPicPr>
            <p:cNvPr id="135" name="Picture 134">
              <a:extLst>
                <a:ext uri="{FF2B5EF4-FFF2-40B4-BE49-F238E27FC236}">
                  <a16:creationId xmlns:a16="http://schemas.microsoft.com/office/drawing/2014/main" id="{704614F2-2C5A-2C09-85BC-B8A588510280}"/>
                </a:ext>
              </a:extLst>
            </p:cNvPr>
            <p:cNvPicPr>
              <a:picLocks noChangeAspect="1"/>
            </p:cNvPicPr>
            <p:nvPr/>
          </p:nvPicPr>
          <p:blipFill>
            <a:blip r:embed="rId5"/>
            <a:stretch>
              <a:fillRect/>
            </a:stretch>
          </p:blipFill>
          <p:spPr>
            <a:xfrm rot="14412412">
              <a:off x="1520553" y="2187956"/>
              <a:ext cx="75578" cy="65013"/>
            </a:xfrm>
            <a:prstGeom prst="rect">
              <a:avLst/>
            </a:prstGeom>
          </p:spPr>
        </p:pic>
        <p:pic>
          <p:nvPicPr>
            <p:cNvPr id="136" name="Picture 135">
              <a:extLst>
                <a:ext uri="{FF2B5EF4-FFF2-40B4-BE49-F238E27FC236}">
                  <a16:creationId xmlns:a16="http://schemas.microsoft.com/office/drawing/2014/main" id="{C566EA00-8D1E-E9E1-9E99-07A9E313CFE4}"/>
                </a:ext>
              </a:extLst>
            </p:cNvPr>
            <p:cNvPicPr>
              <a:picLocks noChangeAspect="1"/>
            </p:cNvPicPr>
            <p:nvPr/>
          </p:nvPicPr>
          <p:blipFill>
            <a:blip r:embed="rId5"/>
            <a:stretch>
              <a:fillRect/>
            </a:stretch>
          </p:blipFill>
          <p:spPr>
            <a:xfrm rot="754467">
              <a:off x="1437247" y="1934221"/>
              <a:ext cx="75577" cy="65012"/>
            </a:xfrm>
            <a:prstGeom prst="rect">
              <a:avLst/>
            </a:prstGeom>
          </p:spPr>
        </p:pic>
        <p:pic>
          <p:nvPicPr>
            <p:cNvPr id="137" name="Picture 136">
              <a:extLst>
                <a:ext uri="{FF2B5EF4-FFF2-40B4-BE49-F238E27FC236}">
                  <a16:creationId xmlns:a16="http://schemas.microsoft.com/office/drawing/2014/main" id="{67F068B0-1729-F5B1-F0D7-FB1902960DEE}"/>
                </a:ext>
              </a:extLst>
            </p:cNvPr>
            <p:cNvPicPr>
              <a:picLocks noChangeAspect="1"/>
            </p:cNvPicPr>
            <p:nvPr/>
          </p:nvPicPr>
          <p:blipFill>
            <a:blip r:embed="rId5"/>
            <a:stretch>
              <a:fillRect/>
            </a:stretch>
          </p:blipFill>
          <p:spPr>
            <a:xfrm rot="19071280">
              <a:off x="1053313" y="3150527"/>
              <a:ext cx="75577" cy="65012"/>
            </a:xfrm>
            <a:prstGeom prst="rect">
              <a:avLst/>
            </a:prstGeom>
          </p:spPr>
        </p:pic>
        <p:pic>
          <p:nvPicPr>
            <p:cNvPr id="138" name="Picture 137">
              <a:extLst>
                <a:ext uri="{FF2B5EF4-FFF2-40B4-BE49-F238E27FC236}">
                  <a16:creationId xmlns:a16="http://schemas.microsoft.com/office/drawing/2014/main" id="{E19CF293-EFB4-FC9B-5A1D-CF76725A8BC9}"/>
                </a:ext>
              </a:extLst>
            </p:cNvPr>
            <p:cNvPicPr>
              <a:picLocks noChangeAspect="1"/>
            </p:cNvPicPr>
            <p:nvPr/>
          </p:nvPicPr>
          <p:blipFill>
            <a:blip r:embed="rId5"/>
            <a:stretch>
              <a:fillRect/>
            </a:stretch>
          </p:blipFill>
          <p:spPr>
            <a:xfrm rot="19071280">
              <a:off x="1183884" y="2872968"/>
              <a:ext cx="75577" cy="65012"/>
            </a:xfrm>
            <a:prstGeom prst="rect">
              <a:avLst/>
            </a:prstGeom>
          </p:spPr>
        </p:pic>
        <p:pic>
          <p:nvPicPr>
            <p:cNvPr id="139" name="Picture 138">
              <a:extLst>
                <a:ext uri="{FF2B5EF4-FFF2-40B4-BE49-F238E27FC236}">
                  <a16:creationId xmlns:a16="http://schemas.microsoft.com/office/drawing/2014/main" id="{D0595CB3-648A-F2C7-39D5-47D15A198073}"/>
                </a:ext>
              </a:extLst>
            </p:cNvPr>
            <p:cNvPicPr>
              <a:picLocks noChangeAspect="1"/>
            </p:cNvPicPr>
            <p:nvPr/>
          </p:nvPicPr>
          <p:blipFill>
            <a:blip r:embed="rId5"/>
            <a:stretch>
              <a:fillRect/>
            </a:stretch>
          </p:blipFill>
          <p:spPr>
            <a:xfrm rot="560144">
              <a:off x="1365510" y="2851612"/>
              <a:ext cx="75577" cy="65012"/>
            </a:xfrm>
            <a:prstGeom prst="rect">
              <a:avLst/>
            </a:prstGeom>
          </p:spPr>
        </p:pic>
        <p:pic>
          <p:nvPicPr>
            <p:cNvPr id="140" name="Picture 139">
              <a:extLst>
                <a:ext uri="{FF2B5EF4-FFF2-40B4-BE49-F238E27FC236}">
                  <a16:creationId xmlns:a16="http://schemas.microsoft.com/office/drawing/2014/main" id="{F3CD3A3C-7C63-35AA-3635-1BF132023F9B}"/>
                </a:ext>
              </a:extLst>
            </p:cNvPr>
            <p:cNvPicPr>
              <a:picLocks noChangeAspect="1"/>
            </p:cNvPicPr>
            <p:nvPr/>
          </p:nvPicPr>
          <p:blipFill>
            <a:blip r:embed="rId5"/>
            <a:stretch>
              <a:fillRect/>
            </a:stretch>
          </p:blipFill>
          <p:spPr>
            <a:xfrm rot="4545850">
              <a:off x="1603642" y="2708422"/>
              <a:ext cx="75575" cy="65011"/>
            </a:xfrm>
            <a:prstGeom prst="rect">
              <a:avLst/>
            </a:prstGeom>
          </p:spPr>
        </p:pic>
        <p:pic>
          <p:nvPicPr>
            <p:cNvPr id="141" name="Picture 140">
              <a:extLst>
                <a:ext uri="{FF2B5EF4-FFF2-40B4-BE49-F238E27FC236}">
                  <a16:creationId xmlns:a16="http://schemas.microsoft.com/office/drawing/2014/main" id="{7F356B5F-D035-5ED2-32CE-831750064438}"/>
                </a:ext>
              </a:extLst>
            </p:cNvPr>
            <p:cNvPicPr>
              <a:picLocks noChangeAspect="1"/>
            </p:cNvPicPr>
            <p:nvPr/>
          </p:nvPicPr>
          <p:blipFill>
            <a:blip r:embed="rId5"/>
            <a:stretch>
              <a:fillRect/>
            </a:stretch>
          </p:blipFill>
          <p:spPr>
            <a:xfrm rot="10468619">
              <a:off x="1884314" y="2739180"/>
              <a:ext cx="75577" cy="65012"/>
            </a:xfrm>
            <a:prstGeom prst="rect">
              <a:avLst/>
            </a:prstGeom>
          </p:spPr>
        </p:pic>
        <p:pic>
          <p:nvPicPr>
            <p:cNvPr id="142" name="Picture 141">
              <a:extLst>
                <a:ext uri="{FF2B5EF4-FFF2-40B4-BE49-F238E27FC236}">
                  <a16:creationId xmlns:a16="http://schemas.microsoft.com/office/drawing/2014/main" id="{7CD4210D-B722-BF05-D925-4D1026694FE9}"/>
                </a:ext>
              </a:extLst>
            </p:cNvPr>
            <p:cNvPicPr>
              <a:picLocks noChangeAspect="1"/>
            </p:cNvPicPr>
            <p:nvPr/>
          </p:nvPicPr>
          <p:blipFill>
            <a:blip r:embed="rId5"/>
            <a:stretch>
              <a:fillRect/>
            </a:stretch>
          </p:blipFill>
          <p:spPr>
            <a:xfrm rot="754467">
              <a:off x="1911732" y="2503933"/>
              <a:ext cx="75577" cy="65012"/>
            </a:xfrm>
            <a:prstGeom prst="rect">
              <a:avLst/>
            </a:prstGeom>
          </p:spPr>
        </p:pic>
        <p:pic>
          <p:nvPicPr>
            <p:cNvPr id="143" name="Picture 142">
              <a:extLst>
                <a:ext uri="{FF2B5EF4-FFF2-40B4-BE49-F238E27FC236}">
                  <a16:creationId xmlns:a16="http://schemas.microsoft.com/office/drawing/2014/main" id="{941C13D2-0018-8E23-1A9B-26A562011F0B}"/>
                </a:ext>
              </a:extLst>
            </p:cNvPr>
            <p:cNvPicPr>
              <a:picLocks noChangeAspect="1"/>
            </p:cNvPicPr>
            <p:nvPr/>
          </p:nvPicPr>
          <p:blipFill>
            <a:blip r:embed="rId5"/>
            <a:stretch>
              <a:fillRect/>
            </a:stretch>
          </p:blipFill>
          <p:spPr>
            <a:xfrm rot="17090831">
              <a:off x="1407892" y="3363468"/>
              <a:ext cx="75577" cy="65012"/>
            </a:xfrm>
            <a:prstGeom prst="rect">
              <a:avLst/>
            </a:prstGeom>
          </p:spPr>
        </p:pic>
        <p:pic>
          <p:nvPicPr>
            <p:cNvPr id="144" name="Picture 143">
              <a:extLst>
                <a:ext uri="{FF2B5EF4-FFF2-40B4-BE49-F238E27FC236}">
                  <a16:creationId xmlns:a16="http://schemas.microsoft.com/office/drawing/2014/main" id="{5100CFDE-9237-0240-6D94-1E6557111E84}"/>
                </a:ext>
              </a:extLst>
            </p:cNvPr>
            <p:cNvPicPr>
              <a:picLocks noChangeAspect="1"/>
            </p:cNvPicPr>
            <p:nvPr/>
          </p:nvPicPr>
          <p:blipFill>
            <a:blip r:embed="rId5"/>
            <a:stretch>
              <a:fillRect/>
            </a:stretch>
          </p:blipFill>
          <p:spPr>
            <a:xfrm rot="844681">
              <a:off x="1655856" y="3288947"/>
              <a:ext cx="75577" cy="65012"/>
            </a:xfrm>
            <a:prstGeom prst="rect">
              <a:avLst/>
            </a:prstGeom>
          </p:spPr>
        </p:pic>
        <p:pic>
          <p:nvPicPr>
            <p:cNvPr id="145" name="Picture 144">
              <a:extLst>
                <a:ext uri="{FF2B5EF4-FFF2-40B4-BE49-F238E27FC236}">
                  <a16:creationId xmlns:a16="http://schemas.microsoft.com/office/drawing/2014/main" id="{960CB820-5EAF-D9F4-385E-4557AADCE8B0}"/>
                </a:ext>
              </a:extLst>
            </p:cNvPr>
            <p:cNvPicPr>
              <a:picLocks noChangeAspect="1"/>
            </p:cNvPicPr>
            <p:nvPr/>
          </p:nvPicPr>
          <p:blipFill>
            <a:blip r:embed="rId5"/>
            <a:stretch>
              <a:fillRect/>
            </a:stretch>
          </p:blipFill>
          <p:spPr>
            <a:xfrm rot="19071280">
              <a:off x="1701035" y="3030834"/>
              <a:ext cx="75577" cy="65012"/>
            </a:xfrm>
            <a:prstGeom prst="rect">
              <a:avLst/>
            </a:prstGeom>
          </p:spPr>
        </p:pic>
        <p:pic>
          <p:nvPicPr>
            <p:cNvPr id="146" name="Picture 145">
              <a:extLst>
                <a:ext uri="{FF2B5EF4-FFF2-40B4-BE49-F238E27FC236}">
                  <a16:creationId xmlns:a16="http://schemas.microsoft.com/office/drawing/2014/main" id="{55A0FF10-488D-9798-839E-EE7A38D8E9C9}"/>
                </a:ext>
              </a:extLst>
            </p:cNvPr>
            <p:cNvPicPr>
              <a:picLocks noChangeAspect="1"/>
            </p:cNvPicPr>
            <p:nvPr/>
          </p:nvPicPr>
          <p:blipFill>
            <a:blip r:embed="rId5"/>
            <a:stretch>
              <a:fillRect/>
            </a:stretch>
          </p:blipFill>
          <p:spPr>
            <a:xfrm rot="754467">
              <a:off x="1919815" y="2960304"/>
              <a:ext cx="75577" cy="65012"/>
            </a:xfrm>
            <a:prstGeom prst="rect">
              <a:avLst/>
            </a:prstGeom>
          </p:spPr>
        </p:pic>
        <p:pic>
          <p:nvPicPr>
            <p:cNvPr id="147" name="Picture 146">
              <a:extLst>
                <a:ext uri="{FF2B5EF4-FFF2-40B4-BE49-F238E27FC236}">
                  <a16:creationId xmlns:a16="http://schemas.microsoft.com/office/drawing/2014/main" id="{ADDBC0B1-F005-B23E-E8F9-D7FE5D94CC55}"/>
                </a:ext>
              </a:extLst>
            </p:cNvPr>
            <p:cNvPicPr>
              <a:picLocks noChangeAspect="1"/>
            </p:cNvPicPr>
            <p:nvPr/>
          </p:nvPicPr>
          <p:blipFill>
            <a:blip r:embed="rId5"/>
            <a:stretch>
              <a:fillRect/>
            </a:stretch>
          </p:blipFill>
          <p:spPr>
            <a:xfrm rot="8880427">
              <a:off x="1861242" y="2235201"/>
              <a:ext cx="75577" cy="65012"/>
            </a:xfrm>
            <a:prstGeom prst="rect">
              <a:avLst/>
            </a:prstGeom>
          </p:spPr>
        </p:pic>
        <p:pic>
          <p:nvPicPr>
            <p:cNvPr id="148" name="Picture 147">
              <a:extLst>
                <a:ext uri="{FF2B5EF4-FFF2-40B4-BE49-F238E27FC236}">
                  <a16:creationId xmlns:a16="http://schemas.microsoft.com/office/drawing/2014/main" id="{65DF29B8-8EFD-C0E1-CCBF-13D29030CA68}"/>
                </a:ext>
              </a:extLst>
            </p:cNvPr>
            <p:cNvPicPr>
              <a:picLocks noChangeAspect="1"/>
            </p:cNvPicPr>
            <p:nvPr/>
          </p:nvPicPr>
          <p:blipFill>
            <a:blip r:embed="rId5"/>
            <a:stretch>
              <a:fillRect/>
            </a:stretch>
          </p:blipFill>
          <p:spPr>
            <a:xfrm rot="754467">
              <a:off x="1589589" y="2454096"/>
              <a:ext cx="75577" cy="65012"/>
            </a:xfrm>
            <a:prstGeom prst="rect">
              <a:avLst/>
            </a:prstGeom>
          </p:spPr>
        </p:pic>
        <p:pic>
          <p:nvPicPr>
            <p:cNvPr id="149" name="Picture 148">
              <a:extLst>
                <a:ext uri="{FF2B5EF4-FFF2-40B4-BE49-F238E27FC236}">
                  <a16:creationId xmlns:a16="http://schemas.microsoft.com/office/drawing/2014/main" id="{1AE93F9E-E16F-CF67-66BD-A3B0E1EEA282}"/>
                </a:ext>
              </a:extLst>
            </p:cNvPr>
            <p:cNvPicPr>
              <a:picLocks noChangeAspect="1"/>
            </p:cNvPicPr>
            <p:nvPr/>
          </p:nvPicPr>
          <p:blipFill>
            <a:blip r:embed="rId5"/>
            <a:stretch>
              <a:fillRect/>
            </a:stretch>
          </p:blipFill>
          <p:spPr>
            <a:xfrm rot="4545850">
              <a:off x="786429" y="2988425"/>
              <a:ext cx="75575" cy="65011"/>
            </a:xfrm>
            <a:prstGeom prst="rect">
              <a:avLst/>
            </a:prstGeom>
          </p:spPr>
        </p:pic>
        <p:pic>
          <p:nvPicPr>
            <p:cNvPr id="150" name="Picture 149">
              <a:extLst>
                <a:ext uri="{FF2B5EF4-FFF2-40B4-BE49-F238E27FC236}">
                  <a16:creationId xmlns:a16="http://schemas.microsoft.com/office/drawing/2014/main" id="{A9D7A98D-7BED-8A4E-8108-DC5CB571B23D}"/>
                </a:ext>
              </a:extLst>
            </p:cNvPr>
            <p:cNvPicPr>
              <a:picLocks noChangeAspect="1"/>
            </p:cNvPicPr>
            <p:nvPr/>
          </p:nvPicPr>
          <p:blipFill>
            <a:blip r:embed="rId5"/>
            <a:stretch>
              <a:fillRect/>
            </a:stretch>
          </p:blipFill>
          <p:spPr>
            <a:xfrm rot="16311002">
              <a:off x="776084" y="2064137"/>
              <a:ext cx="75577" cy="65012"/>
            </a:xfrm>
            <a:prstGeom prst="rect">
              <a:avLst/>
            </a:prstGeom>
          </p:spPr>
        </p:pic>
        <p:pic>
          <p:nvPicPr>
            <p:cNvPr id="151" name="Picture 150">
              <a:extLst>
                <a:ext uri="{FF2B5EF4-FFF2-40B4-BE49-F238E27FC236}">
                  <a16:creationId xmlns:a16="http://schemas.microsoft.com/office/drawing/2014/main" id="{7C60DFCE-B15D-D144-37F6-0E091598EB8B}"/>
                </a:ext>
              </a:extLst>
            </p:cNvPr>
            <p:cNvPicPr>
              <a:picLocks noChangeAspect="1"/>
            </p:cNvPicPr>
            <p:nvPr/>
          </p:nvPicPr>
          <p:blipFill>
            <a:blip r:embed="rId5"/>
            <a:stretch>
              <a:fillRect/>
            </a:stretch>
          </p:blipFill>
          <p:spPr>
            <a:xfrm rot="16311002">
              <a:off x="1172556" y="1804406"/>
              <a:ext cx="75577" cy="65012"/>
            </a:xfrm>
            <a:prstGeom prst="rect">
              <a:avLst/>
            </a:prstGeom>
          </p:spPr>
        </p:pic>
        <p:pic>
          <p:nvPicPr>
            <p:cNvPr id="152" name="Picture 151">
              <a:extLst>
                <a:ext uri="{FF2B5EF4-FFF2-40B4-BE49-F238E27FC236}">
                  <a16:creationId xmlns:a16="http://schemas.microsoft.com/office/drawing/2014/main" id="{82B3C2C5-95F1-890B-D0DF-7B5A22B3F365}"/>
                </a:ext>
              </a:extLst>
            </p:cNvPr>
            <p:cNvPicPr>
              <a:picLocks noChangeAspect="1"/>
            </p:cNvPicPr>
            <p:nvPr/>
          </p:nvPicPr>
          <p:blipFill>
            <a:blip r:embed="rId5"/>
            <a:stretch>
              <a:fillRect/>
            </a:stretch>
          </p:blipFill>
          <p:spPr>
            <a:xfrm rot="12074748">
              <a:off x="1368994" y="2529218"/>
              <a:ext cx="75577" cy="65012"/>
            </a:xfrm>
            <a:prstGeom prst="rect">
              <a:avLst/>
            </a:prstGeom>
          </p:spPr>
        </p:pic>
        <p:pic>
          <p:nvPicPr>
            <p:cNvPr id="153" name="Picture 152">
              <a:extLst>
                <a:ext uri="{FF2B5EF4-FFF2-40B4-BE49-F238E27FC236}">
                  <a16:creationId xmlns:a16="http://schemas.microsoft.com/office/drawing/2014/main" id="{9FF6B371-1309-ED62-3B52-B8C36CE49CD5}"/>
                </a:ext>
              </a:extLst>
            </p:cNvPr>
            <p:cNvPicPr>
              <a:picLocks noChangeAspect="1"/>
            </p:cNvPicPr>
            <p:nvPr/>
          </p:nvPicPr>
          <p:blipFill>
            <a:blip r:embed="rId5"/>
            <a:stretch>
              <a:fillRect/>
            </a:stretch>
          </p:blipFill>
          <p:spPr>
            <a:xfrm rot="10468619">
              <a:off x="1681616" y="3567854"/>
              <a:ext cx="75577" cy="65012"/>
            </a:xfrm>
            <a:prstGeom prst="rect">
              <a:avLst/>
            </a:prstGeom>
          </p:spPr>
        </p:pic>
        <p:pic>
          <p:nvPicPr>
            <p:cNvPr id="154" name="Picture 153">
              <a:extLst>
                <a:ext uri="{FF2B5EF4-FFF2-40B4-BE49-F238E27FC236}">
                  <a16:creationId xmlns:a16="http://schemas.microsoft.com/office/drawing/2014/main" id="{69B803C5-AA5F-3048-07D0-4AC9A80E6FA4}"/>
                </a:ext>
              </a:extLst>
            </p:cNvPr>
            <p:cNvPicPr>
              <a:picLocks noChangeAspect="1"/>
            </p:cNvPicPr>
            <p:nvPr/>
          </p:nvPicPr>
          <p:blipFill>
            <a:blip r:embed="rId5"/>
            <a:stretch>
              <a:fillRect/>
            </a:stretch>
          </p:blipFill>
          <p:spPr>
            <a:xfrm rot="19071280">
              <a:off x="1967982" y="3246801"/>
              <a:ext cx="75577" cy="65012"/>
            </a:xfrm>
            <a:prstGeom prst="rect">
              <a:avLst/>
            </a:prstGeom>
          </p:spPr>
        </p:pic>
        <p:pic>
          <p:nvPicPr>
            <p:cNvPr id="155" name="Picture 154">
              <a:extLst>
                <a:ext uri="{FF2B5EF4-FFF2-40B4-BE49-F238E27FC236}">
                  <a16:creationId xmlns:a16="http://schemas.microsoft.com/office/drawing/2014/main" id="{1A9D9C6B-C27E-7180-4838-BBD7D4771E97}"/>
                </a:ext>
              </a:extLst>
            </p:cNvPr>
            <p:cNvPicPr>
              <a:picLocks noChangeAspect="1"/>
            </p:cNvPicPr>
            <p:nvPr/>
          </p:nvPicPr>
          <p:blipFill>
            <a:blip r:embed="rId5"/>
            <a:stretch>
              <a:fillRect/>
            </a:stretch>
          </p:blipFill>
          <p:spPr>
            <a:xfrm rot="4545850">
              <a:off x="2222418" y="3093930"/>
              <a:ext cx="75575" cy="65011"/>
            </a:xfrm>
            <a:prstGeom prst="rect">
              <a:avLst/>
            </a:prstGeom>
          </p:spPr>
        </p:pic>
        <p:pic>
          <p:nvPicPr>
            <p:cNvPr id="156" name="Picture 155">
              <a:extLst>
                <a:ext uri="{FF2B5EF4-FFF2-40B4-BE49-F238E27FC236}">
                  <a16:creationId xmlns:a16="http://schemas.microsoft.com/office/drawing/2014/main" id="{66793CA6-5976-DE1A-1197-7890754ED602}"/>
                </a:ext>
              </a:extLst>
            </p:cNvPr>
            <p:cNvPicPr>
              <a:picLocks noChangeAspect="1"/>
            </p:cNvPicPr>
            <p:nvPr/>
          </p:nvPicPr>
          <p:blipFill>
            <a:blip r:embed="rId5"/>
            <a:stretch>
              <a:fillRect/>
            </a:stretch>
          </p:blipFill>
          <p:spPr>
            <a:xfrm rot="14412412">
              <a:off x="2015449" y="3550451"/>
              <a:ext cx="75578" cy="65013"/>
            </a:xfrm>
            <a:prstGeom prst="rect">
              <a:avLst/>
            </a:prstGeom>
          </p:spPr>
        </p:pic>
        <p:pic>
          <p:nvPicPr>
            <p:cNvPr id="157" name="Picture 156">
              <a:extLst>
                <a:ext uri="{FF2B5EF4-FFF2-40B4-BE49-F238E27FC236}">
                  <a16:creationId xmlns:a16="http://schemas.microsoft.com/office/drawing/2014/main" id="{8A6939BF-3536-2F8C-E0CF-284890F9F28B}"/>
                </a:ext>
              </a:extLst>
            </p:cNvPr>
            <p:cNvPicPr>
              <a:picLocks noChangeAspect="1"/>
            </p:cNvPicPr>
            <p:nvPr/>
          </p:nvPicPr>
          <p:blipFill>
            <a:blip r:embed="rId5"/>
            <a:stretch>
              <a:fillRect/>
            </a:stretch>
          </p:blipFill>
          <p:spPr>
            <a:xfrm rot="1149306">
              <a:off x="873567" y="1900246"/>
              <a:ext cx="75577" cy="65012"/>
            </a:xfrm>
            <a:prstGeom prst="rect">
              <a:avLst/>
            </a:prstGeom>
          </p:spPr>
        </p:pic>
        <p:pic>
          <p:nvPicPr>
            <p:cNvPr id="158" name="Picture 157">
              <a:extLst>
                <a:ext uri="{FF2B5EF4-FFF2-40B4-BE49-F238E27FC236}">
                  <a16:creationId xmlns:a16="http://schemas.microsoft.com/office/drawing/2014/main" id="{04D76BEF-98F3-1C0F-8248-5F3994DB6331}"/>
                </a:ext>
              </a:extLst>
            </p:cNvPr>
            <p:cNvPicPr>
              <a:picLocks noChangeAspect="1"/>
            </p:cNvPicPr>
            <p:nvPr/>
          </p:nvPicPr>
          <p:blipFill>
            <a:blip r:embed="rId5"/>
            <a:stretch>
              <a:fillRect/>
            </a:stretch>
          </p:blipFill>
          <p:spPr>
            <a:xfrm rot="1181540">
              <a:off x="2233335" y="3424127"/>
              <a:ext cx="75577" cy="65012"/>
            </a:xfrm>
            <a:prstGeom prst="rect">
              <a:avLst/>
            </a:prstGeom>
          </p:spPr>
        </p:pic>
        <p:pic>
          <p:nvPicPr>
            <p:cNvPr id="159" name="Picture 158">
              <a:extLst>
                <a:ext uri="{FF2B5EF4-FFF2-40B4-BE49-F238E27FC236}">
                  <a16:creationId xmlns:a16="http://schemas.microsoft.com/office/drawing/2014/main" id="{48DE37C5-9A64-858C-F926-4F1261EAF2CD}"/>
                </a:ext>
              </a:extLst>
            </p:cNvPr>
            <p:cNvPicPr>
              <a:picLocks noChangeAspect="1"/>
            </p:cNvPicPr>
            <p:nvPr/>
          </p:nvPicPr>
          <p:blipFill>
            <a:blip r:embed="rId5"/>
            <a:stretch>
              <a:fillRect/>
            </a:stretch>
          </p:blipFill>
          <p:spPr>
            <a:xfrm rot="9771952">
              <a:off x="834422" y="2415780"/>
              <a:ext cx="75577" cy="65012"/>
            </a:xfrm>
            <a:prstGeom prst="rect">
              <a:avLst/>
            </a:prstGeom>
          </p:spPr>
        </p:pic>
        <p:pic>
          <p:nvPicPr>
            <p:cNvPr id="160" name="Picture 159">
              <a:extLst>
                <a:ext uri="{FF2B5EF4-FFF2-40B4-BE49-F238E27FC236}">
                  <a16:creationId xmlns:a16="http://schemas.microsoft.com/office/drawing/2014/main" id="{72B51FDD-168F-2444-07BE-ED9FE2DE000E}"/>
                </a:ext>
              </a:extLst>
            </p:cNvPr>
            <p:cNvPicPr>
              <a:picLocks noChangeAspect="1"/>
            </p:cNvPicPr>
            <p:nvPr/>
          </p:nvPicPr>
          <p:blipFill>
            <a:blip r:embed="rId5"/>
            <a:stretch>
              <a:fillRect/>
            </a:stretch>
          </p:blipFill>
          <p:spPr>
            <a:xfrm rot="3858198">
              <a:off x="1087293" y="2349538"/>
              <a:ext cx="75577" cy="65012"/>
            </a:xfrm>
            <a:prstGeom prst="rect">
              <a:avLst/>
            </a:prstGeom>
          </p:spPr>
        </p:pic>
        <p:pic>
          <p:nvPicPr>
            <p:cNvPr id="161" name="Picture 160">
              <a:extLst>
                <a:ext uri="{FF2B5EF4-FFF2-40B4-BE49-F238E27FC236}">
                  <a16:creationId xmlns:a16="http://schemas.microsoft.com/office/drawing/2014/main" id="{EC0D95FC-775C-48B4-ACE2-364F778984FC}"/>
                </a:ext>
              </a:extLst>
            </p:cNvPr>
            <p:cNvPicPr>
              <a:picLocks noChangeAspect="1"/>
            </p:cNvPicPr>
            <p:nvPr/>
          </p:nvPicPr>
          <p:blipFill>
            <a:blip r:embed="rId5"/>
            <a:stretch>
              <a:fillRect/>
            </a:stretch>
          </p:blipFill>
          <p:spPr>
            <a:xfrm rot="16065972">
              <a:off x="1121568" y="2177662"/>
              <a:ext cx="75577" cy="65012"/>
            </a:xfrm>
            <a:prstGeom prst="rect">
              <a:avLst/>
            </a:prstGeom>
          </p:spPr>
        </p:pic>
        <p:pic>
          <p:nvPicPr>
            <p:cNvPr id="162" name="Picture 161">
              <a:extLst>
                <a:ext uri="{FF2B5EF4-FFF2-40B4-BE49-F238E27FC236}">
                  <a16:creationId xmlns:a16="http://schemas.microsoft.com/office/drawing/2014/main" id="{32884336-B21F-36DD-7A9A-3FAE1C2A6F12}"/>
                </a:ext>
              </a:extLst>
            </p:cNvPr>
            <p:cNvPicPr>
              <a:picLocks noChangeAspect="1"/>
            </p:cNvPicPr>
            <p:nvPr/>
          </p:nvPicPr>
          <p:blipFill>
            <a:blip r:embed="rId5"/>
            <a:stretch>
              <a:fillRect/>
            </a:stretch>
          </p:blipFill>
          <p:spPr>
            <a:xfrm rot="13055139">
              <a:off x="1361737" y="2059014"/>
              <a:ext cx="75577" cy="65012"/>
            </a:xfrm>
            <a:prstGeom prst="rect">
              <a:avLst/>
            </a:prstGeom>
          </p:spPr>
        </p:pic>
        <p:pic>
          <p:nvPicPr>
            <p:cNvPr id="163" name="Picture 162">
              <a:extLst>
                <a:ext uri="{FF2B5EF4-FFF2-40B4-BE49-F238E27FC236}">
                  <a16:creationId xmlns:a16="http://schemas.microsoft.com/office/drawing/2014/main" id="{B6464DDC-55E5-0ADB-4229-A07987F0CDCF}"/>
                </a:ext>
              </a:extLst>
            </p:cNvPr>
            <p:cNvPicPr>
              <a:picLocks noChangeAspect="1"/>
            </p:cNvPicPr>
            <p:nvPr/>
          </p:nvPicPr>
          <p:blipFill>
            <a:blip r:embed="rId5"/>
            <a:stretch>
              <a:fillRect/>
            </a:stretch>
          </p:blipFill>
          <p:spPr>
            <a:xfrm rot="5113084">
              <a:off x="1728129" y="1969863"/>
              <a:ext cx="75578" cy="65013"/>
            </a:xfrm>
            <a:prstGeom prst="rect">
              <a:avLst/>
            </a:prstGeom>
          </p:spPr>
        </p:pic>
        <p:pic>
          <p:nvPicPr>
            <p:cNvPr id="165" name="Picture 164">
              <a:extLst>
                <a:ext uri="{FF2B5EF4-FFF2-40B4-BE49-F238E27FC236}">
                  <a16:creationId xmlns:a16="http://schemas.microsoft.com/office/drawing/2014/main" id="{34FE0414-D617-1A0F-7D13-FA6314A169AD}"/>
                </a:ext>
              </a:extLst>
            </p:cNvPr>
            <p:cNvPicPr>
              <a:picLocks noChangeAspect="1"/>
            </p:cNvPicPr>
            <p:nvPr/>
          </p:nvPicPr>
          <p:blipFill>
            <a:blip r:embed="rId5"/>
            <a:stretch>
              <a:fillRect/>
            </a:stretch>
          </p:blipFill>
          <p:spPr>
            <a:xfrm rot="9771952">
              <a:off x="1260889" y="2932434"/>
              <a:ext cx="75577" cy="65012"/>
            </a:xfrm>
            <a:prstGeom prst="rect">
              <a:avLst/>
            </a:prstGeom>
          </p:spPr>
        </p:pic>
        <p:pic>
          <p:nvPicPr>
            <p:cNvPr id="166" name="Picture 165">
              <a:extLst>
                <a:ext uri="{FF2B5EF4-FFF2-40B4-BE49-F238E27FC236}">
                  <a16:creationId xmlns:a16="http://schemas.microsoft.com/office/drawing/2014/main" id="{0B1F2AE0-9837-B61E-2544-DEE964233CEF}"/>
                </a:ext>
              </a:extLst>
            </p:cNvPr>
            <p:cNvPicPr>
              <a:picLocks noChangeAspect="1"/>
            </p:cNvPicPr>
            <p:nvPr/>
          </p:nvPicPr>
          <p:blipFill>
            <a:blip r:embed="rId5"/>
            <a:stretch>
              <a:fillRect/>
            </a:stretch>
          </p:blipFill>
          <p:spPr>
            <a:xfrm rot="9771952">
              <a:off x="1554469" y="2840114"/>
              <a:ext cx="75577" cy="65012"/>
            </a:xfrm>
            <a:prstGeom prst="rect">
              <a:avLst/>
            </a:prstGeom>
          </p:spPr>
        </p:pic>
        <p:pic>
          <p:nvPicPr>
            <p:cNvPr id="167" name="Picture 166">
              <a:extLst>
                <a:ext uri="{FF2B5EF4-FFF2-40B4-BE49-F238E27FC236}">
                  <a16:creationId xmlns:a16="http://schemas.microsoft.com/office/drawing/2014/main" id="{32627251-BA0B-EED4-204E-07A9DF70E2C1}"/>
                </a:ext>
              </a:extLst>
            </p:cNvPr>
            <p:cNvPicPr>
              <a:picLocks noChangeAspect="1"/>
            </p:cNvPicPr>
            <p:nvPr/>
          </p:nvPicPr>
          <p:blipFill>
            <a:blip r:embed="rId5"/>
            <a:stretch>
              <a:fillRect/>
            </a:stretch>
          </p:blipFill>
          <p:spPr>
            <a:xfrm rot="12860816">
              <a:off x="1573086" y="2633519"/>
              <a:ext cx="75577" cy="65012"/>
            </a:xfrm>
            <a:prstGeom prst="rect">
              <a:avLst/>
            </a:prstGeom>
          </p:spPr>
        </p:pic>
        <p:pic>
          <p:nvPicPr>
            <p:cNvPr id="168" name="Picture 167">
              <a:extLst>
                <a:ext uri="{FF2B5EF4-FFF2-40B4-BE49-F238E27FC236}">
                  <a16:creationId xmlns:a16="http://schemas.microsoft.com/office/drawing/2014/main" id="{B6BE70DD-97F5-554B-235A-34DB5C53F9CB}"/>
                </a:ext>
              </a:extLst>
            </p:cNvPr>
            <p:cNvPicPr>
              <a:picLocks noChangeAspect="1"/>
            </p:cNvPicPr>
            <p:nvPr/>
          </p:nvPicPr>
          <p:blipFill>
            <a:blip r:embed="rId5"/>
            <a:stretch>
              <a:fillRect/>
            </a:stretch>
          </p:blipFill>
          <p:spPr>
            <a:xfrm rot="16846522">
              <a:off x="1811218" y="2496047"/>
              <a:ext cx="75575" cy="65011"/>
            </a:xfrm>
            <a:prstGeom prst="rect">
              <a:avLst/>
            </a:prstGeom>
          </p:spPr>
        </p:pic>
        <p:pic>
          <p:nvPicPr>
            <p:cNvPr id="169" name="Picture 168">
              <a:extLst>
                <a:ext uri="{FF2B5EF4-FFF2-40B4-BE49-F238E27FC236}">
                  <a16:creationId xmlns:a16="http://schemas.microsoft.com/office/drawing/2014/main" id="{F68617D1-81EC-AE10-5091-B74F1EFF6C44}"/>
                </a:ext>
              </a:extLst>
            </p:cNvPr>
            <p:cNvPicPr>
              <a:picLocks noChangeAspect="1"/>
            </p:cNvPicPr>
            <p:nvPr/>
          </p:nvPicPr>
          <p:blipFill>
            <a:blip r:embed="rId5"/>
            <a:stretch>
              <a:fillRect/>
            </a:stretch>
          </p:blipFill>
          <p:spPr>
            <a:xfrm rot="1169291">
              <a:off x="2091890" y="2521087"/>
              <a:ext cx="75577" cy="65012"/>
            </a:xfrm>
            <a:prstGeom prst="rect">
              <a:avLst/>
            </a:prstGeom>
          </p:spPr>
        </p:pic>
        <p:pic>
          <p:nvPicPr>
            <p:cNvPr id="170" name="Picture 169">
              <a:extLst>
                <a:ext uri="{FF2B5EF4-FFF2-40B4-BE49-F238E27FC236}">
                  <a16:creationId xmlns:a16="http://schemas.microsoft.com/office/drawing/2014/main" id="{356DB2DA-BABA-25D2-172C-DC332CA51515}"/>
                </a:ext>
              </a:extLst>
            </p:cNvPr>
            <p:cNvPicPr>
              <a:picLocks noChangeAspect="1"/>
            </p:cNvPicPr>
            <p:nvPr/>
          </p:nvPicPr>
          <p:blipFill>
            <a:blip r:embed="rId5"/>
            <a:stretch>
              <a:fillRect/>
            </a:stretch>
          </p:blipFill>
          <p:spPr>
            <a:xfrm rot="13055139">
              <a:off x="2119308" y="2285840"/>
              <a:ext cx="75577" cy="65012"/>
            </a:xfrm>
            <a:prstGeom prst="rect">
              <a:avLst/>
            </a:prstGeom>
          </p:spPr>
        </p:pic>
        <p:pic>
          <p:nvPicPr>
            <p:cNvPr id="171" name="Picture 170">
              <a:extLst>
                <a:ext uri="{FF2B5EF4-FFF2-40B4-BE49-F238E27FC236}">
                  <a16:creationId xmlns:a16="http://schemas.microsoft.com/office/drawing/2014/main" id="{7A047C4E-8C44-711B-0120-FEA330DC48F9}"/>
                </a:ext>
              </a:extLst>
            </p:cNvPr>
            <p:cNvPicPr>
              <a:picLocks noChangeAspect="1"/>
            </p:cNvPicPr>
            <p:nvPr/>
          </p:nvPicPr>
          <p:blipFill>
            <a:blip r:embed="rId5"/>
            <a:stretch>
              <a:fillRect/>
            </a:stretch>
          </p:blipFill>
          <p:spPr>
            <a:xfrm rot="7791503">
              <a:off x="1615468" y="3145375"/>
              <a:ext cx="75577" cy="65012"/>
            </a:xfrm>
            <a:prstGeom prst="rect">
              <a:avLst/>
            </a:prstGeom>
          </p:spPr>
        </p:pic>
        <p:pic>
          <p:nvPicPr>
            <p:cNvPr id="172" name="Picture 171">
              <a:extLst>
                <a:ext uri="{FF2B5EF4-FFF2-40B4-BE49-F238E27FC236}">
                  <a16:creationId xmlns:a16="http://schemas.microsoft.com/office/drawing/2014/main" id="{DEC8005E-9267-3080-8CDB-B824C6F820BE}"/>
                </a:ext>
              </a:extLst>
            </p:cNvPr>
            <p:cNvPicPr>
              <a:picLocks noChangeAspect="1"/>
            </p:cNvPicPr>
            <p:nvPr/>
          </p:nvPicPr>
          <p:blipFill>
            <a:blip r:embed="rId5"/>
            <a:stretch>
              <a:fillRect/>
            </a:stretch>
          </p:blipFill>
          <p:spPr>
            <a:xfrm rot="13145353">
              <a:off x="1863432" y="3070854"/>
              <a:ext cx="75577" cy="65012"/>
            </a:xfrm>
            <a:prstGeom prst="rect">
              <a:avLst/>
            </a:prstGeom>
          </p:spPr>
        </p:pic>
        <p:pic>
          <p:nvPicPr>
            <p:cNvPr id="173" name="Picture 172">
              <a:extLst>
                <a:ext uri="{FF2B5EF4-FFF2-40B4-BE49-F238E27FC236}">
                  <a16:creationId xmlns:a16="http://schemas.microsoft.com/office/drawing/2014/main" id="{36631DE2-5927-3BC3-82B2-023476755D00}"/>
                </a:ext>
              </a:extLst>
            </p:cNvPr>
            <p:cNvPicPr>
              <a:picLocks noChangeAspect="1"/>
            </p:cNvPicPr>
            <p:nvPr/>
          </p:nvPicPr>
          <p:blipFill>
            <a:blip r:embed="rId5"/>
            <a:stretch>
              <a:fillRect/>
            </a:stretch>
          </p:blipFill>
          <p:spPr>
            <a:xfrm rot="9771952">
              <a:off x="1851461" y="2841317"/>
              <a:ext cx="75577" cy="65012"/>
            </a:xfrm>
            <a:prstGeom prst="rect">
              <a:avLst/>
            </a:prstGeom>
          </p:spPr>
        </p:pic>
        <p:pic>
          <p:nvPicPr>
            <p:cNvPr id="174" name="Picture 173">
              <a:extLst>
                <a:ext uri="{FF2B5EF4-FFF2-40B4-BE49-F238E27FC236}">
                  <a16:creationId xmlns:a16="http://schemas.microsoft.com/office/drawing/2014/main" id="{ECCE0CAA-3C4F-8696-E0ED-1570EC9CCE00}"/>
                </a:ext>
              </a:extLst>
            </p:cNvPr>
            <p:cNvPicPr>
              <a:picLocks noChangeAspect="1"/>
            </p:cNvPicPr>
            <p:nvPr/>
          </p:nvPicPr>
          <p:blipFill>
            <a:blip r:embed="rId5"/>
            <a:stretch>
              <a:fillRect/>
            </a:stretch>
          </p:blipFill>
          <p:spPr>
            <a:xfrm rot="13055139">
              <a:off x="2159821" y="2724958"/>
              <a:ext cx="75577" cy="65012"/>
            </a:xfrm>
            <a:prstGeom prst="rect">
              <a:avLst/>
            </a:prstGeom>
          </p:spPr>
        </p:pic>
        <p:pic>
          <p:nvPicPr>
            <p:cNvPr id="175" name="Picture 174">
              <a:extLst>
                <a:ext uri="{FF2B5EF4-FFF2-40B4-BE49-F238E27FC236}">
                  <a16:creationId xmlns:a16="http://schemas.microsoft.com/office/drawing/2014/main" id="{89BAA96E-AC3C-4DBF-DF51-BD7D08195FC3}"/>
                </a:ext>
              </a:extLst>
            </p:cNvPr>
            <p:cNvPicPr>
              <a:picLocks noChangeAspect="1"/>
            </p:cNvPicPr>
            <p:nvPr/>
          </p:nvPicPr>
          <p:blipFill>
            <a:blip r:embed="rId5"/>
            <a:stretch>
              <a:fillRect/>
            </a:stretch>
          </p:blipFill>
          <p:spPr>
            <a:xfrm rot="21181099">
              <a:off x="2256143" y="2458433"/>
              <a:ext cx="75577" cy="65012"/>
            </a:xfrm>
            <a:prstGeom prst="rect">
              <a:avLst/>
            </a:prstGeom>
          </p:spPr>
        </p:pic>
        <p:pic>
          <p:nvPicPr>
            <p:cNvPr id="176" name="Picture 175">
              <a:extLst>
                <a:ext uri="{FF2B5EF4-FFF2-40B4-BE49-F238E27FC236}">
                  <a16:creationId xmlns:a16="http://schemas.microsoft.com/office/drawing/2014/main" id="{9AF1102C-BF35-6F64-B500-1AE5AAAACD87}"/>
                </a:ext>
              </a:extLst>
            </p:cNvPr>
            <p:cNvPicPr>
              <a:picLocks noChangeAspect="1"/>
            </p:cNvPicPr>
            <p:nvPr/>
          </p:nvPicPr>
          <p:blipFill>
            <a:blip r:embed="rId5"/>
            <a:stretch>
              <a:fillRect/>
            </a:stretch>
          </p:blipFill>
          <p:spPr>
            <a:xfrm rot="13055139">
              <a:off x="1797165" y="2236003"/>
              <a:ext cx="75577" cy="65012"/>
            </a:xfrm>
            <a:prstGeom prst="rect">
              <a:avLst/>
            </a:prstGeom>
          </p:spPr>
        </p:pic>
        <p:pic>
          <p:nvPicPr>
            <p:cNvPr id="177" name="Picture 176">
              <a:extLst>
                <a:ext uri="{FF2B5EF4-FFF2-40B4-BE49-F238E27FC236}">
                  <a16:creationId xmlns:a16="http://schemas.microsoft.com/office/drawing/2014/main" id="{EC20FB53-09E9-8169-639A-77BEF0AE58A2}"/>
                </a:ext>
              </a:extLst>
            </p:cNvPr>
            <p:cNvPicPr>
              <a:picLocks noChangeAspect="1"/>
            </p:cNvPicPr>
            <p:nvPr/>
          </p:nvPicPr>
          <p:blipFill>
            <a:blip r:embed="rId5"/>
            <a:stretch>
              <a:fillRect/>
            </a:stretch>
          </p:blipFill>
          <p:spPr>
            <a:xfrm rot="16846522">
              <a:off x="994005" y="2770332"/>
              <a:ext cx="75575" cy="65011"/>
            </a:xfrm>
            <a:prstGeom prst="rect">
              <a:avLst/>
            </a:prstGeom>
          </p:spPr>
        </p:pic>
        <p:pic>
          <p:nvPicPr>
            <p:cNvPr id="178" name="Picture 177">
              <a:extLst>
                <a:ext uri="{FF2B5EF4-FFF2-40B4-BE49-F238E27FC236}">
                  <a16:creationId xmlns:a16="http://schemas.microsoft.com/office/drawing/2014/main" id="{8A9A5CE4-AF54-38CD-B5A5-7CF84BF19DA3}"/>
                </a:ext>
              </a:extLst>
            </p:cNvPr>
            <p:cNvPicPr>
              <a:picLocks noChangeAspect="1"/>
            </p:cNvPicPr>
            <p:nvPr/>
          </p:nvPicPr>
          <p:blipFill>
            <a:blip r:embed="rId5"/>
            <a:stretch>
              <a:fillRect/>
            </a:stretch>
          </p:blipFill>
          <p:spPr>
            <a:xfrm rot="7011674">
              <a:off x="942385" y="1807944"/>
              <a:ext cx="75577" cy="65012"/>
            </a:xfrm>
            <a:prstGeom prst="rect">
              <a:avLst/>
            </a:prstGeom>
          </p:spPr>
        </p:pic>
        <p:pic>
          <p:nvPicPr>
            <p:cNvPr id="179" name="Picture 178">
              <a:extLst>
                <a:ext uri="{FF2B5EF4-FFF2-40B4-BE49-F238E27FC236}">
                  <a16:creationId xmlns:a16="http://schemas.microsoft.com/office/drawing/2014/main" id="{47AAAE98-158D-26CA-2BC3-19B64C2E4DD6}"/>
                </a:ext>
              </a:extLst>
            </p:cNvPr>
            <p:cNvPicPr>
              <a:picLocks noChangeAspect="1"/>
            </p:cNvPicPr>
            <p:nvPr/>
          </p:nvPicPr>
          <p:blipFill>
            <a:blip r:embed="rId5"/>
            <a:stretch>
              <a:fillRect/>
            </a:stretch>
          </p:blipFill>
          <p:spPr>
            <a:xfrm rot="2775420">
              <a:off x="1508147" y="2289672"/>
              <a:ext cx="75577" cy="65012"/>
            </a:xfrm>
            <a:prstGeom prst="rect">
              <a:avLst/>
            </a:prstGeom>
          </p:spPr>
        </p:pic>
        <p:pic>
          <p:nvPicPr>
            <p:cNvPr id="180" name="Picture 179">
              <a:extLst>
                <a:ext uri="{FF2B5EF4-FFF2-40B4-BE49-F238E27FC236}">
                  <a16:creationId xmlns:a16="http://schemas.microsoft.com/office/drawing/2014/main" id="{361E0F15-7F52-C76E-B0E6-8EBA93CCA0F0}"/>
                </a:ext>
              </a:extLst>
            </p:cNvPr>
            <p:cNvPicPr>
              <a:picLocks noChangeAspect="1"/>
            </p:cNvPicPr>
            <p:nvPr/>
          </p:nvPicPr>
          <p:blipFill>
            <a:blip r:embed="rId5"/>
            <a:stretch>
              <a:fillRect/>
            </a:stretch>
          </p:blipFill>
          <p:spPr>
            <a:xfrm rot="1169291">
              <a:off x="1886016" y="3387861"/>
              <a:ext cx="75577" cy="65012"/>
            </a:xfrm>
            <a:prstGeom prst="rect">
              <a:avLst/>
            </a:prstGeom>
          </p:spPr>
        </p:pic>
        <p:pic>
          <p:nvPicPr>
            <p:cNvPr id="181" name="Picture 180">
              <a:extLst>
                <a:ext uri="{FF2B5EF4-FFF2-40B4-BE49-F238E27FC236}">
                  <a16:creationId xmlns:a16="http://schemas.microsoft.com/office/drawing/2014/main" id="{08F4B70F-0C2E-24DA-8290-28506086940D}"/>
                </a:ext>
              </a:extLst>
            </p:cNvPr>
            <p:cNvPicPr>
              <a:picLocks noChangeAspect="1"/>
            </p:cNvPicPr>
            <p:nvPr/>
          </p:nvPicPr>
          <p:blipFill>
            <a:blip r:embed="rId5"/>
            <a:stretch>
              <a:fillRect/>
            </a:stretch>
          </p:blipFill>
          <p:spPr>
            <a:xfrm rot="9771952">
              <a:off x="2175558" y="3028708"/>
              <a:ext cx="75577" cy="65012"/>
            </a:xfrm>
            <a:prstGeom prst="rect">
              <a:avLst/>
            </a:prstGeom>
          </p:spPr>
        </p:pic>
        <p:pic>
          <p:nvPicPr>
            <p:cNvPr id="182" name="Picture 181">
              <a:extLst>
                <a:ext uri="{FF2B5EF4-FFF2-40B4-BE49-F238E27FC236}">
                  <a16:creationId xmlns:a16="http://schemas.microsoft.com/office/drawing/2014/main" id="{84DC84F1-3ADD-BBB2-6D60-DA1A338DF6D5}"/>
                </a:ext>
              </a:extLst>
            </p:cNvPr>
            <p:cNvPicPr>
              <a:picLocks noChangeAspect="1"/>
            </p:cNvPicPr>
            <p:nvPr/>
          </p:nvPicPr>
          <p:blipFill>
            <a:blip r:embed="rId5"/>
            <a:stretch>
              <a:fillRect/>
            </a:stretch>
          </p:blipFill>
          <p:spPr>
            <a:xfrm rot="16846522">
              <a:off x="2429994" y="2875837"/>
              <a:ext cx="75575" cy="65011"/>
            </a:xfrm>
            <a:prstGeom prst="rect">
              <a:avLst/>
            </a:prstGeom>
          </p:spPr>
        </p:pic>
        <p:pic>
          <p:nvPicPr>
            <p:cNvPr id="183" name="Picture 182">
              <a:extLst>
                <a:ext uri="{FF2B5EF4-FFF2-40B4-BE49-F238E27FC236}">
                  <a16:creationId xmlns:a16="http://schemas.microsoft.com/office/drawing/2014/main" id="{24DEBCB2-9895-7569-342F-757E82E912E1}"/>
                </a:ext>
              </a:extLst>
            </p:cNvPr>
            <p:cNvPicPr>
              <a:picLocks noChangeAspect="1"/>
            </p:cNvPicPr>
            <p:nvPr/>
          </p:nvPicPr>
          <p:blipFill>
            <a:blip r:embed="rId5"/>
            <a:stretch>
              <a:fillRect/>
            </a:stretch>
          </p:blipFill>
          <p:spPr>
            <a:xfrm rot="5113084">
              <a:off x="2223025" y="3332358"/>
              <a:ext cx="75578" cy="65013"/>
            </a:xfrm>
            <a:prstGeom prst="rect">
              <a:avLst/>
            </a:prstGeom>
          </p:spPr>
        </p:pic>
        <p:pic>
          <p:nvPicPr>
            <p:cNvPr id="184" name="Picture 183">
              <a:extLst>
                <a:ext uri="{FF2B5EF4-FFF2-40B4-BE49-F238E27FC236}">
                  <a16:creationId xmlns:a16="http://schemas.microsoft.com/office/drawing/2014/main" id="{E18756E5-60F6-7EC4-FCC6-3A9641B4BE1C}"/>
                </a:ext>
              </a:extLst>
            </p:cNvPr>
            <p:cNvPicPr>
              <a:picLocks noChangeAspect="1"/>
            </p:cNvPicPr>
            <p:nvPr/>
          </p:nvPicPr>
          <p:blipFill>
            <a:blip r:embed="rId5"/>
            <a:stretch>
              <a:fillRect/>
            </a:stretch>
          </p:blipFill>
          <p:spPr>
            <a:xfrm rot="13449978">
              <a:off x="980525" y="2161145"/>
              <a:ext cx="75577" cy="65012"/>
            </a:xfrm>
            <a:prstGeom prst="rect">
              <a:avLst/>
            </a:prstGeom>
          </p:spPr>
        </p:pic>
        <p:pic>
          <p:nvPicPr>
            <p:cNvPr id="185" name="Picture 184">
              <a:extLst>
                <a:ext uri="{FF2B5EF4-FFF2-40B4-BE49-F238E27FC236}">
                  <a16:creationId xmlns:a16="http://schemas.microsoft.com/office/drawing/2014/main" id="{A179FD30-0627-64D0-4E78-9FF6441C3889}"/>
                </a:ext>
              </a:extLst>
            </p:cNvPr>
            <p:cNvPicPr>
              <a:picLocks noChangeAspect="1"/>
            </p:cNvPicPr>
            <p:nvPr/>
          </p:nvPicPr>
          <p:blipFill>
            <a:blip r:embed="rId5"/>
            <a:stretch>
              <a:fillRect/>
            </a:stretch>
          </p:blipFill>
          <p:spPr>
            <a:xfrm rot="13482212">
              <a:off x="2414636" y="3202804"/>
              <a:ext cx="75577" cy="65012"/>
            </a:xfrm>
            <a:prstGeom prst="rect">
              <a:avLst/>
            </a:prstGeom>
          </p:spPr>
        </p:pic>
        <p:pic>
          <p:nvPicPr>
            <p:cNvPr id="186" name="Picture 185">
              <a:extLst>
                <a:ext uri="{FF2B5EF4-FFF2-40B4-BE49-F238E27FC236}">
                  <a16:creationId xmlns:a16="http://schemas.microsoft.com/office/drawing/2014/main" id="{EEEF42DC-47C4-5B3E-FE3F-3797AEE8CD11}"/>
                </a:ext>
              </a:extLst>
            </p:cNvPr>
            <p:cNvPicPr>
              <a:picLocks noChangeAspect="1"/>
            </p:cNvPicPr>
            <p:nvPr/>
          </p:nvPicPr>
          <p:blipFill>
            <a:blip r:embed="rId5"/>
            <a:stretch>
              <a:fillRect/>
            </a:stretch>
          </p:blipFill>
          <p:spPr>
            <a:xfrm rot="13449978">
              <a:off x="814997" y="2247859"/>
              <a:ext cx="75577" cy="65012"/>
            </a:xfrm>
            <a:prstGeom prst="rect">
              <a:avLst/>
            </a:prstGeom>
          </p:spPr>
        </p:pic>
        <p:pic>
          <p:nvPicPr>
            <p:cNvPr id="187" name="Picture 186">
              <a:extLst>
                <a:ext uri="{FF2B5EF4-FFF2-40B4-BE49-F238E27FC236}">
                  <a16:creationId xmlns:a16="http://schemas.microsoft.com/office/drawing/2014/main" id="{A3C38A58-F142-9CAE-F7D9-83057FCA2691}"/>
                </a:ext>
              </a:extLst>
            </p:cNvPr>
            <p:cNvPicPr>
              <a:picLocks noChangeAspect="1"/>
            </p:cNvPicPr>
            <p:nvPr/>
          </p:nvPicPr>
          <p:blipFill>
            <a:blip r:embed="rId5"/>
            <a:stretch>
              <a:fillRect/>
            </a:stretch>
          </p:blipFill>
          <p:spPr>
            <a:xfrm rot="16311002">
              <a:off x="896664" y="2277376"/>
              <a:ext cx="75577" cy="65012"/>
            </a:xfrm>
            <a:prstGeom prst="rect">
              <a:avLst/>
            </a:prstGeom>
          </p:spPr>
        </p:pic>
        <p:pic>
          <p:nvPicPr>
            <p:cNvPr id="188" name="Picture 187">
              <a:extLst>
                <a:ext uri="{FF2B5EF4-FFF2-40B4-BE49-F238E27FC236}">
                  <a16:creationId xmlns:a16="http://schemas.microsoft.com/office/drawing/2014/main" id="{407A510A-3D21-C99F-5D7A-83822E38D389}"/>
                </a:ext>
              </a:extLst>
            </p:cNvPr>
            <p:cNvPicPr>
              <a:picLocks noChangeAspect="1"/>
            </p:cNvPicPr>
            <p:nvPr/>
          </p:nvPicPr>
          <p:blipFill>
            <a:blip r:embed="rId5"/>
            <a:stretch>
              <a:fillRect/>
            </a:stretch>
          </p:blipFill>
          <p:spPr>
            <a:xfrm rot="13449978">
              <a:off x="730907" y="2171652"/>
              <a:ext cx="75577" cy="65012"/>
            </a:xfrm>
            <a:prstGeom prst="rect">
              <a:avLst/>
            </a:prstGeom>
          </p:spPr>
        </p:pic>
        <p:pic>
          <p:nvPicPr>
            <p:cNvPr id="189" name="Picture 188">
              <a:extLst>
                <a:ext uri="{FF2B5EF4-FFF2-40B4-BE49-F238E27FC236}">
                  <a16:creationId xmlns:a16="http://schemas.microsoft.com/office/drawing/2014/main" id="{3701290B-B21E-D797-DF04-7454E4684F11}"/>
                </a:ext>
              </a:extLst>
            </p:cNvPr>
            <p:cNvPicPr>
              <a:picLocks noChangeAspect="1"/>
            </p:cNvPicPr>
            <p:nvPr/>
          </p:nvPicPr>
          <p:blipFill>
            <a:blip r:embed="rId5"/>
            <a:stretch>
              <a:fillRect/>
            </a:stretch>
          </p:blipFill>
          <p:spPr>
            <a:xfrm rot="13449978">
              <a:off x="746682" y="2368727"/>
              <a:ext cx="75577" cy="65012"/>
            </a:xfrm>
            <a:prstGeom prst="rect">
              <a:avLst/>
            </a:prstGeom>
          </p:spPr>
        </p:pic>
        <p:pic>
          <p:nvPicPr>
            <p:cNvPr id="190" name="Picture 189">
              <a:extLst>
                <a:ext uri="{FF2B5EF4-FFF2-40B4-BE49-F238E27FC236}">
                  <a16:creationId xmlns:a16="http://schemas.microsoft.com/office/drawing/2014/main" id="{FC32DB66-EB46-8767-B9D6-ABB4F554066C}"/>
                </a:ext>
              </a:extLst>
            </p:cNvPr>
            <p:cNvPicPr>
              <a:picLocks noChangeAspect="1"/>
            </p:cNvPicPr>
            <p:nvPr/>
          </p:nvPicPr>
          <p:blipFill>
            <a:blip r:embed="rId5"/>
            <a:stretch>
              <a:fillRect/>
            </a:stretch>
          </p:blipFill>
          <p:spPr>
            <a:xfrm rot="16311002">
              <a:off x="828349" y="2398244"/>
              <a:ext cx="75577" cy="65012"/>
            </a:xfrm>
            <a:prstGeom prst="rect">
              <a:avLst/>
            </a:prstGeom>
          </p:spPr>
        </p:pic>
        <p:pic>
          <p:nvPicPr>
            <p:cNvPr id="191" name="Picture 190">
              <a:extLst>
                <a:ext uri="{FF2B5EF4-FFF2-40B4-BE49-F238E27FC236}">
                  <a16:creationId xmlns:a16="http://schemas.microsoft.com/office/drawing/2014/main" id="{2DE66648-A1FA-62B1-B58D-E9DEF50EA897}"/>
                </a:ext>
              </a:extLst>
            </p:cNvPr>
            <p:cNvPicPr>
              <a:picLocks noChangeAspect="1"/>
            </p:cNvPicPr>
            <p:nvPr/>
          </p:nvPicPr>
          <p:blipFill>
            <a:blip r:embed="rId5"/>
            <a:stretch>
              <a:fillRect/>
            </a:stretch>
          </p:blipFill>
          <p:spPr>
            <a:xfrm rot="13449978" flipH="1">
              <a:off x="597462" y="2144439"/>
              <a:ext cx="65435" cy="56288"/>
            </a:xfrm>
            <a:prstGeom prst="rect">
              <a:avLst/>
            </a:prstGeom>
          </p:spPr>
        </p:pic>
        <p:pic>
          <p:nvPicPr>
            <p:cNvPr id="192" name="Picture 191">
              <a:extLst>
                <a:ext uri="{FF2B5EF4-FFF2-40B4-BE49-F238E27FC236}">
                  <a16:creationId xmlns:a16="http://schemas.microsoft.com/office/drawing/2014/main" id="{A993DBA3-00F3-28FF-F01F-C880A76A1450}"/>
                </a:ext>
              </a:extLst>
            </p:cNvPr>
            <p:cNvPicPr>
              <a:picLocks noChangeAspect="1"/>
            </p:cNvPicPr>
            <p:nvPr/>
          </p:nvPicPr>
          <p:blipFill>
            <a:blip r:embed="rId5"/>
            <a:stretch>
              <a:fillRect/>
            </a:stretch>
          </p:blipFill>
          <p:spPr>
            <a:xfrm rot="13449978">
              <a:off x="1939611" y="1985094"/>
              <a:ext cx="75577" cy="65012"/>
            </a:xfrm>
            <a:prstGeom prst="rect">
              <a:avLst/>
            </a:prstGeom>
          </p:spPr>
        </p:pic>
        <p:pic>
          <p:nvPicPr>
            <p:cNvPr id="193" name="Picture 192">
              <a:extLst>
                <a:ext uri="{FF2B5EF4-FFF2-40B4-BE49-F238E27FC236}">
                  <a16:creationId xmlns:a16="http://schemas.microsoft.com/office/drawing/2014/main" id="{04B43BE9-0217-98AA-0230-44BD84A618A7}"/>
                </a:ext>
              </a:extLst>
            </p:cNvPr>
            <p:cNvPicPr>
              <a:picLocks noChangeAspect="1"/>
            </p:cNvPicPr>
            <p:nvPr/>
          </p:nvPicPr>
          <p:blipFill>
            <a:blip r:embed="rId5"/>
            <a:stretch>
              <a:fillRect/>
            </a:stretch>
          </p:blipFill>
          <p:spPr>
            <a:xfrm rot="16311002">
              <a:off x="2021278" y="2014611"/>
              <a:ext cx="75577" cy="65012"/>
            </a:xfrm>
            <a:prstGeom prst="rect">
              <a:avLst/>
            </a:prstGeom>
          </p:spPr>
        </p:pic>
        <p:pic>
          <p:nvPicPr>
            <p:cNvPr id="194" name="Picture 193">
              <a:extLst>
                <a:ext uri="{FF2B5EF4-FFF2-40B4-BE49-F238E27FC236}">
                  <a16:creationId xmlns:a16="http://schemas.microsoft.com/office/drawing/2014/main" id="{EEBE3B9B-BF30-6DE5-17CA-B642AC32588A}"/>
                </a:ext>
              </a:extLst>
            </p:cNvPr>
            <p:cNvPicPr>
              <a:picLocks noChangeAspect="1"/>
            </p:cNvPicPr>
            <p:nvPr/>
          </p:nvPicPr>
          <p:blipFill>
            <a:blip r:embed="rId5"/>
            <a:stretch>
              <a:fillRect/>
            </a:stretch>
          </p:blipFill>
          <p:spPr>
            <a:xfrm rot="13449978">
              <a:off x="1855521" y="1908887"/>
              <a:ext cx="75577" cy="65012"/>
            </a:xfrm>
            <a:prstGeom prst="rect">
              <a:avLst/>
            </a:prstGeom>
          </p:spPr>
        </p:pic>
        <p:pic>
          <p:nvPicPr>
            <p:cNvPr id="195" name="Picture 194">
              <a:extLst>
                <a:ext uri="{FF2B5EF4-FFF2-40B4-BE49-F238E27FC236}">
                  <a16:creationId xmlns:a16="http://schemas.microsoft.com/office/drawing/2014/main" id="{3208461C-D969-E50F-6778-9ED990A111CB}"/>
                </a:ext>
              </a:extLst>
            </p:cNvPr>
            <p:cNvPicPr>
              <a:picLocks noChangeAspect="1"/>
            </p:cNvPicPr>
            <p:nvPr/>
          </p:nvPicPr>
          <p:blipFill>
            <a:blip r:embed="rId5"/>
            <a:stretch>
              <a:fillRect/>
            </a:stretch>
          </p:blipFill>
          <p:spPr>
            <a:xfrm rot="13449978">
              <a:off x="2328496" y="2689285"/>
              <a:ext cx="75577" cy="65012"/>
            </a:xfrm>
            <a:prstGeom prst="rect">
              <a:avLst/>
            </a:prstGeom>
          </p:spPr>
        </p:pic>
        <p:pic>
          <p:nvPicPr>
            <p:cNvPr id="196" name="Picture 195">
              <a:extLst>
                <a:ext uri="{FF2B5EF4-FFF2-40B4-BE49-F238E27FC236}">
                  <a16:creationId xmlns:a16="http://schemas.microsoft.com/office/drawing/2014/main" id="{0F205A10-CA81-9C52-D68A-F6FEE7DADF0F}"/>
                </a:ext>
              </a:extLst>
            </p:cNvPr>
            <p:cNvPicPr>
              <a:picLocks noChangeAspect="1"/>
            </p:cNvPicPr>
            <p:nvPr/>
          </p:nvPicPr>
          <p:blipFill>
            <a:blip r:embed="rId5"/>
            <a:stretch>
              <a:fillRect/>
            </a:stretch>
          </p:blipFill>
          <p:spPr>
            <a:xfrm rot="16311002">
              <a:off x="2410163" y="2718802"/>
              <a:ext cx="75577" cy="65012"/>
            </a:xfrm>
            <a:prstGeom prst="rect">
              <a:avLst/>
            </a:prstGeom>
          </p:spPr>
        </p:pic>
        <p:pic>
          <p:nvPicPr>
            <p:cNvPr id="197" name="Picture 196">
              <a:extLst>
                <a:ext uri="{FF2B5EF4-FFF2-40B4-BE49-F238E27FC236}">
                  <a16:creationId xmlns:a16="http://schemas.microsoft.com/office/drawing/2014/main" id="{BE301B12-4ADE-1681-BAF9-3B84358744F4}"/>
                </a:ext>
              </a:extLst>
            </p:cNvPr>
            <p:cNvPicPr>
              <a:picLocks noChangeAspect="1"/>
            </p:cNvPicPr>
            <p:nvPr/>
          </p:nvPicPr>
          <p:blipFill>
            <a:blip r:embed="rId5"/>
            <a:stretch>
              <a:fillRect/>
            </a:stretch>
          </p:blipFill>
          <p:spPr>
            <a:xfrm rot="13449978">
              <a:off x="2244406" y="2613078"/>
              <a:ext cx="75577" cy="65012"/>
            </a:xfrm>
            <a:prstGeom prst="rect">
              <a:avLst/>
            </a:prstGeom>
          </p:spPr>
        </p:pic>
        <p:pic>
          <p:nvPicPr>
            <p:cNvPr id="198" name="Picture 197">
              <a:extLst>
                <a:ext uri="{FF2B5EF4-FFF2-40B4-BE49-F238E27FC236}">
                  <a16:creationId xmlns:a16="http://schemas.microsoft.com/office/drawing/2014/main" id="{801538E2-F4C1-6A7E-F2CD-DBE57CD10DD1}"/>
                </a:ext>
              </a:extLst>
            </p:cNvPr>
            <p:cNvPicPr>
              <a:picLocks noChangeAspect="1"/>
            </p:cNvPicPr>
            <p:nvPr/>
          </p:nvPicPr>
          <p:blipFill>
            <a:blip r:embed="rId5"/>
            <a:stretch>
              <a:fillRect/>
            </a:stretch>
          </p:blipFill>
          <p:spPr>
            <a:xfrm rot="13449978">
              <a:off x="1984279" y="3724553"/>
              <a:ext cx="75577" cy="65012"/>
            </a:xfrm>
            <a:prstGeom prst="rect">
              <a:avLst/>
            </a:prstGeom>
          </p:spPr>
        </p:pic>
        <p:pic>
          <p:nvPicPr>
            <p:cNvPr id="200" name="Picture 199">
              <a:extLst>
                <a:ext uri="{FF2B5EF4-FFF2-40B4-BE49-F238E27FC236}">
                  <a16:creationId xmlns:a16="http://schemas.microsoft.com/office/drawing/2014/main" id="{34E34795-7F45-43B0-4533-528133A5FCA1}"/>
                </a:ext>
              </a:extLst>
            </p:cNvPr>
            <p:cNvPicPr>
              <a:picLocks noChangeAspect="1"/>
            </p:cNvPicPr>
            <p:nvPr/>
          </p:nvPicPr>
          <p:blipFill>
            <a:blip r:embed="rId5"/>
            <a:stretch>
              <a:fillRect/>
            </a:stretch>
          </p:blipFill>
          <p:spPr>
            <a:xfrm rot="13449978">
              <a:off x="1900189" y="3648346"/>
              <a:ext cx="75577" cy="65012"/>
            </a:xfrm>
            <a:prstGeom prst="rect">
              <a:avLst/>
            </a:prstGeom>
          </p:spPr>
        </p:pic>
        <p:pic>
          <p:nvPicPr>
            <p:cNvPr id="201" name="Picture 200">
              <a:extLst>
                <a:ext uri="{FF2B5EF4-FFF2-40B4-BE49-F238E27FC236}">
                  <a16:creationId xmlns:a16="http://schemas.microsoft.com/office/drawing/2014/main" id="{7ACD1421-A9BF-3442-DF4E-15EDE1BA219B}"/>
                </a:ext>
              </a:extLst>
            </p:cNvPr>
            <p:cNvPicPr>
              <a:picLocks noChangeAspect="1"/>
            </p:cNvPicPr>
            <p:nvPr/>
          </p:nvPicPr>
          <p:blipFill>
            <a:blip r:embed="rId5"/>
            <a:stretch>
              <a:fillRect/>
            </a:stretch>
          </p:blipFill>
          <p:spPr>
            <a:xfrm rot="13449978">
              <a:off x="2554464" y="3151738"/>
              <a:ext cx="75577" cy="65012"/>
            </a:xfrm>
            <a:prstGeom prst="rect">
              <a:avLst/>
            </a:prstGeom>
          </p:spPr>
        </p:pic>
        <p:pic>
          <p:nvPicPr>
            <p:cNvPr id="202" name="Picture 201">
              <a:extLst>
                <a:ext uri="{FF2B5EF4-FFF2-40B4-BE49-F238E27FC236}">
                  <a16:creationId xmlns:a16="http://schemas.microsoft.com/office/drawing/2014/main" id="{41D8AF81-36F0-6AEE-EA1C-9FA31C8B9DA3}"/>
                </a:ext>
              </a:extLst>
            </p:cNvPr>
            <p:cNvPicPr>
              <a:picLocks noChangeAspect="1"/>
            </p:cNvPicPr>
            <p:nvPr/>
          </p:nvPicPr>
          <p:blipFill>
            <a:blip r:embed="rId5"/>
            <a:stretch>
              <a:fillRect/>
            </a:stretch>
          </p:blipFill>
          <p:spPr>
            <a:xfrm rot="16311002">
              <a:off x="2281408" y="3677868"/>
              <a:ext cx="75577" cy="65012"/>
            </a:xfrm>
            <a:prstGeom prst="rect">
              <a:avLst/>
            </a:prstGeom>
          </p:spPr>
        </p:pic>
        <p:pic>
          <p:nvPicPr>
            <p:cNvPr id="203" name="Picture 202">
              <a:extLst>
                <a:ext uri="{FF2B5EF4-FFF2-40B4-BE49-F238E27FC236}">
                  <a16:creationId xmlns:a16="http://schemas.microsoft.com/office/drawing/2014/main" id="{85FE7A15-8674-A792-3724-93873A2B385F}"/>
                </a:ext>
              </a:extLst>
            </p:cNvPr>
            <p:cNvPicPr>
              <a:picLocks noChangeAspect="1"/>
            </p:cNvPicPr>
            <p:nvPr/>
          </p:nvPicPr>
          <p:blipFill>
            <a:blip r:embed="rId5"/>
            <a:stretch>
              <a:fillRect/>
            </a:stretch>
          </p:blipFill>
          <p:spPr>
            <a:xfrm rot="13449978">
              <a:off x="2537362" y="3445220"/>
              <a:ext cx="75577" cy="65012"/>
            </a:xfrm>
            <a:prstGeom prst="rect">
              <a:avLst/>
            </a:prstGeom>
          </p:spPr>
        </p:pic>
        <p:pic>
          <p:nvPicPr>
            <p:cNvPr id="204" name="Picture 203">
              <a:extLst>
                <a:ext uri="{FF2B5EF4-FFF2-40B4-BE49-F238E27FC236}">
                  <a16:creationId xmlns:a16="http://schemas.microsoft.com/office/drawing/2014/main" id="{B59EA864-CC0F-F6A7-17ED-191A37216658}"/>
                </a:ext>
              </a:extLst>
            </p:cNvPr>
            <p:cNvPicPr>
              <a:picLocks noChangeAspect="1"/>
            </p:cNvPicPr>
            <p:nvPr/>
          </p:nvPicPr>
          <p:blipFill>
            <a:blip r:embed="rId5"/>
            <a:stretch>
              <a:fillRect/>
            </a:stretch>
          </p:blipFill>
          <p:spPr>
            <a:xfrm rot="16311002">
              <a:off x="692000" y="2066764"/>
              <a:ext cx="75577" cy="65012"/>
            </a:xfrm>
            <a:prstGeom prst="rect">
              <a:avLst/>
            </a:prstGeom>
          </p:spPr>
        </p:pic>
        <p:pic>
          <p:nvPicPr>
            <p:cNvPr id="205" name="Picture 204">
              <a:extLst>
                <a:ext uri="{FF2B5EF4-FFF2-40B4-BE49-F238E27FC236}">
                  <a16:creationId xmlns:a16="http://schemas.microsoft.com/office/drawing/2014/main" id="{E3D4B3E6-6BFB-9CAB-E2EC-FB16A8533165}"/>
                </a:ext>
              </a:extLst>
            </p:cNvPr>
            <p:cNvPicPr>
              <a:picLocks noChangeAspect="1"/>
            </p:cNvPicPr>
            <p:nvPr/>
          </p:nvPicPr>
          <p:blipFill>
            <a:blip r:embed="rId5"/>
            <a:stretch>
              <a:fillRect/>
            </a:stretch>
          </p:blipFill>
          <p:spPr>
            <a:xfrm rot="13449978">
              <a:off x="880683" y="2770749"/>
              <a:ext cx="75577" cy="65012"/>
            </a:xfrm>
            <a:prstGeom prst="rect">
              <a:avLst/>
            </a:prstGeom>
          </p:spPr>
        </p:pic>
        <p:pic>
          <p:nvPicPr>
            <p:cNvPr id="206" name="Picture 205">
              <a:extLst>
                <a:ext uri="{FF2B5EF4-FFF2-40B4-BE49-F238E27FC236}">
                  <a16:creationId xmlns:a16="http://schemas.microsoft.com/office/drawing/2014/main" id="{0080D21E-6EE0-8CA6-7C09-4075EEE4391D}"/>
                </a:ext>
              </a:extLst>
            </p:cNvPr>
            <p:cNvPicPr>
              <a:picLocks noChangeAspect="1"/>
            </p:cNvPicPr>
            <p:nvPr/>
          </p:nvPicPr>
          <p:blipFill>
            <a:blip r:embed="rId5"/>
            <a:stretch>
              <a:fillRect/>
            </a:stretch>
          </p:blipFill>
          <p:spPr>
            <a:xfrm rot="13449978">
              <a:off x="623173" y="2324052"/>
              <a:ext cx="75577" cy="65012"/>
            </a:xfrm>
            <a:prstGeom prst="rect">
              <a:avLst/>
            </a:prstGeom>
          </p:spPr>
        </p:pic>
        <p:pic>
          <p:nvPicPr>
            <p:cNvPr id="207" name="Picture 206">
              <a:extLst>
                <a:ext uri="{FF2B5EF4-FFF2-40B4-BE49-F238E27FC236}">
                  <a16:creationId xmlns:a16="http://schemas.microsoft.com/office/drawing/2014/main" id="{CF91AB5B-68AC-2907-021B-C788AF6079EA}"/>
                </a:ext>
              </a:extLst>
            </p:cNvPr>
            <p:cNvPicPr>
              <a:picLocks noChangeAspect="1"/>
            </p:cNvPicPr>
            <p:nvPr/>
          </p:nvPicPr>
          <p:blipFill>
            <a:blip r:embed="rId5"/>
            <a:stretch>
              <a:fillRect/>
            </a:stretch>
          </p:blipFill>
          <p:spPr>
            <a:xfrm rot="13449978">
              <a:off x="638948" y="2521127"/>
              <a:ext cx="75577" cy="65012"/>
            </a:xfrm>
            <a:prstGeom prst="rect">
              <a:avLst/>
            </a:prstGeom>
          </p:spPr>
        </p:pic>
        <p:pic>
          <p:nvPicPr>
            <p:cNvPr id="208" name="Picture 207">
              <a:extLst>
                <a:ext uri="{FF2B5EF4-FFF2-40B4-BE49-F238E27FC236}">
                  <a16:creationId xmlns:a16="http://schemas.microsoft.com/office/drawing/2014/main" id="{02CEE4BB-8282-C93B-D7CB-7718B68B853A}"/>
                </a:ext>
              </a:extLst>
            </p:cNvPr>
            <p:cNvPicPr>
              <a:picLocks noChangeAspect="1"/>
            </p:cNvPicPr>
            <p:nvPr/>
          </p:nvPicPr>
          <p:blipFill>
            <a:blip r:embed="rId5"/>
            <a:stretch>
              <a:fillRect/>
            </a:stretch>
          </p:blipFill>
          <p:spPr>
            <a:xfrm rot="16311002">
              <a:off x="720615" y="2550644"/>
              <a:ext cx="75577" cy="65012"/>
            </a:xfrm>
            <a:prstGeom prst="rect">
              <a:avLst/>
            </a:prstGeom>
          </p:spPr>
        </p:pic>
        <p:pic>
          <p:nvPicPr>
            <p:cNvPr id="209" name="Picture 208">
              <a:extLst>
                <a:ext uri="{FF2B5EF4-FFF2-40B4-BE49-F238E27FC236}">
                  <a16:creationId xmlns:a16="http://schemas.microsoft.com/office/drawing/2014/main" id="{6BBFDBB6-AFB7-CFD9-A834-860A74183062}"/>
                </a:ext>
              </a:extLst>
            </p:cNvPr>
            <p:cNvPicPr>
              <a:picLocks noChangeAspect="1"/>
            </p:cNvPicPr>
            <p:nvPr/>
          </p:nvPicPr>
          <p:blipFill>
            <a:blip r:embed="rId5"/>
            <a:stretch>
              <a:fillRect/>
            </a:stretch>
          </p:blipFill>
          <p:spPr>
            <a:xfrm rot="13449978">
              <a:off x="554858" y="2444920"/>
              <a:ext cx="75577" cy="65012"/>
            </a:xfrm>
            <a:prstGeom prst="rect">
              <a:avLst/>
            </a:prstGeom>
          </p:spPr>
        </p:pic>
        <p:pic>
          <p:nvPicPr>
            <p:cNvPr id="210" name="Picture 209">
              <a:extLst>
                <a:ext uri="{FF2B5EF4-FFF2-40B4-BE49-F238E27FC236}">
                  <a16:creationId xmlns:a16="http://schemas.microsoft.com/office/drawing/2014/main" id="{6C355B99-7EAF-D626-03B4-D7BF381E842C}"/>
                </a:ext>
              </a:extLst>
            </p:cNvPr>
            <p:cNvPicPr>
              <a:picLocks noChangeAspect="1"/>
            </p:cNvPicPr>
            <p:nvPr/>
          </p:nvPicPr>
          <p:blipFill>
            <a:blip r:embed="rId5"/>
            <a:stretch>
              <a:fillRect/>
            </a:stretch>
          </p:blipFill>
          <p:spPr>
            <a:xfrm rot="2775420">
              <a:off x="1397891" y="2431993"/>
              <a:ext cx="75577" cy="65012"/>
            </a:xfrm>
            <a:prstGeom prst="rect">
              <a:avLst/>
            </a:prstGeom>
          </p:spPr>
        </p:pic>
        <p:pic>
          <p:nvPicPr>
            <p:cNvPr id="211" name="Picture 210">
              <a:extLst>
                <a:ext uri="{FF2B5EF4-FFF2-40B4-BE49-F238E27FC236}">
                  <a16:creationId xmlns:a16="http://schemas.microsoft.com/office/drawing/2014/main" id="{2B36386C-E3B1-D7F2-C34A-427FF8491199}"/>
                </a:ext>
              </a:extLst>
            </p:cNvPr>
            <p:cNvPicPr>
              <a:picLocks noChangeAspect="1"/>
            </p:cNvPicPr>
            <p:nvPr/>
          </p:nvPicPr>
          <p:blipFill>
            <a:blip r:embed="rId5"/>
            <a:stretch>
              <a:fillRect/>
            </a:stretch>
          </p:blipFill>
          <p:spPr>
            <a:xfrm rot="16311002">
              <a:off x="1413540" y="1781534"/>
              <a:ext cx="75577" cy="65012"/>
            </a:xfrm>
            <a:prstGeom prst="rect">
              <a:avLst/>
            </a:prstGeom>
          </p:spPr>
        </p:pic>
        <p:pic>
          <p:nvPicPr>
            <p:cNvPr id="212" name="Picture 211">
              <a:extLst>
                <a:ext uri="{FF2B5EF4-FFF2-40B4-BE49-F238E27FC236}">
                  <a16:creationId xmlns:a16="http://schemas.microsoft.com/office/drawing/2014/main" id="{FE10C25E-6188-6130-F938-7533813A25AF}"/>
                </a:ext>
              </a:extLst>
            </p:cNvPr>
            <p:cNvPicPr>
              <a:picLocks noChangeAspect="1"/>
            </p:cNvPicPr>
            <p:nvPr/>
          </p:nvPicPr>
          <p:blipFill>
            <a:blip r:embed="rId5"/>
            <a:stretch>
              <a:fillRect/>
            </a:stretch>
          </p:blipFill>
          <p:spPr>
            <a:xfrm rot="4545850">
              <a:off x="694354" y="2909049"/>
              <a:ext cx="75575" cy="65011"/>
            </a:xfrm>
            <a:prstGeom prst="rect">
              <a:avLst/>
            </a:prstGeom>
          </p:spPr>
        </p:pic>
        <p:pic>
          <p:nvPicPr>
            <p:cNvPr id="213" name="Picture 212">
              <a:extLst>
                <a:ext uri="{FF2B5EF4-FFF2-40B4-BE49-F238E27FC236}">
                  <a16:creationId xmlns:a16="http://schemas.microsoft.com/office/drawing/2014/main" id="{844730D8-1CD4-588D-E782-0880D6F79F55}"/>
                </a:ext>
              </a:extLst>
            </p:cNvPr>
            <p:cNvPicPr>
              <a:picLocks noChangeAspect="1"/>
            </p:cNvPicPr>
            <p:nvPr/>
          </p:nvPicPr>
          <p:blipFill>
            <a:blip r:embed="rId5"/>
            <a:stretch>
              <a:fillRect/>
            </a:stretch>
          </p:blipFill>
          <p:spPr>
            <a:xfrm rot="19071280">
              <a:off x="973081" y="3114818"/>
              <a:ext cx="75577" cy="65012"/>
            </a:xfrm>
            <a:prstGeom prst="rect">
              <a:avLst/>
            </a:prstGeom>
          </p:spPr>
        </p:pic>
        <p:pic>
          <p:nvPicPr>
            <p:cNvPr id="214" name="Picture 213">
              <a:extLst>
                <a:ext uri="{FF2B5EF4-FFF2-40B4-BE49-F238E27FC236}">
                  <a16:creationId xmlns:a16="http://schemas.microsoft.com/office/drawing/2014/main" id="{F7013951-781E-5133-C6A3-64F19FA49CC3}"/>
                </a:ext>
              </a:extLst>
            </p:cNvPr>
            <p:cNvPicPr>
              <a:picLocks noChangeAspect="1"/>
            </p:cNvPicPr>
            <p:nvPr/>
          </p:nvPicPr>
          <p:blipFill>
            <a:blip r:embed="rId5"/>
            <a:stretch>
              <a:fillRect/>
            </a:stretch>
          </p:blipFill>
          <p:spPr>
            <a:xfrm rot="19071280">
              <a:off x="1240639" y="3293404"/>
              <a:ext cx="75577" cy="65012"/>
            </a:xfrm>
            <a:prstGeom prst="rect">
              <a:avLst/>
            </a:prstGeom>
          </p:spPr>
        </p:pic>
        <p:pic>
          <p:nvPicPr>
            <p:cNvPr id="215" name="Picture 214">
              <a:extLst>
                <a:ext uri="{FF2B5EF4-FFF2-40B4-BE49-F238E27FC236}">
                  <a16:creationId xmlns:a16="http://schemas.microsoft.com/office/drawing/2014/main" id="{9E5012E1-8AE3-1E8C-9DD1-5C810B9FD788}"/>
                </a:ext>
              </a:extLst>
            </p:cNvPr>
            <p:cNvPicPr>
              <a:picLocks noChangeAspect="1"/>
            </p:cNvPicPr>
            <p:nvPr/>
          </p:nvPicPr>
          <p:blipFill>
            <a:blip r:embed="rId5"/>
            <a:stretch>
              <a:fillRect/>
            </a:stretch>
          </p:blipFill>
          <p:spPr>
            <a:xfrm rot="19071280">
              <a:off x="1335889" y="3341029"/>
              <a:ext cx="75577" cy="65012"/>
            </a:xfrm>
            <a:prstGeom prst="rect">
              <a:avLst/>
            </a:prstGeom>
          </p:spPr>
        </p:pic>
        <p:pic>
          <p:nvPicPr>
            <p:cNvPr id="216" name="Picture 215">
              <a:extLst>
                <a:ext uri="{FF2B5EF4-FFF2-40B4-BE49-F238E27FC236}">
                  <a16:creationId xmlns:a16="http://schemas.microsoft.com/office/drawing/2014/main" id="{0212737A-1961-55CF-8D2C-6E594E1219E2}"/>
                </a:ext>
              </a:extLst>
            </p:cNvPr>
            <p:cNvPicPr>
              <a:picLocks noChangeAspect="1"/>
            </p:cNvPicPr>
            <p:nvPr/>
          </p:nvPicPr>
          <p:blipFill>
            <a:blip r:embed="rId5"/>
            <a:stretch>
              <a:fillRect/>
            </a:stretch>
          </p:blipFill>
          <p:spPr>
            <a:xfrm rot="5113084">
              <a:off x="2350025" y="3373634"/>
              <a:ext cx="75578" cy="65013"/>
            </a:xfrm>
            <a:prstGeom prst="rect">
              <a:avLst/>
            </a:prstGeom>
          </p:spPr>
        </p:pic>
        <p:pic>
          <p:nvPicPr>
            <p:cNvPr id="217" name="Picture 216">
              <a:extLst>
                <a:ext uri="{FF2B5EF4-FFF2-40B4-BE49-F238E27FC236}">
                  <a16:creationId xmlns:a16="http://schemas.microsoft.com/office/drawing/2014/main" id="{50898459-23C5-E7D8-C196-B769D7571507}"/>
                </a:ext>
              </a:extLst>
            </p:cNvPr>
            <p:cNvPicPr>
              <a:picLocks noChangeAspect="1"/>
            </p:cNvPicPr>
            <p:nvPr/>
          </p:nvPicPr>
          <p:blipFill>
            <a:blip r:embed="rId5"/>
            <a:stretch>
              <a:fillRect/>
            </a:stretch>
          </p:blipFill>
          <p:spPr>
            <a:xfrm rot="1169291">
              <a:off x="1901892" y="3502160"/>
              <a:ext cx="75577" cy="65012"/>
            </a:xfrm>
            <a:prstGeom prst="rect">
              <a:avLst/>
            </a:prstGeom>
          </p:spPr>
        </p:pic>
        <p:pic>
          <p:nvPicPr>
            <p:cNvPr id="218" name="Picture 217">
              <a:extLst>
                <a:ext uri="{FF2B5EF4-FFF2-40B4-BE49-F238E27FC236}">
                  <a16:creationId xmlns:a16="http://schemas.microsoft.com/office/drawing/2014/main" id="{A562FCF6-C6CF-C6BE-F43F-5B93A44471E2}"/>
                </a:ext>
              </a:extLst>
            </p:cNvPr>
            <p:cNvPicPr>
              <a:picLocks noChangeAspect="1"/>
            </p:cNvPicPr>
            <p:nvPr/>
          </p:nvPicPr>
          <p:blipFill>
            <a:blip r:embed="rId5"/>
            <a:stretch>
              <a:fillRect/>
            </a:stretch>
          </p:blipFill>
          <p:spPr>
            <a:xfrm rot="7791503">
              <a:off x="1694843" y="3453349"/>
              <a:ext cx="75577" cy="65012"/>
            </a:xfrm>
            <a:prstGeom prst="rect">
              <a:avLst/>
            </a:prstGeom>
          </p:spPr>
        </p:pic>
        <p:pic>
          <p:nvPicPr>
            <p:cNvPr id="5" name="Picture 4">
              <a:extLst>
                <a:ext uri="{FF2B5EF4-FFF2-40B4-BE49-F238E27FC236}">
                  <a16:creationId xmlns:a16="http://schemas.microsoft.com/office/drawing/2014/main" id="{00DB705B-F0A9-F807-9F74-D3ACBBCBAC35}"/>
                </a:ext>
              </a:extLst>
            </p:cNvPr>
            <p:cNvPicPr>
              <a:picLocks noChangeAspect="1"/>
            </p:cNvPicPr>
            <p:nvPr/>
          </p:nvPicPr>
          <p:blipFill>
            <a:blip r:embed="rId5"/>
            <a:stretch>
              <a:fillRect/>
            </a:stretch>
          </p:blipFill>
          <p:spPr>
            <a:xfrm rot="13449978">
              <a:off x="2573714" y="3525780"/>
              <a:ext cx="75577" cy="65012"/>
            </a:xfrm>
            <a:prstGeom prst="rect">
              <a:avLst/>
            </a:prstGeom>
          </p:spPr>
        </p:pic>
        <p:pic>
          <p:nvPicPr>
            <p:cNvPr id="6" name="Picture 5">
              <a:extLst>
                <a:ext uri="{FF2B5EF4-FFF2-40B4-BE49-F238E27FC236}">
                  <a16:creationId xmlns:a16="http://schemas.microsoft.com/office/drawing/2014/main" id="{AC4692DA-89D1-1172-1723-DBC0E4D607F5}"/>
                </a:ext>
              </a:extLst>
            </p:cNvPr>
            <p:cNvPicPr>
              <a:picLocks noChangeAspect="1"/>
            </p:cNvPicPr>
            <p:nvPr/>
          </p:nvPicPr>
          <p:blipFill>
            <a:blip r:embed="rId5"/>
            <a:stretch>
              <a:fillRect/>
            </a:stretch>
          </p:blipFill>
          <p:spPr>
            <a:xfrm rot="19071280">
              <a:off x="591059" y="2760924"/>
              <a:ext cx="75577" cy="65012"/>
            </a:xfrm>
            <a:prstGeom prst="rect">
              <a:avLst/>
            </a:prstGeom>
          </p:spPr>
        </p:pic>
        <p:pic>
          <p:nvPicPr>
            <p:cNvPr id="10" name="Picture 9">
              <a:extLst>
                <a:ext uri="{FF2B5EF4-FFF2-40B4-BE49-F238E27FC236}">
                  <a16:creationId xmlns:a16="http://schemas.microsoft.com/office/drawing/2014/main" id="{38538E24-4E99-A659-951C-EF5619C2126B}"/>
                </a:ext>
              </a:extLst>
            </p:cNvPr>
            <p:cNvPicPr>
              <a:picLocks noChangeAspect="1"/>
            </p:cNvPicPr>
            <p:nvPr/>
          </p:nvPicPr>
          <p:blipFill>
            <a:blip r:embed="rId5"/>
            <a:stretch>
              <a:fillRect/>
            </a:stretch>
          </p:blipFill>
          <p:spPr>
            <a:xfrm rot="19071280">
              <a:off x="1360591" y="3214895"/>
              <a:ext cx="75577" cy="65012"/>
            </a:xfrm>
            <a:prstGeom prst="rect">
              <a:avLst/>
            </a:prstGeom>
          </p:spPr>
        </p:pic>
        <p:pic>
          <p:nvPicPr>
            <p:cNvPr id="11" name="Picture 10">
              <a:extLst>
                <a:ext uri="{FF2B5EF4-FFF2-40B4-BE49-F238E27FC236}">
                  <a16:creationId xmlns:a16="http://schemas.microsoft.com/office/drawing/2014/main" id="{D68E6599-ECF9-B957-5594-7C366EC64032}"/>
                </a:ext>
              </a:extLst>
            </p:cNvPr>
            <p:cNvPicPr>
              <a:picLocks noChangeAspect="1"/>
            </p:cNvPicPr>
            <p:nvPr/>
          </p:nvPicPr>
          <p:blipFill>
            <a:blip r:embed="rId5"/>
            <a:stretch>
              <a:fillRect/>
            </a:stretch>
          </p:blipFill>
          <p:spPr>
            <a:xfrm rot="19071280">
              <a:off x="1110718" y="3009521"/>
              <a:ext cx="75577" cy="65012"/>
            </a:xfrm>
            <a:prstGeom prst="rect">
              <a:avLst/>
            </a:prstGeom>
          </p:spPr>
        </p:pic>
        <p:pic>
          <p:nvPicPr>
            <p:cNvPr id="12" name="Picture 11">
              <a:extLst>
                <a:ext uri="{FF2B5EF4-FFF2-40B4-BE49-F238E27FC236}">
                  <a16:creationId xmlns:a16="http://schemas.microsoft.com/office/drawing/2014/main" id="{FA425308-B256-A4E5-3BDE-4DE7EEBB38B9}"/>
                </a:ext>
              </a:extLst>
            </p:cNvPr>
            <p:cNvPicPr>
              <a:picLocks noChangeAspect="1"/>
            </p:cNvPicPr>
            <p:nvPr/>
          </p:nvPicPr>
          <p:blipFill>
            <a:blip r:embed="rId5"/>
            <a:stretch>
              <a:fillRect/>
            </a:stretch>
          </p:blipFill>
          <p:spPr>
            <a:xfrm rot="13449978">
              <a:off x="559219" y="2324259"/>
              <a:ext cx="75577" cy="65012"/>
            </a:xfrm>
            <a:prstGeom prst="rect">
              <a:avLst/>
            </a:prstGeom>
          </p:spPr>
        </p:pic>
        <p:pic>
          <p:nvPicPr>
            <p:cNvPr id="17" name="Picture 16">
              <a:extLst>
                <a:ext uri="{FF2B5EF4-FFF2-40B4-BE49-F238E27FC236}">
                  <a16:creationId xmlns:a16="http://schemas.microsoft.com/office/drawing/2014/main" id="{0D5EA363-30D0-4496-91CF-976D481528B8}"/>
                </a:ext>
              </a:extLst>
            </p:cNvPr>
            <p:cNvPicPr>
              <a:picLocks noChangeAspect="1"/>
            </p:cNvPicPr>
            <p:nvPr/>
          </p:nvPicPr>
          <p:blipFill>
            <a:blip r:embed="rId5"/>
            <a:stretch>
              <a:fillRect/>
            </a:stretch>
          </p:blipFill>
          <p:spPr>
            <a:xfrm rot="13449978" flipH="1">
              <a:off x="577967" y="2244217"/>
              <a:ext cx="65435" cy="56288"/>
            </a:xfrm>
            <a:prstGeom prst="rect">
              <a:avLst/>
            </a:prstGeom>
          </p:spPr>
        </p:pic>
        <p:pic>
          <p:nvPicPr>
            <p:cNvPr id="18" name="Picture 17">
              <a:extLst>
                <a:ext uri="{FF2B5EF4-FFF2-40B4-BE49-F238E27FC236}">
                  <a16:creationId xmlns:a16="http://schemas.microsoft.com/office/drawing/2014/main" id="{4477478B-F453-4CD2-1BFC-F104EBA7C727}"/>
                </a:ext>
              </a:extLst>
            </p:cNvPr>
            <p:cNvPicPr>
              <a:picLocks noChangeAspect="1"/>
            </p:cNvPicPr>
            <p:nvPr/>
          </p:nvPicPr>
          <p:blipFill>
            <a:blip r:embed="rId5"/>
            <a:stretch>
              <a:fillRect/>
            </a:stretch>
          </p:blipFill>
          <p:spPr>
            <a:xfrm rot="16311002">
              <a:off x="2331144" y="3740727"/>
              <a:ext cx="75577" cy="65012"/>
            </a:xfrm>
            <a:prstGeom prst="rect">
              <a:avLst/>
            </a:prstGeom>
          </p:spPr>
        </p:pic>
        <p:pic>
          <p:nvPicPr>
            <p:cNvPr id="29" name="Picture 28">
              <a:extLst>
                <a:ext uri="{FF2B5EF4-FFF2-40B4-BE49-F238E27FC236}">
                  <a16:creationId xmlns:a16="http://schemas.microsoft.com/office/drawing/2014/main" id="{D096388F-3AA5-728F-3A2B-90BDB9C4AEF8}"/>
                </a:ext>
              </a:extLst>
            </p:cNvPr>
            <p:cNvPicPr>
              <a:picLocks noChangeAspect="1"/>
            </p:cNvPicPr>
            <p:nvPr/>
          </p:nvPicPr>
          <p:blipFill>
            <a:blip r:embed="rId5"/>
            <a:stretch>
              <a:fillRect/>
            </a:stretch>
          </p:blipFill>
          <p:spPr>
            <a:xfrm rot="13055139">
              <a:off x="2291206" y="2900460"/>
              <a:ext cx="75577" cy="65012"/>
            </a:xfrm>
            <a:prstGeom prst="rect">
              <a:avLst/>
            </a:prstGeom>
          </p:spPr>
        </p:pic>
        <p:pic>
          <p:nvPicPr>
            <p:cNvPr id="224" name="Picture 223">
              <a:extLst>
                <a:ext uri="{FF2B5EF4-FFF2-40B4-BE49-F238E27FC236}">
                  <a16:creationId xmlns:a16="http://schemas.microsoft.com/office/drawing/2014/main" id="{34C59C17-2157-35D5-BA20-630F434BF6EF}"/>
                </a:ext>
              </a:extLst>
            </p:cNvPr>
            <p:cNvPicPr>
              <a:picLocks noChangeAspect="1"/>
            </p:cNvPicPr>
            <p:nvPr/>
          </p:nvPicPr>
          <p:blipFill>
            <a:blip r:embed="rId5"/>
            <a:stretch>
              <a:fillRect/>
            </a:stretch>
          </p:blipFill>
          <p:spPr>
            <a:xfrm rot="16311002">
              <a:off x="2328499" y="2575583"/>
              <a:ext cx="75577" cy="65012"/>
            </a:xfrm>
            <a:prstGeom prst="rect">
              <a:avLst/>
            </a:prstGeom>
          </p:spPr>
        </p:pic>
        <p:pic>
          <p:nvPicPr>
            <p:cNvPr id="225" name="Picture 224">
              <a:extLst>
                <a:ext uri="{FF2B5EF4-FFF2-40B4-BE49-F238E27FC236}">
                  <a16:creationId xmlns:a16="http://schemas.microsoft.com/office/drawing/2014/main" id="{DC35F671-DD94-D952-0114-2D93E0B5CFC3}"/>
                </a:ext>
              </a:extLst>
            </p:cNvPr>
            <p:cNvPicPr>
              <a:picLocks noChangeAspect="1"/>
            </p:cNvPicPr>
            <p:nvPr/>
          </p:nvPicPr>
          <p:blipFill>
            <a:blip r:embed="rId5"/>
            <a:stretch>
              <a:fillRect/>
            </a:stretch>
          </p:blipFill>
          <p:spPr>
            <a:xfrm rot="17090831">
              <a:off x="1587144" y="3503535"/>
              <a:ext cx="75577" cy="65012"/>
            </a:xfrm>
            <a:prstGeom prst="rect">
              <a:avLst/>
            </a:prstGeom>
          </p:spPr>
        </p:pic>
        <p:pic>
          <p:nvPicPr>
            <p:cNvPr id="226" name="Picture 225">
              <a:extLst>
                <a:ext uri="{FF2B5EF4-FFF2-40B4-BE49-F238E27FC236}">
                  <a16:creationId xmlns:a16="http://schemas.microsoft.com/office/drawing/2014/main" id="{6093C21F-7A58-24B5-F2C9-EB84A0E209BA}"/>
                </a:ext>
              </a:extLst>
            </p:cNvPr>
            <p:cNvPicPr>
              <a:picLocks noChangeAspect="1"/>
            </p:cNvPicPr>
            <p:nvPr/>
          </p:nvPicPr>
          <p:blipFill>
            <a:blip r:embed="rId5"/>
            <a:stretch>
              <a:fillRect/>
            </a:stretch>
          </p:blipFill>
          <p:spPr>
            <a:xfrm rot="9771952">
              <a:off x="1577505" y="2958828"/>
              <a:ext cx="75577" cy="65012"/>
            </a:xfrm>
            <a:prstGeom prst="rect">
              <a:avLst/>
            </a:prstGeom>
          </p:spPr>
        </p:pic>
        <p:pic>
          <p:nvPicPr>
            <p:cNvPr id="227" name="Picture 226">
              <a:extLst>
                <a:ext uri="{FF2B5EF4-FFF2-40B4-BE49-F238E27FC236}">
                  <a16:creationId xmlns:a16="http://schemas.microsoft.com/office/drawing/2014/main" id="{FC0E9E54-4D2D-EB37-45E3-C2FC49ACAF5B}"/>
                </a:ext>
              </a:extLst>
            </p:cNvPr>
            <p:cNvPicPr>
              <a:picLocks noChangeAspect="1"/>
            </p:cNvPicPr>
            <p:nvPr/>
          </p:nvPicPr>
          <p:blipFill>
            <a:blip r:embed="rId5"/>
            <a:stretch>
              <a:fillRect/>
            </a:stretch>
          </p:blipFill>
          <p:spPr>
            <a:xfrm rot="754467">
              <a:off x="1677441" y="1859126"/>
              <a:ext cx="75577" cy="65012"/>
            </a:xfrm>
            <a:prstGeom prst="rect">
              <a:avLst/>
            </a:prstGeom>
          </p:spPr>
        </p:pic>
        <p:pic>
          <p:nvPicPr>
            <p:cNvPr id="229" name="Picture 228">
              <a:extLst>
                <a:ext uri="{FF2B5EF4-FFF2-40B4-BE49-F238E27FC236}">
                  <a16:creationId xmlns:a16="http://schemas.microsoft.com/office/drawing/2014/main" id="{220FD00E-0160-6985-04D4-9335FA19945C}"/>
                </a:ext>
              </a:extLst>
            </p:cNvPr>
            <p:cNvPicPr>
              <a:picLocks noChangeAspect="1"/>
            </p:cNvPicPr>
            <p:nvPr/>
          </p:nvPicPr>
          <p:blipFill>
            <a:blip r:embed="rId5"/>
            <a:stretch>
              <a:fillRect/>
            </a:stretch>
          </p:blipFill>
          <p:spPr>
            <a:xfrm rot="754467">
              <a:off x="1506950" y="1783825"/>
              <a:ext cx="75577" cy="65012"/>
            </a:xfrm>
            <a:prstGeom prst="rect">
              <a:avLst/>
            </a:prstGeom>
          </p:spPr>
        </p:pic>
        <p:pic>
          <p:nvPicPr>
            <p:cNvPr id="230" name="Picture 229">
              <a:extLst>
                <a:ext uri="{FF2B5EF4-FFF2-40B4-BE49-F238E27FC236}">
                  <a16:creationId xmlns:a16="http://schemas.microsoft.com/office/drawing/2014/main" id="{B665E43A-3029-0CEE-E786-4687067E6344}"/>
                </a:ext>
              </a:extLst>
            </p:cNvPr>
            <p:cNvPicPr>
              <a:picLocks noChangeAspect="1"/>
            </p:cNvPicPr>
            <p:nvPr/>
          </p:nvPicPr>
          <p:blipFill>
            <a:blip r:embed="rId5"/>
            <a:stretch>
              <a:fillRect/>
            </a:stretch>
          </p:blipFill>
          <p:spPr>
            <a:xfrm rot="16846522">
              <a:off x="2544919" y="3075388"/>
              <a:ext cx="75575" cy="65011"/>
            </a:xfrm>
            <a:prstGeom prst="rect">
              <a:avLst/>
            </a:prstGeom>
          </p:spPr>
        </p:pic>
        <p:pic>
          <p:nvPicPr>
            <p:cNvPr id="231" name="Picture 230">
              <a:extLst>
                <a:ext uri="{FF2B5EF4-FFF2-40B4-BE49-F238E27FC236}">
                  <a16:creationId xmlns:a16="http://schemas.microsoft.com/office/drawing/2014/main" id="{5921A369-99F8-2418-B4CC-622B20E5DEE4}"/>
                </a:ext>
              </a:extLst>
            </p:cNvPr>
            <p:cNvPicPr>
              <a:picLocks noChangeAspect="1"/>
            </p:cNvPicPr>
            <p:nvPr/>
          </p:nvPicPr>
          <p:blipFill>
            <a:blip r:embed="rId5"/>
            <a:stretch>
              <a:fillRect/>
            </a:stretch>
          </p:blipFill>
          <p:spPr>
            <a:xfrm rot="14412412">
              <a:off x="2333127" y="3602942"/>
              <a:ext cx="75578" cy="65013"/>
            </a:xfrm>
            <a:prstGeom prst="rect">
              <a:avLst/>
            </a:prstGeom>
          </p:spPr>
        </p:pic>
        <p:pic>
          <p:nvPicPr>
            <p:cNvPr id="232" name="Picture 231">
              <a:extLst>
                <a:ext uri="{FF2B5EF4-FFF2-40B4-BE49-F238E27FC236}">
                  <a16:creationId xmlns:a16="http://schemas.microsoft.com/office/drawing/2014/main" id="{9371D892-E980-28CB-67C7-56AF54AEB6D7}"/>
                </a:ext>
              </a:extLst>
            </p:cNvPr>
            <p:cNvPicPr>
              <a:picLocks noChangeAspect="1"/>
            </p:cNvPicPr>
            <p:nvPr/>
          </p:nvPicPr>
          <p:blipFill>
            <a:blip r:embed="rId5"/>
            <a:stretch>
              <a:fillRect/>
            </a:stretch>
          </p:blipFill>
          <p:spPr>
            <a:xfrm rot="9771952">
              <a:off x="1518141" y="3166869"/>
              <a:ext cx="75577" cy="65012"/>
            </a:xfrm>
            <a:prstGeom prst="rect">
              <a:avLst/>
            </a:prstGeom>
          </p:spPr>
        </p:pic>
      </p:grpSp>
      <p:sp>
        <p:nvSpPr>
          <p:cNvPr id="219" name="Rectangle 218">
            <a:extLst>
              <a:ext uri="{FF2B5EF4-FFF2-40B4-BE49-F238E27FC236}">
                <a16:creationId xmlns:a16="http://schemas.microsoft.com/office/drawing/2014/main" id="{95CEDB3B-5D69-DCB8-D233-B2EF2471F46D}"/>
              </a:ext>
            </a:extLst>
          </p:cNvPr>
          <p:cNvSpPr/>
          <p:nvPr/>
        </p:nvSpPr>
        <p:spPr>
          <a:xfrm>
            <a:off x="1123403" y="3858210"/>
            <a:ext cx="1431235" cy="333955"/>
          </a:xfrm>
          <a:prstGeom prst="rect">
            <a:avLst/>
          </a:prstGeom>
          <a:solidFill>
            <a:schemeClr val="bg1">
              <a:alpha val="1926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860"/>
              </a:lnSpc>
            </a:pPr>
            <a:r>
              <a:rPr lang="en-US" sz="1600" dirty="0" err="1">
                <a:solidFill>
                  <a:schemeClr val="tx1">
                    <a:lumMod val="75000"/>
                    <a:lumOff val="25000"/>
                  </a:schemeClr>
                </a:solidFill>
                <a:latin typeface="Calibri" panose="020F0502020204030204" pitchFamily="34" charset="0"/>
                <a:cs typeface="Calibri" panose="020F0502020204030204" pitchFamily="34" charset="0"/>
              </a:rPr>
              <a:t>Lenacapavir</a:t>
            </a: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220" name="Picture 219">
            <a:extLst>
              <a:ext uri="{FF2B5EF4-FFF2-40B4-BE49-F238E27FC236}">
                <a16:creationId xmlns:a16="http://schemas.microsoft.com/office/drawing/2014/main" id="{3431F315-AA61-3B78-CDC8-EDE9C3EEA31B}"/>
              </a:ext>
            </a:extLst>
          </p:cNvPr>
          <p:cNvPicPr>
            <a:picLocks noChangeAspect="1"/>
          </p:cNvPicPr>
          <p:nvPr/>
        </p:nvPicPr>
        <p:blipFill>
          <a:blip r:embed="rId5"/>
          <a:stretch>
            <a:fillRect/>
          </a:stretch>
        </p:blipFill>
        <p:spPr>
          <a:xfrm>
            <a:off x="1235989" y="3944367"/>
            <a:ext cx="219486" cy="188805"/>
          </a:xfrm>
          <a:prstGeom prst="rect">
            <a:avLst/>
          </a:prstGeom>
        </p:spPr>
      </p:pic>
      <p:grpSp>
        <p:nvGrpSpPr>
          <p:cNvPr id="221" name="Group 220">
            <a:extLst>
              <a:ext uri="{FF2B5EF4-FFF2-40B4-BE49-F238E27FC236}">
                <a16:creationId xmlns:a16="http://schemas.microsoft.com/office/drawing/2014/main" id="{9F7C6484-FD6A-336B-5514-B44C4325B9B9}"/>
              </a:ext>
            </a:extLst>
          </p:cNvPr>
          <p:cNvGrpSpPr/>
          <p:nvPr/>
        </p:nvGrpSpPr>
        <p:grpSpPr>
          <a:xfrm>
            <a:off x="321913" y="3594953"/>
            <a:ext cx="844541" cy="825902"/>
            <a:chOff x="5679392" y="1513802"/>
            <a:chExt cx="3017520" cy="3017520"/>
          </a:xfrm>
        </p:grpSpPr>
        <p:pic>
          <p:nvPicPr>
            <p:cNvPr id="222" name="Picture 221">
              <a:extLst>
                <a:ext uri="{FF2B5EF4-FFF2-40B4-BE49-F238E27FC236}">
                  <a16:creationId xmlns:a16="http://schemas.microsoft.com/office/drawing/2014/main" id="{B606C5FB-E0A8-D84A-6A65-8EE9DA142F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52" b="96233" l="5196" r="95228">
                          <a14:foregroundMark x1="64687" y1="11410" x2="48993" y2="9042"/>
                          <a14:foregroundMark x1="48993" y1="9042" x2="33192" y2="14424"/>
                          <a14:foregroundMark x1="33192" y1="14424" x2="17073" y2="26803"/>
                          <a14:foregroundMark x1="17073" y1="26803" x2="9120" y2="42196"/>
                          <a14:foregroundMark x1="9120" y1="42196" x2="10498" y2="58235"/>
                          <a14:foregroundMark x1="10498" y1="58235" x2="11665" y2="60603"/>
                          <a14:foregroundMark x1="43478" y1="15931" x2="22269" y2="34984"/>
                          <a14:foregroundMark x1="35207" y1="10011" x2="21421" y2="17115"/>
                          <a14:foregroundMark x1="21421" y1="17115" x2="10604" y2="30248"/>
                          <a14:foregroundMark x1="10604" y1="30248" x2="4772" y2="46394"/>
                          <a14:foregroundMark x1="4772" y1="46394" x2="7211" y2="64478"/>
                          <a14:foregroundMark x1="7211" y1="64478" x2="16649" y2="78149"/>
                          <a14:foregroundMark x1="16649" y1="78149" x2="22800" y2="81808"/>
                          <a14:foregroundMark x1="65429" y1="8181" x2="43160" y2="5705"/>
                          <a14:foregroundMark x1="50583" y1="8719" x2="69989" y2="26157"/>
                          <a14:foregroundMark x1="27041" y1="87191" x2="41994" y2="92680"/>
                          <a14:foregroundMark x1="41994" y1="92680" x2="59385" y2="93326"/>
                          <a14:foregroundMark x1="59385" y1="93326" x2="73913" y2="87836"/>
                          <a14:foregroundMark x1="73913" y1="87836" x2="78897" y2="83961"/>
                          <a14:foregroundMark x1="18558" y1="62433" x2="26511" y2="69214"/>
                          <a14:foregroundMark x1="26511" y1="87944" x2="41569" y2="93864"/>
                          <a14:foregroundMark x1="41569" y1="93864" x2="65748" y2="92250"/>
                          <a14:foregroundMark x1="58006" y1="94187" x2="44008" y2="94403"/>
                          <a14:foregroundMark x1="17497" y1="82024" x2="49841" y2="91712"/>
                          <a14:foregroundMark x1="49841" y1="91712" x2="81230" y2="83315"/>
                          <a14:foregroundMark x1="81230" y1="83315" x2="81018" y2="82562"/>
                          <a14:foregroundMark x1="93743" y1="50592" x2="90562" y2="66308"/>
                          <a14:foregroundMark x1="90562" y1="66308" x2="82397" y2="81378"/>
                          <a14:foregroundMark x1="82397" y1="81378" x2="75716" y2="86114"/>
                          <a14:foregroundMark x1="89502" y1="34446" x2="95334" y2="49516"/>
                          <a14:foregroundMark x1="95334" y1="49516" x2="94592" y2="61356"/>
                          <a14:foregroundMark x1="78897" y1="16146" x2="65005" y2="6889"/>
                          <a14:foregroundMark x1="65005" y1="6889" x2="57264" y2="5705"/>
                          <a14:foregroundMark x1="57794" y1="4952" x2="72641" y2="11087"/>
                          <a14:foregroundMark x1="72641" y1="11087" x2="73595" y2="11948"/>
                          <a14:foregroundMark x1="53234" y1="96340" x2="43478" y2="95802"/>
                          <a14:foregroundMark x1="63309" y1="94403" x2="46660" y2="94726"/>
                          <a14:foregroundMark x1="46660" y1="94726" x2="17073" y2="82670"/>
                          <a14:foregroundMark x1="17073" y1="82670" x2="10074" y2="66631"/>
                          <a14:foregroundMark x1="10074" y1="66631" x2="9226" y2="53068"/>
                          <a14:foregroundMark x1="10074" y1="26911" x2="21103" y2="13886"/>
                          <a14:foregroundMark x1="21103" y1="13886" x2="22269" y2="13240"/>
                          <a14:foregroundMark x1="16967" y1="19376" x2="5196" y2="55113"/>
                          <a14:foregroundMark x1="5196" y1="55113" x2="8590" y2="70506"/>
                          <a14:foregroundMark x1="8590" y1="70506" x2="32238" y2="92788"/>
                          <a14:foregroundMark x1="32238" y1="92788" x2="37116" y2="94726"/>
                        </a14:backgroundRemoval>
                      </a14:imgEffect>
                    </a14:imgLayer>
                  </a14:imgProps>
                </a:ext>
              </a:extLst>
            </a:blip>
            <a:stretch>
              <a:fillRect/>
            </a:stretch>
          </p:blipFill>
          <p:spPr>
            <a:xfrm>
              <a:off x="5679392" y="1513802"/>
              <a:ext cx="3017520" cy="3017520"/>
            </a:xfrm>
            <a:prstGeom prst="rect">
              <a:avLst/>
            </a:prstGeom>
          </p:spPr>
        </p:pic>
        <p:sp>
          <p:nvSpPr>
            <p:cNvPr id="223" name="Oval 222">
              <a:extLst>
                <a:ext uri="{FF2B5EF4-FFF2-40B4-BE49-F238E27FC236}">
                  <a16:creationId xmlns:a16="http://schemas.microsoft.com/office/drawing/2014/main" id="{70282993-677C-4CF2-B3A3-DFD50C2C1D91}"/>
                </a:ext>
              </a:extLst>
            </p:cNvPr>
            <p:cNvSpPr>
              <a:spLocks noChangeAspect="1"/>
            </p:cNvSpPr>
            <p:nvPr/>
          </p:nvSpPr>
          <p:spPr>
            <a:xfrm>
              <a:off x="5798709" y="1612501"/>
              <a:ext cx="2816352" cy="2816352"/>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CF47DB1F-8D9E-F5D6-C9D8-28B93AC653F7}"/>
              </a:ext>
            </a:extLst>
          </p:cNvPr>
          <p:cNvSpPr/>
          <p:nvPr/>
        </p:nvSpPr>
        <p:spPr>
          <a:xfrm>
            <a:off x="891406" y="4400550"/>
            <a:ext cx="1535412" cy="343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400" dirty="0">
                <a:solidFill>
                  <a:schemeClr val="tx1"/>
                </a:solidFill>
                <a:latin typeface="Calibri" panose="020F0502020204030204" pitchFamily="34" charset="0"/>
                <a:cs typeface="Calibri" panose="020F0502020204030204" pitchFamily="34" charset="0"/>
              </a:rPr>
              <a:t>Cytoplasm</a:t>
            </a:r>
          </a:p>
        </p:txBody>
      </p:sp>
    </p:spTree>
    <p:extLst>
      <p:ext uri="{BB962C8B-B14F-4D97-AF65-F5344CB8AC3E}">
        <p14:creationId xmlns:p14="http://schemas.microsoft.com/office/powerpoint/2010/main" val="2238238865"/>
      </p:ext>
    </p:extLst>
  </p:cSld>
  <p:clrMapOvr>
    <a:masterClrMapping/>
  </p:clrMapOvr>
  <mc:AlternateContent xmlns:mc="http://schemas.openxmlformats.org/markup-compatibility/2006" xmlns:p14="http://schemas.microsoft.com/office/powerpoint/2010/main">
    <mc:Choice Requires="p14">
      <p:transition spd="slow" p14:dur="1250" advTm="11562">
        <p:fade/>
      </p:transition>
    </mc:Choice>
    <mc:Fallback xmlns="">
      <p:transition spd="slow" advTm="11562">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F507B-49A1-4232-781B-C938B1ACB25B}"/>
              </a:ext>
            </a:extLst>
          </p:cNvPr>
          <p:cNvSpPr/>
          <p:nvPr/>
        </p:nvSpPr>
        <p:spPr>
          <a:xfrm>
            <a:off x="238535" y="981478"/>
            <a:ext cx="8682827" cy="3837012"/>
          </a:xfrm>
          <a:prstGeom prst="rect">
            <a:avLst/>
          </a:prstGeom>
          <a:gradFill flip="none" rotWithShape="1">
            <a:gsLst>
              <a:gs pos="75000">
                <a:srgbClr val="CBBAB0"/>
              </a:gs>
              <a:gs pos="0">
                <a:srgbClr val="C2B2A5"/>
              </a:gs>
              <a:gs pos="100000">
                <a:srgbClr val="BEAEA1"/>
              </a:gs>
              <a:gs pos="47000">
                <a:srgbClr val="CCBEB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CBFDCDB-0A92-D908-C6F5-85AABAC351AE}"/>
              </a:ext>
            </a:extLst>
          </p:cNvPr>
          <p:cNvSpPr/>
          <p:nvPr/>
        </p:nvSpPr>
        <p:spPr>
          <a:xfrm>
            <a:off x="238535" y="981478"/>
            <a:ext cx="2785516" cy="3840480"/>
          </a:xfrm>
          <a:prstGeom prst="rect">
            <a:avLst/>
          </a:prstGeom>
          <a:solidFill>
            <a:srgbClr val="EA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D75F27-6A86-D44C-B18F-23DC668F9008}"/>
              </a:ext>
            </a:extLst>
          </p:cNvPr>
          <p:cNvSpPr/>
          <p:nvPr/>
        </p:nvSpPr>
        <p:spPr>
          <a:xfrm>
            <a:off x="215537" y="1167369"/>
            <a:ext cx="8705731" cy="343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endParaRPr lang="en-US" sz="1600" dirty="0">
              <a:solidFill>
                <a:schemeClr val="tx1"/>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DE188EB-02FF-2458-3043-C6455DA5B541}"/>
              </a:ext>
            </a:extLst>
          </p:cNvPr>
          <p:cNvPicPr>
            <a:picLocks noChangeAspect="1"/>
          </p:cNvPicPr>
          <p:nvPr/>
        </p:nvPicPr>
        <p:blipFill>
          <a:blip r:embed="rId3"/>
          <a:stretch>
            <a:fillRect/>
          </a:stretch>
        </p:blipFill>
        <p:spPr>
          <a:xfrm>
            <a:off x="6131168" y="1588067"/>
            <a:ext cx="2919047" cy="2541874"/>
          </a:xfrm>
          <a:prstGeom prst="rect">
            <a:avLst/>
          </a:prstGeom>
          <a:effectLst>
            <a:softEdge rad="317500"/>
          </a:effectLst>
        </p:spPr>
      </p:pic>
      <p:sp>
        <p:nvSpPr>
          <p:cNvPr id="2" name="Title 1">
            <a:extLst>
              <a:ext uri="{FF2B5EF4-FFF2-40B4-BE49-F238E27FC236}">
                <a16:creationId xmlns:a16="http://schemas.microsoft.com/office/drawing/2014/main" id="{0497A85D-5403-D043-93A4-71A42E607FC1}"/>
              </a:ext>
            </a:extLst>
          </p:cNvPr>
          <p:cNvSpPr>
            <a:spLocks noGrp="1"/>
          </p:cNvSpPr>
          <p:nvPr>
            <p:ph type="title"/>
          </p:nvPr>
        </p:nvSpPr>
        <p:spPr/>
        <p:txBody>
          <a:bodyPr/>
          <a:lstStyle/>
          <a:p>
            <a:r>
              <a:rPr lang="en-US" dirty="0" err="1"/>
              <a:t>Lenacapavir</a:t>
            </a:r>
            <a:r>
              <a:rPr lang="en-US" dirty="0"/>
              <a:t> and Inhibition of Capsid Uncoating</a:t>
            </a:r>
          </a:p>
        </p:txBody>
      </p:sp>
      <p:sp>
        <p:nvSpPr>
          <p:cNvPr id="3" name="Text Placeholder 2">
            <a:extLst>
              <a:ext uri="{FF2B5EF4-FFF2-40B4-BE49-F238E27FC236}">
                <a16:creationId xmlns:a16="http://schemas.microsoft.com/office/drawing/2014/main" id="{6870A97F-C0E4-8846-8B09-D1CA9448277E}"/>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29" name="Striped Right Arrow 28">
            <a:extLst>
              <a:ext uri="{FF2B5EF4-FFF2-40B4-BE49-F238E27FC236}">
                <a16:creationId xmlns:a16="http://schemas.microsoft.com/office/drawing/2014/main" id="{94A13F4F-FC06-CF45-86BD-334760408E24}"/>
              </a:ext>
            </a:extLst>
          </p:cNvPr>
          <p:cNvSpPr/>
          <p:nvPr/>
        </p:nvSpPr>
        <p:spPr>
          <a:xfrm>
            <a:off x="1905000" y="2609850"/>
            <a:ext cx="4595446" cy="385010"/>
          </a:xfrm>
          <a:prstGeom prst="stripedRightArrow">
            <a:avLst/>
          </a:prstGeom>
          <a:gradFill>
            <a:gsLst>
              <a:gs pos="0">
                <a:srgbClr val="C2B2A5"/>
              </a:gs>
              <a:gs pos="23000">
                <a:srgbClr val="615953">
                  <a:alpha val="93000"/>
                </a:srgbClr>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6D3843-9289-FC40-E3CA-B079BCA8F684}"/>
              </a:ext>
            </a:extLst>
          </p:cNvPr>
          <p:cNvSpPr/>
          <p:nvPr/>
        </p:nvSpPr>
        <p:spPr>
          <a:xfrm>
            <a:off x="244796" y="1167369"/>
            <a:ext cx="2757642" cy="3435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en-US" sz="1600" dirty="0" err="1">
                <a:solidFill>
                  <a:schemeClr val="tx1">
                    <a:lumMod val="75000"/>
                    <a:lumOff val="25000"/>
                  </a:schemeClr>
                </a:solidFill>
                <a:latin typeface="Calibri" panose="020F0502020204030204" pitchFamily="34" charset="0"/>
                <a:cs typeface="Calibri" panose="020F0502020204030204" pitchFamily="34" charset="0"/>
              </a:rPr>
              <a:t>Lenacapavir</a:t>
            </a:r>
            <a:r>
              <a:rPr lang="en-US" sz="1600" dirty="0">
                <a:solidFill>
                  <a:schemeClr val="tx1">
                    <a:lumMod val="75000"/>
                    <a:lumOff val="25000"/>
                  </a:schemeClr>
                </a:solidFill>
                <a:latin typeface="Calibri" panose="020F0502020204030204" pitchFamily="34" charset="0"/>
                <a:cs typeface="Calibri" panose="020F0502020204030204" pitchFamily="34" charset="0"/>
              </a:rPr>
              <a:t> Stabilized Capsid</a:t>
            </a:r>
          </a:p>
        </p:txBody>
      </p:sp>
      <p:pic>
        <p:nvPicPr>
          <p:cNvPr id="11" name="Picture 10">
            <a:extLst>
              <a:ext uri="{FF2B5EF4-FFF2-40B4-BE49-F238E27FC236}">
                <a16:creationId xmlns:a16="http://schemas.microsoft.com/office/drawing/2014/main" id="{6DEF30D3-B2F6-D887-AB22-E7B4A9D52770}"/>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rot="1673791">
            <a:off x="3039197" y="1619045"/>
            <a:ext cx="2800276" cy="2519370"/>
          </a:xfrm>
          <a:prstGeom prst="rect">
            <a:avLst/>
          </a:prstGeom>
          <a:effectLst>
            <a:softEdge rad="393700"/>
          </a:effectLst>
        </p:spPr>
      </p:pic>
      <p:sp>
        <p:nvSpPr>
          <p:cNvPr id="5" name="Rectangle 13">
            <a:extLst>
              <a:ext uri="{FF2B5EF4-FFF2-40B4-BE49-F238E27FC236}">
                <a16:creationId xmlns:a16="http://schemas.microsoft.com/office/drawing/2014/main" id="{CBED2C93-28F6-4755-8D75-3C8A7E596A4A}"/>
              </a:ext>
            </a:extLst>
          </p:cNvPr>
          <p:cNvSpPr>
            <a:spLocks noChangeArrowheads="1"/>
          </p:cNvSpPr>
          <p:nvPr/>
        </p:nvSpPr>
        <p:spPr bwMode="auto">
          <a:xfrm>
            <a:off x="7011094" y="3387273"/>
            <a:ext cx="890261" cy="43289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75000"/>
                    <a:lumOff val="25000"/>
                  </a:schemeClr>
                </a:solidFill>
                <a:latin typeface="Calibri" panose="020F0502020204030204" pitchFamily="34" charset="0"/>
                <a:cs typeface="Calibri" panose="020F0502020204030204" pitchFamily="34" charset="0"/>
              </a:rPr>
              <a:t>HIV DNA</a:t>
            </a:r>
          </a:p>
        </p:txBody>
      </p:sp>
      <p:cxnSp>
        <p:nvCxnSpPr>
          <p:cNvPr id="6" name="Straight Connector 5">
            <a:extLst>
              <a:ext uri="{FF2B5EF4-FFF2-40B4-BE49-F238E27FC236}">
                <a16:creationId xmlns:a16="http://schemas.microsoft.com/office/drawing/2014/main" id="{C22FCB6F-5A6A-3ADB-CF4E-7DCD8FA0F129}"/>
              </a:ext>
            </a:extLst>
          </p:cNvPr>
          <p:cNvCxnSpPr>
            <a:cxnSpLocks/>
          </p:cNvCxnSpPr>
          <p:nvPr/>
        </p:nvCxnSpPr>
        <p:spPr>
          <a:xfrm flipH="1" flipV="1">
            <a:off x="7168662" y="3311769"/>
            <a:ext cx="181707" cy="169985"/>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95CEDB3B-5D69-DCB8-D233-B2EF2471F46D}"/>
              </a:ext>
            </a:extLst>
          </p:cNvPr>
          <p:cNvSpPr/>
          <p:nvPr/>
        </p:nvSpPr>
        <p:spPr>
          <a:xfrm>
            <a:off x="1123403" y="3858210"/>
            <a:ext cx="1431235" cy="333955"/>
          </a:xfrm>
          <a:prstGeom prst="rect">
            <a:avLst/>
          </a:prstGeom>
          <a:solidFill>
            <a:schemeClr val="bg1">
              <a:alpha val="19266"/>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860"/>
              </a:lnSpc>
            </a:pPr>
            <a:r>
              <a:rPr lang="en-US" sz="1600" dirty="0" err="1">
                <a:solidFill>
                  <a:schemeClr val="tx1">
                    <a:lumMod val="75000"/>
                    <a:lumOff val="25000"/>
                  </a:schemeClr>
                </a:solidFill>
                <a:latin typeface="Calibri" panose="020F0502020204030204" pitchFamily="34" charset="0"/>
                <a:cs typeface="Calibri" panose="020F0502020204030204" pitchFamily="34" charset="0"/>
              </a:rPr>
              <a:t>Lenacapavir</a:t>
            </a: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220" name="Picture 219">
            <a:extLst>
              <a:ext uri="{FF2B5EF4-FFF2-40B4-BE49-F238E27FC236}">
                <a16:creationId xmlns:a16="http://schemas.microsoft.com/office/drawing/2014/main" id="{3431F315-AA61-3B78-CDC8-EDE9C3EEA31B}"/>
              </a:ext>
            </a:extLst>
          </p:cNvPr>
          <p:cNvPicPr>
            <a:picLocks noChangeAspect="1"/>
          </p:cNvPicPr>
          <p:nvPr/>
        </p:nvPicPr>
        <p:blipFill>
          <a:blip r:embed="rId6"/>
          <a:stretch>
            <a:fillRect/>
          </a:stretch>
        </p:blipFill>
        <p:spPr>
          <a:xfrm>
            <a:off x="1235989" y="3944367"/>
            <a:ext cx="219486" cy="188805"/>
          </a:xfrm>
          <a:prstGeom prst="rect">
            <a:avLst/>
          </a:prstGeom>
        </p:spPr>
      </p:pic>
      <p:cxnSp>
        <p:nvCxnSpPr>
          <p:cNvPr id="225" name="Straight Connector 224">
            <a:extLst>
              <a:ext uri="{FF2B5EF4-FFF2-40B4-BE49-F238E27FC236}">
                <a16:creationId xmlns:a16="http://schemas.microsoft.com/office/drawing/2014/main" id="{73293FD4-78FC-F585-67FB-FC359364E341}"/>
              </a:ext>
            </a:extLst>
          </p:cNvPr>
          <p:cNvCxnSpPr>
            <a:cxnSpLocks/>
          </p:cNvCxnSpPr>
          <p:nvPr/>
        </p:nvCxnSpPr>
        <p:spPr>
          <a:xfrm>
            <a:off x="2864601" y="2472324"/>
            <a:ext cx="0" cy="69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7AC0FD24-55F9-E702-8F91-C513707A6533}"/>
              </a:ext>
            </a:extLst>
          </p:cNvPr>
          <p:cNvCxnSpPr>
            <a:cxnSpLocks/>
          </p:cNvCxnSpPr>
          <p:nvPr/>
        </p:nvCxnSpPr>
        <p:spPr>
          <a:xfrm>
            <a:off x="5927829" y="2472324"/>
            <a:ext cx="0" cy="69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4D33E5F8-C5D6-4234-AD86-2C314E2FC1F9}"/>
              </a:ext>
            </a:extLst>
          </p:cNvPr>
          <p:cNvCxnSpPr>
            <a:cxnSpLocks/>
          </p:cNvCxnSpPr>
          <p:nvPr/>
        </p:nvCxnSpPr>
        <p:spPr>
          <a:xfrm>
            <a:off x="6002912" y="2472324"/>
            <a:ext cx="0" cy="69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F47DB1F-8D9E-F5D6-C9D8-28B93AC653F7}"/>
              </a:ext>
            </a:extLst>
          </p:cNvPr>
          <p:cNvSpPr/>
          <p:nvPr/>
        </p:nvSpPr>
        <p:spPr>
          <a:xfrm>
            <a:off x="891406" y="4400550"/>
            <a:ext cx="1535412" cy="343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400" dirty="0">
                <a:solidFill>
                  <a:schemeClr val="tx1"/>
                </a:solidFill>
                <a:latin typeface="Calibri" panose="020F0502020204030204" pitchFamily="34" charset="0"/>
                <a:cs typeface="Calibri" panose="020F0502020204030204" pitchFamily="34" charset="0"/>
              </a:rPr>
              <a:t>Cytoplasm</a:t>
            </a:r>
          </a:p>
        </p:txBody>
      </p:sp>
      <p:sp>
        <p:nvSpPr>
          <p:cNvPr id="10" name="Rectangle 9">
            <a:extLst>
              <a:ext uri="{FF2B5EF4-FFF2-40B4-BE49-F238E27FC236}">
                <a16:creationId xmlns:a16="http://schemas.microsoft.com/office/drawing/2014/main" id="{B2393E18-63A3-8489-3F55-87DC2BDA99C6}"/>
              </a:ext>
            </a:extLst>
          </p:cNvPr>
          <p:cNvSpPr/>
          <p:nvPr/>
        </p:nvSpPr>
        <p:spPr>
          <a:xfrm>
            <a:off x="5199017" y="4400550"/>
            <a:ext cx="1535412" cy="343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400" dirty="0">
                <a:solidFill>
                  <a:schemeClr val="tx1"/>
                </a:solidFill>
                <a:latin typeface="Calibri" panose="020F0502020204030204" pitchFamily="34" charset="0"/>
                <a:cs typeface="Calibri" panose="020F0502020204030204" pitchFamily="34" charset="0"/>
              </a:rPr>
              <a:t>Nucleus</a:t>
            </a:r>
          </a:p>
        </p:txBody>
      </p:sp>
      <p:grpSp>
        <p:nvGrpSpPr>
          <p:cNvPr id="12" name="Group 11">
            <a:extLst>
              <a:ext uri="{FF2B5EF4-FFF2-40B4-BE49-F238E27FC236}">
                <a16:creationId xmlns:a16="http://schemas.microsoft.com/office/drawing/2014/main" id="{E0AA12E1-49D1-58C8-ACCF-D1E65588B8E8}"/>
              </a:ext>
            </a:extLst>
          </p:cNvPr>
          <p:cNvGrpSpPr/>
          <p:nvPr/>
        </p:nvGrpSpPr>
        <p:grpSpPr>
          <a:xfrm>
            <a:off x="321913" y="3594953"/>
            <a:ext cx="844541" cy="825902"/>
            <a:chOff x="5679392" y="1513802"/>
            <a:chExt cx="3017520" cy="3017520"/>
          </a:xfrm>
        </p:grpSpPr>
        <p:pic>
          <p:nvPicPr>
            <p:cNvPr id="18" name="Picture 17">
              <a:extLst>
                <a:ext uri="{FF2B5EF4-FFF2-40B4-BE49-F238E27FC236}">
                  <a16:creationId xmlns:a16="http://schemas.microsoft.com/office/drawing/2014/main" id="{F1EF6586-46DC-78F5-69BD-846A0B1E8E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52" b="96233" l="5196" r="95228">
                          <a14:foregroundMark x1="64687" y1="11410" x2="48993" y2="9042"/>
                          <a14:foregroundMark x1="48993" y1="9042" x2="33192" y2="14424"/>
                          <a14:foregroundMark x1="33192" y1="14424" x2="17073" y2="26803"/>
                          <a14:foregroundMark x1="17073" y1="26803" x2="9120" y2="42196"/>
                          <a14:foregroundMark x1="9120" y1="42196" x2="10498" y2="58235"/>
                          <a14:foregroundMark x1="10498" y1="58235" x2="11665" y2="60603"/>
                          <a14:foregroundMark x1="43478" y1="15931" x2="22269" y2="34984"/>
                          <a14:foregroundMark x1="35207" y1="10011" x2="21421" y2="17115"/>
                          <a14:foregroundMark x1="21421" y1="17115" x2="10604" y2="30248"/>
                          <a14:foregroundMark x1="10604" y1="30248" x2="4772" y2="46394"/>
                          <a14:foregroundMark x1="4772" y1="46394" x2="7211" y2="64478"/>
                          <a14:foregroundMark x1="7211" y1="64478" x2="16649" y2="78149"/>
                          <a14:foregroundMark x1="16649" y1="78149" x2="22800" y2="81808"/>
                          <a14:foregroundMark x1="65429" y1="8181" x2="43160" y2="5705"/>
                          <a14:foregroundMark x1="50583" y1="8719" x2="69989" y2="26157"/>
                          <a14:foregroundMark x1="27041" y1="87191" x2="41994" y2="92680"/>
                          <a14:foregroundMark x1="41994" y1="92680" x2="59385" y2="93326"/>
                          <a14:foregroundMark x1="59385" y1="93326" x2="73913" y2="87836"/>
                          <a14:foregroundMark x1="73913" y1="87836" x2="78897" y2="83961"/>
                          <a14:foregroundMark x1="18558" y1="62433" x2="26511" y2="69214"/>
                          <a14:foregroundMark x1="26511" y1="87944" x2="41569" y2="93864"/>
                          <a14:foregroundMark x1="41569" y1="93864" x2="65748" y2="92250"/>
                          <a14:foregroundMark x1="58006" y1="94187" x2="44008" y2="94403"/>
                          <a14:foregroundMark x1="17497" y1="82024" x2="49841" y2="91712"/>
                          <a14:foregroundMark x1="49841" y1="91712" x2="81230" y2="83315"/>
                          <a14:foregroundMark x1="81230" y1="83315" x2="81018" y2="82562"/>
                          <a14:foregroundMark x1="93743" y1="50592" x2="90562" y2="66308"/>
                          <a14:foregroundMark x1="90562" y1="66308" x2="82397" y2="81378"/>
                          <a14:foregroundMark x1="82397" y1="81378" x2="75716" y2="86114"/>
                          <a14:foregroundMark x1="89502" y1="34446" x2="95334" y2="49516"/>
                          <a14:foregroundMark x1="95334" y1="49516" x2="94592" y2="61356"/>
                          <a14:foregroundMark x1="78897" y1="16146" x2="65005" y2="6889"/>
                          <a14:foregroundMark x1="65005" y1="6889" x2="57264" y2="5705"/>
                          <a14:foregroundMark x1="57794" y1="4952" x2="72641" y2="11087"/>
                          <a14:foregroundMark x1="72641" y1="11087" x2="73595" y2="11948"/>
                          <a14:foregroundMark x1="53234" y1="96340" x2="43478" y2="95802"/>
                          <a14:foregroundMark x1="63309" y1="94403" x2="46660" y2="94726"/>
                          <a14:foregroundMark x1="46660" y1="94726" x2="17073" y2="82670"/>
                          <a14:foregroundMark x1="17073" y1="82670" x2="10074" y2="66631"/>
                          <a14:foregroundMark x1="10074" y1="66631" x2="9226" y2="53068"/>
                          <a14:foregroundMark x1="10074" y1="26911" x2="21103" y2="13886"/>
                          <a14:foregroundMark x1="21103" y1="13886" x2="22269" y2="13240"/>
                          <a14:foregroundMark x1="16967" y1="19376" x2="5196" y2="55113"/>
                          <a14:foregroundMark x1="5196" y1="55113" x2="8590" y2="70506"/>
                          <a14:foregroundMark x1="8590" y1="70506" x2="32238" y2="92788"/>
                          <a14:foregroundMark x1="32238" y1="92788" x2="37116" y2="94726"/>
                        </a14:backgroundRemoval>
                      </a14:imgEffect>
                    </a14:imgLayer>
                  </a14:imgProps>
                </a:ext>
              </a:extLst>
            </a:blip>
            <a:stretch>
              <a:fillRect/>
            </a:stretch>
          </p:blipFill>
          <p:spPr>
            <a:xfrm>
              <a:off x="5679392" y="1513802"/>
              <a:ext cx="3017520" cy="3017520"/>
            </a:xfrm>
            <a:prstGeom prst="rect">
              <a:avLst/>
            </a:prstGeom>
          </p:spPr>
        </p:pic>
        <p:sp>
          <p:nvSpPr>
            <p:cNvPr id="229" name="Oval 228">
              <a:extLst>
                <a:ext uri="{FF2B5EF4-FFF2-40B4-BE49-F238E27FC236}">
                  <a16:creationId xmlns:a16="http://schemas.microsoft.com/office/drawing/2014/main" id="{4FFF51A9-F903-0137-7924-A3AD2724386D}"/>
                </a:ext>
              </a:extLst>
            </p:cNvPr>
            <p:cNvSpPr>
              <a:spLocks noChangeAspect="1"/>
            </p:cNvSpPr>
            <p:nvPr/>
          </p:nvSpPr>
          <p:spPr>
            <a:xfrm>
              <a:off x="5798709" y="1612501"/>
              <a:ext cx="2816352" cy="2816352"/>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0" name="Picture 229">
            <a:extLst>
              <a:ext uri="{FF2B5EF4-FFF2-40B4-BE49-F238E27FC236}">
                <a16:creationId xmlns:a16="http://schemas.microsoft.com/office/drawing/2014/main" id="{6E06C609-CCBF-32BD-228D-4C11FE050073}"/>
              </a:ext>
            </a:extLst>
          </p:cNvPr>
          <p:cNvPicPr>
            <a:picLocks noChangeAspect="1"/>
          </p:cNvPicPr>
          <p:nvPr/>
        </p:nvPicPr>
        <p:blipFill>
          <a:blip r:embed="rId9"/>
          <a:stretch>
            <a:fillRect/>
          </a:stretch>
        </p:blipFill>
        <p:spPr>
          <a:xfrm rot="20499301">
            <a:off x="564755" y="1707165"/>
            <a:ext cx="1891595" cy="2084898"/>
          </a:xfrm>
          <a:prstGeom prst="rect">
            <a:avLst/>
          </a:prstGeom>
        </p:spPr>
      </p:pic>
      <p:grpSp>
        <p:nvGrpSpPr>
          <p:cNvPr id="299" name="Group 298">
            <a:extLst>
              <a:ext uri="{FF2B5EF4-FFF2-40B4-BE49-F238E27FC236}">
                <a16:creationId xmlns:a16="http://schemas.microsoft.com/office/drawing/2014/main" id="{F88EE6C7-1CA6-F853-7DDD-A6C3F536ADDC}"/>
              </a:ext>
            </a:extLst>
          </p:cNvPr>
          <p:cNvGrpSpPr/>
          <p:nvPr/>
        </p:nvGrpSpPr>
        <p:grpSpPr>
          <a:xfrm>
            <a:off x="619486" y="1914992"/>
            <a:ext cx="2170032" cy="1609922"/>
            <a:chOff x="619486" y="1914992"/>
            <a:chExt cx="2170032" cy="1609922"/>
          </a:xfrm>
          <a:effectLst/>
        </p:grpSpPr>
        <p:cxnSp>
          <p:nvCxnSpPr>
            <p:cNvPr id="224" name="Straight Connector 223">
              <a:extLst>
                <a:ext uri="{FF2B5EF4-FFF2-40B4-BE49-F238E27FC236}">
                  <a16:creationId xmlns:a16="http://schemas.microsoft.com/office/drawing/2014/main" id="{23795EB4-5BB5-A5A3-922C-4DF788721F52}"/>
                </a:ext>
              </a:extLst>
            </p:cNvPr>
            <p:cNvCxnSpPr>
              <a:cxnSpLocks/>
            </p:cNvCxnSpPr>
            <p:nvPr/>
          </p:nvCxnSpPr>
          <p:spPr>
            <a:xfrm>
              <a:off x="2789518" y="2472324"/>
              <a:ext cx="0" cy="69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31" name="Picture 230">
              <a:extLst>
                <a:ext uri="{FF2B5EF4-FFF2-40B4-BE49-F238E27FC236}">
                  <a16:creationId xmlns:a16="http://schemas.microsoft.com/office/drawing/2014/main" id="{AAFE4EEB-2179-14BA-F71D-FB09700CB3C9}"/>
                </a:ext>
              </a:extLst>
            </p:cNvPr>
            <p:cNvPicPr>
              <a:picLocks noChangeAspect="1"/>
            </p:cNvPicPr>
            <p:nvPr/>
          </p:nvPicPr>
          <p:blipFill>
            <a:blip r:embed="rId6"/>
            <a:stretch>
              <a:fillRect/>
            </a:stretch>
          </p:blipFill>
          <p:spPr>
            <a:xfrm rot="1450209">
              <a:off x="1571109" y="1984842"/>
              <a:ext cx="67711" cy="59608"/>
            </a:xfrm>
            <a:prstGeom prst="rect">
              <a:avLst/>
            </a:prstGeom>
          </p:spPr>
        </p:pic>
        <p:pic>
          <p:nvPicPr>
            <p:cNvPr id="233" name="Picture 232">
              <a:extLst>
                <a:ext uri="{FF2B5EF4-FFF2-40B4-BE49-F238E27FC236}">
                  <a16:creationId xmlns:a16="http://schemas.microsoft.com/office/drawing/2014/main" id="{8F5208B2-0445-52BA-BE4E-592735C1F4E3}"/>
                </a:ext>
              </a:extLst>
            </p:cNvPr>
            <p:cNvPicPr>
              <a:picLocks noChangeAspect="1"/>
            </p:cNvPicPr>
            <p:nvPr/>
          </p:nvPicPr>
          <p:blipFill>
            <a:blip r:embed="rId6"/>
            <a:stretch>
              <a:fillRect/>
            </a:stretch>
          </p:blipFill>
          <p:spPr>
            <a:xfrm rot="1450209">
              <a:off x="1625085" y="2013417"/>
              <a:ext cx="67711" cy="59608"/>
            </a:xfrm>
            <a:prstGeom prst="rect">
              <a:avLst/>
            </a:prstGeom>
          </p:spPr>
        </p:pic>
        <p:pic>
          <p:nvPicPr>
            <p:cNvPr id="234" name="Picture 233">
              <a:extLst>
                <a:ext uri="{FF2B5EF4-FFF2-40B4-BE49-F238E27FC236}">
                  <a16:creationId xmlns:a16="http://schemas.microsoft.com/office/drawing/2014/main" id="{83D931CC-045C-27E8-1E8A-CA10ACB712D0}"/>
                </a:ext>
              </a:extLst>
            </p:cNvPr>
            <p:cNvPicPr>
              <a:picLocks noChangeAspect="1"/>
            </p:cNvPicPr>
            <p:nvPr/>
          </p:nvPicPr>
          <p:blipFill>
            <a:blip r:embed="rId6"/>
            <a:stretch>
              <a:fillRect/>
            </a:stretch>
          </p:blipFill>
          <p:spPr>
            <a:xfrm rot="2034242">
              <a:off x="1707636" y="2073742"/>
              <a:ext cx="67711" cy="59608"/>
            </a:xfrm>
            <a:prstGeom prst="rect">
              <a:avLst/>
            </a:prstGeom>
          </p:spPr>
        </p:pic>
        <p:pic>
          <p:nvPicPr>
            <p:cNvPr id="235" name="Picture 234">
              <a:extLst>
                <a:ext uri="{FF2B5EF4-FFF2-40B4-BE49-F238E27FC236}">
                  <a16:creationId xmlns:a16="http://schemas.microsoft.com/office/drawing/2014/main" id="{006A631D-9BC5-7BB4-3069-41C208479054}"/>
                </a:ext>
              </a:extLst>
            </p:cNvPr>
            <p:cNvPicPr>
              <a:picLocks noChangeAspect="1"/>
            </p:cNvPicPr>
            <p:nvPr/>
          </p:nvPicPr>
          <p:blipFill>
            <a:blip r:embed="rId6"/>
            <a:stretch>
              <a:fillRect/>
            </a:stretch>
          </p:blipFill>
          <p:spPr>
            <a:xfrm rot="2034242">
              <a:off x="1761611" y="2115017"/>
              <a:ext cx="67711" cy="59608"/>
            </a:xfrm>
            <a:prstGeom prst="rect">
              <a:avLst/>
            </a:prstGeom>
          </p:spPr>
        </p:pic>
        <p:pic>
          <p:nvPicPr>
            <p:cNvPr id="236" name="Picture 235">
              <a:extLst>
                <a:ext uri="{FF2B5EF4-FFF2-40B4-BE49-F238E27FC236}">
                  <a16:creationId xmlns:a16="http://schemas.microsoft.com/office/drawing/2014/main" id="{3E2D4C64-BC67-6A42-3938-4190047DF0D6}"/>
                </a:ext>
              </a:extLst>
            </p:cNvPr>
            <p:cNvPicPr>
              <a:picLocks noChangeAspect="1"/>
            </p:cNvPicPr>
            <p:nvPr/>
          </p:nvPicPr>
          <p:blipFill>
            <a:blip r:embed="rId6"/>
            <a:stretch>
              <a:fillRect/>
            </a:stretch>
          </p:blipFill>
          <p:spPr>
            <a:xfrm rot="1965487">
              <a:off x="1825109" y="2172167"/>
              <a:ext cx="67711" cy="59608"/>
            </a:xfrm>
            <a:prstGeom prst="rect">
              <a:avLst/>
            </a:prstGeom>
          </p:spPr>
        </p:pic>
        <p:pic>
          <p:nvPicPr>
            <p:cNvPr id="237" name="Picture 236">
              <a:extLst>
                <a:ext uri="{FF2B5EF4-FFF2-40B4-BE49-F238E27FC236}">
                  <a16:creationId xmlns:a16="http://schemas.microsoft.com/office/drawing/2014/main" id="{07A7324A-602A-C1B7-08A7-ACE2B97BC93C}"/>
                </a:ext>
              </a:extLst>
            </p:cNvPr>
            <p:cNvPicPr>
              <a:picLocks noChangeAspect="1"/>
            </p:cNvPicPr>
            <p:nvPr/>
          </p:nvPicPr>
          <p:blipFill>
            <a:blip r:embed="rId6"/>
            <a:stretch>
              <a:fillRect/>
            </a:stretch>
          </p:blipFill>
          <p:spPr>
            <a:xfrm rot="2622775">
              <a:off x="1869560" y="2210267"/>
              <a:ext cx="67711" cy="59608"/>
            </a:xfrm>
            <a:prstGeom prst="rect">
              <a:avLst/>
            </a:prstGeom>
          </p:spPr>
        </p:pic>
        <p:pic>
          <p:nvPicPr>
            <p:cNvPr id="238" name="Picture 237">
              <a:extLst>
                <a:ext uri="{FF2B5EF4-FFF2-40B4-BE49-F238E27FC236}">
                  <a16:creationId xmlns:a16="http://schemas.microsoft.com/office/drawing/2014/main" id="{B9201449-7491-55A9-5454-87C7510A444D}"/>
                </a:ext>
              </a:extLst>
            </p:cNvPr>
            <p:cNvPicPr>
              <a:picLocks noChangeAspect="1"/>
            </p:cNvPicPr>
            <p:nvPr/>
          </p:nvPicPr>
          <p:blipFill>
            <a:blip r:embed="rId6"/>
            <a:stretch>
              <a:fillRect/>
            </a:stretch>
          </p:blipFill>
          <p:spPr>
            <a:xfrm rot="2549520">
              <a:off x="1936236" y="2289642"/>
              <a:ext cx="67711" cy="59608"/>
            </a:xfrm>
            <a:prstGeom prst="rect">
              <a:avLst/>
            </a:prstGeom>
          </p:spPr>
        </p:pic>
        <p:pic>
          <p:nvPicPr>
            <p:cNvPr id="239" name="Picture 238">
              <a:extLst>
                <a:ext uri="{FF2B5EF4-FFF2-40B4-BE49-F238E27FC236}">
                  <a16:creationId xmlns:a16="http://schemas.microsoft.com/office/drawing/2014/main" id="{9CA857A9-48DE-380E-82C3-6676DFEF2C7D}"/>
                </a:ext>
              </a:extLst>
            </p:cNvPr>
            <p:cNvPicPr>
              <a:picLocks noChangeAspect="1"/>
            </p:cNvPicPr>
            <p:nvPr/>
          </p:nvPicPr>
          <p:blipFill>
            <a:blip r:embed="rId6"/>
            <a:stretch>
              <a:fillRect/>
            </a:stretch>
          </p:blipFill>
          <p:spPr>
            <a:xfrm rot="2549520">
              <a:off x="1977512" y="2337268"/>
              <a:ext cx="67711" cy="59608"/>
            </a:xfrm>
            <a:prstGeom prst="rect">
              <a:avLst/>
            </a:prstGeom>
          </p:spPr>
        </p:pic>
        <p:pic>
          <p:nvPicPr>
            <p:cNvPr id="240" name="Picture 239">
              <a:extLst>
                <a:ext uri="{FF2B5EF4-FFF2-40B4-BE49-F238E27FC236}">
                  <a16:creationId xmlns:a16="http://schemas.microsoft.com/office/drawing/2014/main" id="{97066CCD-1693-444B-BE84-0A4E9572DF5F}"/>
                </a:ext>
              </a:extLst>
            </p:cNvPr>
            <p:cNvPicPr>
              <a:picLocks noChangeAspect="1"/>
            </p:cNvPicPr>
            <p:nvPr/>
          </p:nvPicPr>
          <p:blipFill>
            <a:blip r:embed="rId6"/>
            <a:stretch>
              <a:fillRect/>
            </a:stretch>
          </p:blipFill>
          <p:spPr>
            <a:xfrm rot="2549520">
              <a:off x="2145786" y="2518242"/>
              <a:ext cx="67711" cy="59608"/>
            </a:xfrm>
            <a:prstGeom prst="rect">
              <a:avLst/>
            </a:prstGeom>
          </p:spPr>
        </p:pic>
        <p:pic>
          <p:nvPicPr>
            <p:cNvPr id="241" name="Picture 240">
              <a:extLst>
                <a:ext uri="{FF2B5EF4-FFF2-40B4-BE49-F238E27FC236}">
                  <a16:creationId xmlns:a16="http://schemas.microsoft.com/office/drawing/2014/main" id="{8410C054-607C-8691-04B8-26CD7189A9FC}"/>
                </a:ext>
              </a:extLst>
            </p:cNvPr>
            <p:cNvPicPr>
              <a:picLocks noChangeAspect="1"/>
            </p:cNvPicPr>
            <p:nvPr/>
          </p:nvPicPr>
          <p:blipFill>
            <a:blip r:embed="rId6"/>
            <a:stretch>
              <a:fillRect/>
            </a:stretch>
          </p:blipFill>
          <p:spPr>
            <a:xfrm rot="2549520">
              <a:off x="2187062" y="2565868"/>
              <a:ext cx="67711" cy="59608"/>
            </a:xfrm>
            <a:prstGeom prst="rect">
              <a:avLst/>
            </a:prstGeom>
          </p:spPr>
        </p:pic>
        <p:pic>
          <p:nvPicPr>
            <p:cNvPr id="242" name="Picture 241">
              <a:extLst>
                <a:ext uri="{FF2B5EF4-FFF2-40B4-BE49-F238E27FC236}">
                  <a16:creationId xmlns:a16="http://schemas.microsoft.com/office/drawing/2014/main" id="{D705C509-A98B-3E1F-7C9B-C08A1C5811D4}"/>
                </a:ext>
              </a:extLst>
            </p:cNvPr>
            <p:cNvPicPr>
              <a:picLocks noChangeAspect="1"/>
            </p:cNvPicPr>
            <p:nvPr/>
          </p:nvPicPr>
          <p:blipFill>
            <a:blip r:embed="rId6"/>
            <a:stretch>
              <a:fillRect/>
            </a:stretch>
          </p:blipFill>
          <p:spPr>
            <a:xfrm rot="2549520">
              <a:off x="2053711" y="2400767"/>
              <a:ext cx="67711" cy="59608"/>
            </a:xfrm>
            <a:prstGeom prst="rect">
              <a:avLst/>
            </a:prstGeom>
          </p:spPr>
        </p:pic>
        <p:pic>
          <p:nvPicPr>
            <p:cNvPr id="243" name="Picture 242">
              <a:extLst>
                <a:ext uri="{FF2B5EF4-FFF2-40B4-BE49-F238E27FC236}">
                  <a16:creationId xmlns:a16="http://schemas.microsoft.com/office/drawing/2014/main" id="{F3EC4856-C192-561B-ED4D-CB2F79BA5190}"/>
                </a:ext>
              </a:extLst>
            </p:cNvPr>
            <p:cNvPicPr>
              <a:picLocks noChangeAspect="1"/>
            </p:cNvPicPr>
            <p:nvPr/>
          </p:nvPicPr>
          <p:blipFill>
            <a:blip r:embed="rId6"/>
            <a:stretch>
              <a:fillRect/>
            </a:stretch>
          </p:blipFill>
          <p:spPr>
            <a:xfrm rot="2549520">
              <a:off x="2094987" y="2448393"/>
              <a:ext cx="67711" cy="59608"/>
            </a:xfrm>
            <a:prstGeom prst="rect">
              <a:avLst/>
            </a:prstGeom>
          </p:spPr>
        </p:pic>
        <p:pic>
          <p:nvPicPr>
            <p:cNvPr id="244" name="Picture 243">
              <a:extLst>
                <a:ext uri="{FF2B5EF4-FFF2-40B4-BE49-F238E27FC236}">
                  <a16:creationId xmlns:a16="http://schemas.microsoft.com/office/drawing/2014/main" id="{0DFAF809-B565-1A5D-1B5C-C0CEE4367FE4}"/>
                </a:ext>
              </a:extLst>
            </p:cNvPr>
            <p:cNvPicPr>
              <a:picLocks noChangeAspect="1"/>
            </p:cNvPicPr>
            <p:nvPr/>
          </p:nvPicPr>
          <p:blipFill>
            <a:blip r:embed="rId6"/>
            <a:stretch>
              <a:fillRect/>
            </a:stretch>
          </p:blipFill>
          <p:spPr>
            <a:xfrm rot="3378893">
              <a:off x="2247386" y="2648417"/>
              <a:ext cx="67711" cy="59608"/>
            </a:xfrm>
            <a:prstGeom prst="rect">
              <a:avLst/>
            </a:prstGeom>
          </p:spPr>
        </p:pic>
        <p:pic>
          <p:nvPicPr>
            <p:cNvPr id="245" name="Picture 244">
              <a:extLst>
                <a:ext uri="{FF2B5EF4-FFF2-40B4-BE49-F238E27FC236}">
                  <a16:creationId xmlns:a16="http://schemas.microsoft.com/office/drawing/2014/main" id="{3167E4F9-975C-AD50-F71A-BA02944F7B29}"/>
                </a:ext>
              </a:extLst>
            </p:cNvPr>
            <p:cNvPicPr>
              <a:picLocks noChangeAspect="1"/>
            </p:cNvPicPr>
            <p:nvPr/>
          </p:nvPicPr>
          <p:blipFill>
            <a:blip r:embed="rId6"/>
            <a:stretch>
              <a:fillRect/>
            </a:stretch>
          </p:blipFill>
          <p:spPr>
            <a:xfrm rot="3378893">
              <a:off x="2279137" y="2699218"/>
              <a:ext cx="67711" cy="59608"/>
            </a:xfrm>
            <a:prstGeom prst="rect">
              <a:avLst/>
            </a:prstGeom>
          </p:spPr>
        </p:pic>
        <p:pic>
          <p:nvPicPr>
            <p:cNvPr id="246" name="Picture 245">
              <a:extLst>
                <a:ext uri="{FF2B5EF4-FFF2-40B4-BE49-F238E27FC236}">
                  <a16:creationId xmlns:a16="http://schemas.microsoft.com/office/drawing/2014/main" id="{AE024718-000F-DF8A-E826-94B580BB79E3}"/>
                </a:ext>
              </a:extLst>
            </p:cNvPr>
            <p:cNvPicPr>
              <a:picLocks noChangeAspect="1"/>
            </p:cNvPicPr>
            <p:nvPr/>
          </p:nvPicPr>
          <p:blipFill>
            <a:blip r:embed="rId6"/>
            <a:stretch>
              <a:fillRect/>
            </a:stretch>
          </p:blipFill>
          <p:spPr>
            <a:xfrm rot="3653765">
              <a:off x="2323586" y="2775417"/>
              <a:ext cx="67711" cy="59608"/>
            </a:xfrm>
            <a:prstGeom prst="rect">
              <a:avLst/>
            </a:prstGeom>
          </p:spPr>
        </p:pic>
        <p:pic>
          <p:nvPicPr>
            <p:cNvPr id="247" name="Picture 246">
              <a:extLst>
                <a:ext uri="{FF2B5EF4-FFF2-40B4-BE49-F238E27FC236}">
                  <a16:creationId xmlns:a16="http://schemas.microsoft.com/office/drawing/2014/main" id="{3EB78CC3-01C2-BC0C-930B-3FEC7BC44A83}"/>
                </a:ext>
              </a:extLst>
            </p:cNvPr>
            <p:cNvPicPr>
              <a:picLocks noChangeAspect="1"/>
            </p:cNvPicPr>
            <p:nvPr/>
          </p:nvPicPr>
          <p:blipFill>
            <a:blip r:embed="rId6"/>
            <a:stretch>
              <a:fillRect/>
            </a:stretch>
          </p:blipFill>
          <p:spPr>
            <a:xfrm rot="3653765">
              <a:off x="2348987" y="2826218"/>
              <a:ext cx="67711" cy="59608"/>
            </a:xfrm>
            <a:prstGeom prst="rect">
              <a:avLst/>
            </a:prstGeom>
          </p:spPr>
        </p:pic>
        <p:pic>
          <p:nvPicPr>
            <p:cNvPr id="248" name="Picture 247">
              <a:extLst>
                <a:ext uri="{FF2B5EF4-FFF2-40B4-BE49-F238E27FC236}">
                  <a16:creationId xmlns:a16="http://schemas.microsoft.com/office/drawing/2014/main" id="{76CD5409-89DB-747F-564B-6E87B6DFCA77}"/>
                </a:ext>
              </a:extLst>
            </p:cNvPr>
            <p:cNvPicPr>
              <a:picLocks noChangeAspect="1"/>
            </p:cNvPicPr>
            <p:nvPr/>
          </p:nvPicPr>
          <p:blipFill>
            <a:blip r:embed="rId6"/>
            <a:stretch>
              <a:fillRect/>
            </a:stretch>
          </p:blipFill>
          <p:spPr>
            <a:xfrm rot="4191073">
              <a:off x="2380736" y="2921467"/>
              <a:ext cx="67711" cy="59608"/>
            </a:xfrm>
            <a:prstGeom prst="rect">
              <a:avLst/>
            </a:prstGeom>
          </p:spPr>
        </p:pic>
        <p:pic>
          <p:nvPicPr>
            <p:cNvPr id="249" name="Picture 248">
              <a:extLst>
                <a:ext uri="{FF2B5EF4-FFF2-40B4-BE49-F238E27FC236}">
                  <a16:creationId xmlns:a16="http://schemas.microsoft.com/office/drawing/2014/main" id="{DF975473-CE80-418E-B13F-144F9CC019E6}"/>
                </a:ext>
              </a:extLst>
            </p:cNvPr>
            <p:cNvPicPr>
              <a:picLocks noChangeAspect="1"/>
            </p:cNvPicPr>
            <p:nvPr/>
          </p:nvPicPr>
          <p:blipFill>
            <a:blip r:embed="rId6"/>
            <a:stretch>
              <a:fillRect/>
            </a:stretch>
          </p:blipFill>
          <p:spPr>
            <a:xfrm rot="4191073">
              <a:off x="2399787" y="2972268"/>
              <a:ext cx="67711" cy="59608"/>
            </a:xfrm>
            <a:prstGeom prst="rect">
              <a:avLst/>
            </a:prstGeom>
          </p:spPr>
        </p:pic>
        <p:pic>
          <p:nvPicPr>
            <p:cNvPr id="250" name="Picture 249">
              <a:extLst>
                <a:ext uri="{FF2B5EF4-FFF2-40B4-BE49-F238E27FC236}">
                  <a16:creationId xmlns:a16="http://schemas.microsoft.com/office/drawing/2014/main" id="{9B9BFCCA-43E4-6A04-559F-2BE1AC5D0378}"/>
                </a:ext>
              </a:extLst>
            </p:cNvPr>
            <p:cNvPicPr>
              <a:picLocks noChangeAspect="1"/>
            </p:cNvPicPr>
            <p:nvPr/>
          </p:nvPicPr>
          <p:blipFill>
            <a:blip r:embed="rId6"/>
            <a:stretch>
              <a:fillRect/>
            </a:stretch>
          </p:blipFill>
          <p:spPr>
            <a:xfrm rot="4965038">
              <a:off x="2409311" y="3073867"/>
              <a:ext cx="67711" cy="59608"/>
            </a:xfrm>
            <a:prstGeom prst="rect">
              <a:avLst/>
            </a:prstGeom>
          </p:spPr>
        </p:pic>
        <p:pic>
          <p:nvPicPr>
            <p:cNvPr id="251" name="Picture 250">
              <a:extLst>
                <a:ext uri="{FF2B5EF4-FFF2-40B4-BE49-F238E27FC236}">
                  <a16:creationId xmlns:a16="http://schemas.microsoft.com/office/drawing/2014/main" id="{D5954AFF-74CF-8E16-01C5-79C3D7062365}"/>
                </a:ext>
              </a:extLst>
            </p:cNvPr>
            <p:cNvPicPr>
              <a:picLocks noChangeAspect="1"/>
            </p:cNvPicPr>
            <p:nvPr/>
          </p:nvPicPr>
          <p:blipFill>
            <a:blip r:embed="rId6"/>
            <a:stretch>
              <a:fillRect/>
            </a:stretch>
          </p:blipFill>
          <p:spPr>
            <a:xfrm rot="4965038">
              <a:off x="2412487" y="3140543"/>
              <a:ext cx="67711" cy="59608"/>
            </a:xfrm>
            <a:prstGeom prst="rect">
              <a:avLst/>
            </a:prstGeom>
          </p:spPr>
        </p:pic>
        <p:pic>
          <p:nvPicPr>
            <p:cNvPr id="252" name="Picture 251">
              <a:extLst>
                <a:ext uri="{FF2B5EF4-FFF2-40B4-BE49-F238E27FC236}">
                  <a16:creationId xmlns:a16="http://schemas.microsoft.com/office/drawing/2014/main" id="{A1FE1FD3-EF78-6E25-03B6-EF9B0FBCAA50}"/>
                </a:ext>
              </a:extLst>
            </p:cNvPr>
            <p:cNvPicPr>
              <a:picLocks noChangeAspect="1"/>
            </p:cNvPicPr>
            <p:nvPr/>
          </p:nvPicPr>
          <p:blipFill>
            <a:blip r:embed="rId6"/>
            <a:stretch>
              <a:fillRect/>
            </a:stretch>
          </p:blipFill>
          <p:spPr>
            <a:xfrm rot="6782138">
              <a:off x="2371211" y="3238967"/>
              <a:ext cx="67711" cy="59608"/>
            </a:xfrm>
            <a:prstGeom prst="rect">
              <a:avLst/>
            </a:prstGeom>
          </p:spPr>
        </p:pic>
        <p:pic>
          <p:nvPicPr>
            <p:cNvPr id="253" name="Picture 252">
              <a:extLst>
                <a:ext uri="{FF2B5EF4-FFF2-40B4-BE49-F238E27FC236}">
                  <a16:creationId xmlns:a16="http://schemas.microsoft.com/office/drawing/2014/main" id="{40D66FD3-0067-1E0D-4E1D-85FBEB71EBB2}"/>
                </a:ext>
              </a:extLst>
            </p:cNvPr>
            <p:cNvPicPr>
              <a:picLocks noChangeAspect="1"/>
            </p:cNvPicPr>
            <p:nvPr/>
          </p:nvPicPr>
          <p:blipFill>
            <a:blip r:embed="rId6"/>
            <a:stretch>
              <a:fillRect/>
            </a:stretch>
          </p:blipFill>
          <p:spPr>
            <a:xfrm rot="6782138">
              <a:off x="2339462" y="3292943"/>
              <a:ext cx="67711" cy="59608"/>
            </a:xfrm>
            <a:prstGeom prst="rect">
              <a:avLst/>
            </a:prstGeom>
          </p:spPr>
        </p:pic>
        <p:pic>
          <p:nvPicPr>
            <p:cNvPr id="254" name="Picture 253">
              <a:extLst>
                <a:ext uri="{FF2B5EF4-FFF2-40B4-BE49-F238E27FC236}">
                  <a16:creationId xmlns:a16="http://schemas.microsoft.com/office/drawing/2014/main" id="{DFD18A2C-939D-128D-33C8-67659EC9AB8B}"/>
                </a:ext>
              </a:extLst>
            </p:cNvPr>
            <p:cNvPicPr>
              <a:picLocks noChangeAspect="1"/>
            </p:cNvPicPr>
            <p:nvPr/>
          </p:nvPicPr>
          <p:blipFill>
            <a:blip r:embed="rId6"/>
            <a:stretch>
              <a:fillRect/>
            </a:stretch>
          </p:blipFill>
          <p:spPr>
            <a:xfrm rot="528599">
              <a:off x="1421884" y="1918167"/>
              <a:ext cx="67711" cy="59608"/>
            </a:xfrm>
            <a:prstGeom prst="rect">
              <a:avLst/>
            </a:prstGeom>
          </p:spPr>
        </p:pic>
        <p:pic>
          <p:nvPicPr>
            <p:cNvPr id="255" name="Picture 254">
              <a:extLst>
                <a:ext uri="{FF2B5EF4-FFF2-40B4-BE49-F238E27FC236}">
                  <a16:creationId xmlns:a16="http://schemas.microsoft.com/office/drawing/2014/main" id="{85C8E1E0-C47C-6B58-7344-E01E379A5E8D}"/>
                </a:ext>
              </a:extLst>
            </p:cNvPr>
            <p:cNvPicPr>
              <a:picLocks noChangeAspect="1"/>
            </p:cNvPicPr>
            <p:nvPr/>
          </p:nvPicPr>
          <p:blipFill>
            <a:blip r:embed="rId6"/>
            <a:stretch>
              <a:fillRect/>
            </a:stretch>
          </p:blipFill>
          <p:spPr>
            <a:xfrm rot="528599">
              <a:off x="1475860" y="1934042"/>
              <a:ext cx="67711" cy="59608"/>
            </a:xfrm>
            <a:prstGeom prst="rect">
              <a:avLst/>
            </a:prstGeom>
          </p:spPr>
        </p:pic>
        <p:pic>
          <p:nvPicPr>
            <p:cNvPr id="256" name="Picture 255">
              <a:extLst>
                <a:ext uri="{FF2B5EF4-FFF2-40B4-BE49-F238E27FC236}">
                  <a16:creationId xmlns:a16="http://schemas.microsoft.com/office/drawing/2014/main" id="{6EE42BB8-2C4C-5AB0-E031-C3C69F1CEB71}"/>
                </a:ext>
              </a:extLst>
            </p:cNvPr>
            <p:cNvPicPr>
              <a:picLocks noChangeAspect="1"/>
            </p:cNvPicPr>
            <p:nvPr/>
          </p:nvPicPr>
          <p:blipFill>
            <a:blip r:embed="rId6"/>
            <a:stretch>
              <a:fillRect/>
            </a:stretch>
          </p:blipFill>
          <p:spPr>
            <a:xfrm rot="21203311">
              <a:off x="1259959" y="1921342"/>
              <a:ext cx="67711" cy="59608"/>
            </a:xfrm>
            <a:prstGeom prst="rect">
              <a:avLst/>
            </a:prstGeom>
          </p:spPr>
        </p:pic>
        <p:pic>
          <p:nvPicPr>
            <p:cNvPr id="257" name="Picture 256">
              <a:extLst>
                <a:ext uri="{FF2B5EF4-FFF2-40B4-BE49-F238E27FC236}">
                  <a16:creationId xmlns:a16="http://schemas.microsoft.com/office/drawing/2014/main" id="{E72BDDE9-EFBE-656D-5CB4-2F966DC764B6}"/>
                </a:ext>
              </a:extLst>
            </p:cNvPr>
            <p:cNvPicPr>
              <a:picLocks noChangeAspect="1"/>
            </p:cNvPicPr>
            <p:nvPr/>
          </p:nvPicPr>
          <p:blipFill>
            <a:blip r:embed="rId6"/>
            <a:stretch>
              <a:fillRect/>
            </a:stretch>
          </p:blipFill>
          <p:spPr>
            <a:xfrm rot="21203311">
              <a:off x="1313935" y="1914992"/>
              <a:ext cx="67711" cy="59608"/>
            </a:xfrm>
            <a:prstGeom prst="rect">
              <a:avLst/>
            </a:prstGeom>
          </p:spPr>
        </p:pic>
        <p:pic>
          <p:nvPicPr>
            <p:cNvPr id="258" name="Picture 257">
              <a:extLst>
                <a:ext uri="{FF2B5EF4-FFF2-40B4-BE49-F238E27FC236}">
                  <a16:creationId xmlns:a16="http://schemas.microsoft.com/office/drawing/2014/main" id="{4BA46272-33DE-77A6-5E77-B52EB2F3E4F8}"/>
                </a:ext>
              </a:extLst>
            </p:cNvPr>
            <p:cNvPicPr>
              <a:picLocks noChangeAspect="1"/>
            </p:cNvPicPr>
            <p:nvPr/>
          </p:nvPicPr>
          <p:blipFill>
            <a:blip r:embed="rId6"/>
            <a:stretch>
              <a:fillRect/>
            </a:stretch>
          </p:blipFill>
          <p:spPr>
            <a:xfrm rot="20259682">
              <a:off x="1098034" y="1940392"/>
              <a:ext cx="67711" cy="59608"/>
            </a:xfrm>
            <a:prstGeom prst="rect">
              <a:avLst/>
            </a:prstGeom>
          </p:spPr>
        </p:pic>
        <p:pic>
          <p:nvPicPr>
            <p:cNvPr id="259" name="Picture 258">
              <a:extLst>
                <a:ext uri="{FF2B5EF4-FFF2-40B4-BE49-F238E27FC236}">
                  <a16:creationId xmlns:a16="http://schemas.microsoft.com/office/drawing/2014/main" id="{380CB0C8-73C3-B934-6AB3-F5ADD585F0AD}"/>
                </a:ext>
              </a:extLst>
            </p:cNvPr>
            <p:cNvPicPr>
              <a:picLocks noChangeAspect="1"/>
            </p:cNvPicPr>
            <p:nvPr/>
          </p:nvPicPr>
          <p:blipFill>
            <a:blip r:embed="rId6"/>
            <a:stretch>
              <a:fillRect/>
            </a:stretch>
          </p:blipFill>
          <p:spPr>
            <a:xfrm rot="20259682">
              <a:off x="1152010" y="1930867"/>
              <a:ext cx="67711" cy="59608"/>
            </a:xfrm>
            <a:prstGeom prst="rect">
              <a:avLst/>
            </a:prstGeom>
          </p:spPr>
        </p:pic>
        <p:pic>
          <p:nvPicPr>
            <p:cNvPr id="260" name="Picture 259">
              <a:extLst>
                <a:ext uri="{FF2B5EF4-FFF2-40B4-BE49-F238E27FC236}">
                  <a16:creationId xmlns:a16="http://schemas.microsoft.com/office/drawing/2014/main" id="{5F0A1AC3-FE6E-14F2-F65F-48480A072B65}"/>
                </a:ext>
              </a:extLst>
            </p:cNvPr>
            <p:cNvPicPr>
              <a:picLocks noChangeAspect="1"/>
            </p:cNvPicPr>
            <p:nvPr/>
          </p:nvPicPr>
          <p:blipFill>
            <a:blip r:embed="rId6"/>
            <a:stretch>
              <a:fillRect/>
            </a:stretch>
          </p:blipFill>
          <p:spPr>
            <a:xfrm rot="20259682">
              <a:off x="951984" y="1997542"/>
              <a:ext cx="67711" cy="59608"/>
            </a:xfrm>
            <a:prstGeom prst="rect">
              <a:avLst/>
            </a:prstGeom>
          </p:spPr>
        </p:pic>
        <p:pic>
          <p:nvPicPr>
            <p:cNvPr id="261" name="Picture 260">
              <a:extLst>
                <a:ext uri="{FF2B5EF4-FFF2-40B4-BE49-F238E27FC236}">
                  <a16:creationId xmlns:a16="http://schemas.microsoft.com/office/drawing/2014/main" id="{23A7C292-F367-BDA8-7F65-AD3665E01C6C}"/>
                </a:ext>
              </a:extLst>
            </p:cNvPr>
            <p:cNvPicPr>
              <a:picLocks noChangeAspect="1"/>
            </p:cNvPicPr>
            <p:nvPr/>
          </p:nvPicPr>
          <p:blipFill>
            <a:blip r:embed="rId6"/>
            <a:stretch>
              <a:fillRect/>
            </a:stretch>
          </p:blipFill>
          <p:spPr>
            <a:xfrm rot="20259682">
              <a:off x="1002785" y="1975317"/>
              <a:ext cx="67711" cy="59608"/>
            </a:xfrm>
            <a:prstGeom prst="rect">
              <a:avLst/>
            </a:prstGeom>
          </p:spPr>
        </p:pic>
        <p:pic>
          <p:nvPicPr>
            <p:cNvPr id="262" name="Picture 261">
              <a:extLst>
                <a:ext uri="{FF2B5EF4-FFF2-40B4-BE49-F238E27FC236}">
                  <a16:creationId xmlns:a16="http://schemas.microsoft.com/office/drawing/2014/main" id="{B4755565-9229-5FE1-13AB-874330F897EE}"/>
                </a:ext>
              </a:extLst>
            </p:cNvPr>
            <p:cNvPicPr>
              <a:picLocks noChangeAspect="1"/>
            </p:cNvPicPr>
            <p:nvPr/>
          </p:nvPicPr>
          <p:blipFill>
            <a:blip r:embed="rId6"/>
            <a:stretch>
              <a:fillRect/>
            </a:stretch>
          </p:blipFill>
          <p:spPr>
            <a:xfrm rot="18901515">
              <a:off x="828159" y="2083267"/>
              <a:ext cx="67711" cy="59608"/>
            </a:xfrm>
            <a:prstGeom prst="rect">
              <a:avLst/>
            </a:prstGeom>
          </p:spPr>
        </p:pic>
        <p:pic>
          <p:nvPicPr>
            <p:cNvPr id="263" name="Picture 262">
              <a:extLst>
                <a:ext uri="{FF2B5EF4-FFF2-40B4-BE49-F238E27FC236}">
                  <a16:creationId xmlns:a16="http://schemas.microsoft.com/office/drawing/2014/main" id="{870F3069-DC0C-B320-8C90-76A0234E6C6F}"/>
                </a:ext>
              </a:extLst>
            </p:cNvPr>
            <p:cNvPicPr>
              <a:picLocks noChangeAspect="1"/>
            </p:cNvPicPr>
            <p:nvPr/>
          </p:nvPicPr>
          <p:blipFill>
            <a:blip r:embed="rId6"/>
            <a:stretch>
              <a:fillRect/>
            </a:stretch>
          </p:blipFill>
          <p:spPr>
            <a:xfrm rot="18901515">
              <a:off x="875785" y="2051517"/>
              <a:ext cx="67711" cy="59608"/>
            </a:xfrm>
            <a:prstGeom prst="rect">
              <a:avLst/>
            </a:prstGeom>
          </p:spPr>
        </p:pic>
        <p:pic>
          <p:nvPicPr>
            <p:cNvPr id="264" name="Picture 263">
              <a:extLst>
                <a:ext uri="{FF2B5EF4-FFF2-40B4-BE49-F238E27FC236}">
                  <a16:creationId xmlns:a16="http://schemas.microsoft.com/office/drawing/2014/main" id="{2A265F0C-DCE2-9C79-88F0-8452588E1386}"/>
                </a:ext>
              </a:extLst>
            </p:cNvPr>
            <p:cNvPicPr>
              <a:picLocks noChangeAspect="1"/>
            </p:cNvPicPr>
            <p:nvPr/>
          </p:nvPicPr>
          <p:blipFill>
            <a:blip r:embed="rId6"/>
            <a:stretch>
              <a:fillRect/>
            </a:stretch>
          </p:blipFill>
          <p:spPr>
            <a:xfrm rot="18347736">
              <a:off x="704334" y="2181692"/>
              <a:ext cx="67711" cy="59608"/>
            </a:xfrm>
            <a:prstGeom prst="rect">
              <a:avLst/>
            </a:prstGeom>
          </p:spPr>
        </p:pic>
        <p:pic>
          <p:nvPicPr>
            <p:cNvPr id="265" name="Picture 264">
              <a:extLst>
                <a:ext uri="{FF2B5EF4-FFF2-40B4-BE49-F238E27FC236}">
                  <a16:creationId xmlns:a16="http://schemas.microsoft.com/office/drawing/2014/main" id="{4CD6B5AB-4CC2-7803-227F-DAF5D8D080FB}"/>
                </a:ext>
              </a:extLst>
            </p:cNvPr>
            <p:cNvPicPr>
              <a:picLocks noChangeAspect="1"/>
            </p:cNvPicPr>
            <p:nvPr/>
          </p:nvPicPr>
          <p:blipFill>
            <a:blip r:embed="rId6"/>
            <a:stretch>
              <a:fillRect/>
            </a:stretch>
          </p:blipFill>
          <p:spPr>
            <a:xfrm rot="18347736">
              <a:off x="739260" y="2143592"/>
              <a:ext cx="67711" cy="59608"/>
            </a:xfrm>
            <a:prstGeom prst="rect">
              <a:avLst/>
            </a:prstGeom>
          </p:spPr>
        </p:pic>
        <p:pic>
          <p:nvPicPr>
            <p:cNvPr id="266" name="Picture 265">
              <a:extLst>
                <a:ext uri="{FF2B5EF4-FFF2-40B4-BE49-F238E27FC236}">
                  <a16:creationId xmlns:a16="http://schemas.microsoft.com/office/drawing/2014/main" id="{59B143BF-18A7-8FF9-0608-EE8D23B616F7}"/>
                </a:ext>
              </a:extLst>
            </p:cNvPr>
            <p:cNvPicPr>
              <a:picLocks noChangeAspect="1"/>
            </p:cNvPicPr>
            <p:nvPr/>
          </p:nvPicPr>
          <p:blipFill>
            <a:blip r:embed="rId6"/>
            <a:stretch>
              <a:fillRect/>
            </a:stretch>
          </p:blipFill>
          <p:spPr>
            <a:xfrm rot="17201521">
              <a:off x="640834" y="2311867"/>
              <a:ext cx="67711" cy="59608"/>
            </a:xfrm>
            <a:prstGeom prst="rect">
              <a:avLst/>
            </a:prstGeom>
          </p:spPr>
        </p:pic>
        <p:pic>
          <p:nvPicPr>
            <p:cNvPr id="267" name="Picture 266">
              <a:extLst>
                <a:ext uri="{FF2B5EF4-FFF2-40B4-BE49-F238E27FC236}">
                  <a16:creationId xmlns:a16="http://schemas.microsoft.com/office/drawing/2014/main" id="{EA16B09A-6064-AEED-2695-381EEA4772FC}"/>
                </a:ext>
              </a:extLst>
            </p:cNvPr>
            <p:cNvPicPr>
              <a:picLocks noChangeAspect="1"/>
            </p:cNvPicPr>
            <p:nvPr/>
          </p:nvPicPr>
          <p:blipFill>
            <a:blip r:embed="rId6"/>
            <a:stretch>
              <a:fillRect/>
            </a:stretch>
          </p:blipFill>
          <p:spPr>
            <a:xfrm rot="17201521">
              <a:off x="656710" y="2267417"/>
              <a:ext cx="67711" cy="59608"/>
            </a:xfrm>
            <a:prstGeom prst="rect">
              <a:avLst/>
            </a:prstGeom>
          </p:spPr>
        </p:pic>
        <p:pic>
          <p:nvPicPr>
            <p:cNvPr id="268" name="Picture 267">
              <a:extLst>
                <a:ext uri="{FF2B5EF4-FFF2-40B4-BE49-F238E27FC236}">
                  <a16:creationId xmlns:a16="http://schemas.microsoft.com/office/drawing/2014/main" id="{88A48944-3212-03EB-2BFC-D3D9938D500D}"/>
                </a:ext>
              </a:extLst>
            </p:cNvPr>
            <p:cNvPicPr>
              <a:picLocks noChangeAspect="1"/>
            </p:cNvPicPr>
            <p:nvPr/>
          </p:nvPicPr>
          <p:blipFill>
            <a:blip r:embed="rId6"/>
            <a:stretch>
              <a:fillRect/>
            </a:stretch>
          </p:blipFill>
          <p:spPr>
            <a:xfrm rot="10574824">
              <a:off x="1996414" y="3461865"/>
              <a:ext cx="69407" cy="63049"/>
            </a:xfrm>
            <a:prstGeom prst="rect">
              <a:avLst/>
            </a:prstGeom>
          </p:spPr>
        </p:pic>
        <p:pic>
          <p:nvPicPr>
            <p:cNvPr id="269" name="Picture 268">
              <a:extLst>
                <a:ext uri="{FF2B5EF4-FFF2-40B4-BE49-F238E27FC236}">
                  <a16:creationId xmlns:a16="http://schemas.microsoft.com/office/drawing/2014/main" id="{471080D9-DD2E-CF34-D40F-12C6371AC142}"/>
                </a:ext>
              </a:extLst>
            </p:cNvPr>
            <p:cNvPicPr>
              <a:picLocks noChangeAspect="1"/>
            </p:cNvPicPr>
            <p:nvPr/>
          </p:nvPicPr>
          <p:blipFill>
            <a:blip r:embed="rId6"/>
            <a:stretch>
              <a:fillRect/>
            </a:stretch>
          </p:blipFill>
          <p:spPr>
            <a:xfrm rot="10574824">
              <a:off x="1933374" y="3461069"/>
              <a:ext cx="69407" cy="63049"/>
            </a:xfrm>
            <a:prstGeom prst="rect">
              <a:avLst/>
            </a:prstGeom>
          </p:spPr>
        </p:pic>
        <p:pic>
          <p:nvPicPr>
            <p:cNvPr id="270" name="Picture 269">
              <a:extLst>
                <a:ext uri="{FF2B5EF4-FFF2-40B4-BE49-F238E27FC236}">
                  <a16:creationId xmlns:a16="http://schemas.microsoft.com/office/drawing/2014/main" id="{C660AF86-D3BE-5E78-7E89-77D902E8EF36}"/>
                </a:ext>
              </a:extLst>
            </p:cNvPr>
            <p:cNvPicPr>
              <a:picLocks noChangeAspect="1"/>
            </p:cNvPicPr>
            <p:nvPr/>
          </p:nvPicPr>
          <p:blipFill>
            <a:blip r:embed="rId6"/>
            <a:stretch>
              <a:fillRect/>
            </a:stretch>
          </p:blipFill>
          <p:spPr>
            <a:xfrm rot="11158857">
              <a:off x="1825551" y="3444316"/>
              <a:ext cx="69407" cy="63049"/>
            </a:xfrm>
            <a:prstGeom prst="rect">
              <a:avLst/>
            </a:prstGeom>
          </p:spPr>
        </p:pic>
        <p:pic>
          <p:nvPicPr>
            <p:cNvPr id="271" name="Picture 270">
              <a:extLst>
                <a:ext uri="{FF2B5EF4-FFF2-40B4-BE49-F238E27FC236}">
                  <a16:creationId xmlns:a16="http://schemas.microsoft.com/office/drawing/2014/main" id="{B102BDC3-B453-4807-C784-16B649C82603}"/>
                </a:ext>
              </a:extLst>
            </p:cNvPr>
            <p:cNvPicPr>
              <a:picLocks noChangeAspect="1"/>
            </p:cNvPicPr>
            <p:nvPr/>
          </p:nvPicPr>
          <p:blipFill>
            <a:blip r:embed="rId6"/>
            <a:stretch>
              <a:fillRect/>
            </a:stretch>
          </p:blipFill>
          <p:spPr>
            <a:xfrm rot="11158857">
              <a:off x="1768921" y="3431650"/>
              <a:ext cx="69407" cy="63049"/>
            </a:xfrm>
            <a:prstGeom prst="rect">
              <a:avLst/>
            </a:prstGeom>
          </p:spPr>
        </p:pic>
        <p:pic>
          <p:nvPicPr>
            <p:cNvPr id="272" name="Picture 271">
              <a:extLst>
                <a:ext uri="{FF2B5EF4-FFF2-40B4-BE49-F238E27FC236}">
                  <a16:creationId xmlns:a16="http://schemas.microsoft.com/office/drawing/2014/main" id="{8892140E-D56A-8571-5F1E-B69A4956A350}"/>
                </a:ext>
              </a:extLst>
            </p:cNvPr>
            <p:cNvPicPr>
              <a:picLocks noChangeAspect="1"/>
            </p:cNvPicPr>
            <p:nvPr/>
          </p:nvPicPr>
          <p:blipFill>
            <a:blip r:embed="rId6"/>
            <a:stretch>
              <a:fillRect/>
            </a:stretch>
          </p:blipFill>
          <p:spPr>
            <a:xfrm rot="11090102">
              <a:off x="1673578" y="3405544"/>
              <a:ext cx="69407" cy="63049"/>
            </a:xfrm>
            <a:prstGeom prst="rect">
              <a:avLst/>
            </a:prstGeom>
          </p:spPr>
        </p:pic>
        <p:pic>
          <p:nvPicPr>
            <p:cNvPr id="273" name="Picture 272">
              <a:extLst>
                <a:ext uri="{FF2B5EF4-FFF2-40B4-BE49-F238E27FC236}">
                  <a16:creationId xmlns:a16="http://schemas.microsoft.com/office/drawing/2014/main" id="{53BD8AD2-4573-6B17-598D-831876426CD6}"/>
                </a:ext>
              </a:extLst>
            </p:cNvPr>
            <p:cNvPicPr>
              <a:picLocks noChangeAspect="1"/>
            </p:cNvPicPr>
            <p:nvPr/>
          </p:nvPicPr>
          <p:blipFill>
            <a:blip r:embed="rId6"/>
            <a:stretch>
              <a:fillRect/>
            </a:stretch>
          </p:blipFill>
          <p:spPr>
            <a:xfrm rot="11747390">
              <a:off x="1608097" y="3384924"/>
              <a:ext cx="69407" cy="63049"/>
            </a:xfrm>
            <a:prstGeom prst="rect">
              <a:avLst/>
            </a:prstGeom>
          </p:spPr>
        </p:pic>
        <p:pic>
          <p:nvPicPr>
            <p:cNvPr id="274" name="Picture 273">
              <a:extLst>
                <a:ext uri="{FF2B5EF4-FFF2-40B4-BE49-F238E27FC236}">
                  <a16:creationId xmlns:a16="http://schemas.microsoft.com/office/drawing/2014/main" id="{B1358B2A-BAC3-A386-1892-013CE056B881}"/>
                </a:ext>
              </a:extLst>
            </p:cNvPr>
            <p:cNvPicPr>
              <a:picLocks noChangeAspect="1"/>
            </p:cNvPicPr>
            <p:nvPr/>
          </p:nvPicPr>
          <p:blipFill>
            <a:blip r:embed="rId6"/>
            <a:stretch>
              <a:fillRect/>
            </a:stretch>
          </p:blipFill>
          <p:spPr>
            <a:xfrm rot="11674135">
              <a:off x="1533792" y="3361797"/>
              <a:ext cx="69407" cy="63049"/>
            </a:xfrm>
            <a:prstGeom prst="rect">
              <a:avLst/>
            </a:prstGeom>
          </p:spPr>
        </p:pic>
        <p:pic>
          <p:nvPicPr>
            <p:cNvPr id="275" name="Picture 274">
              <a:extLst>
                <a:ext uri="{FF2B5EF4-FFF2-40B4-BE49-F238E27FC236}">
                  <a16:creationId xmlns:a16="http://schemas.microsoft.com/office/drawing/2014/main" id="{AF20281C-91BD-7A18-362E-E1B7055E545C}"/>
                </a:ext>
              </a:extLst>
            </p:cNvPr>
            <p:cNvPicPr>
              <a:picLocks noChangeAspect="1"/>
            </p:cNvPicPr>
            <p:nvPr/>
          </p:nvPicPr>
          <p:blipFill>
            <a:blip r:embed="rId6"/>
            <a:stretch>
              <a:fillRect/>
            </a:stretch>
          </p:blipFill>
          <p:spPr>
            <a:xfrm rot="11674135">
              <a:off x="1472818" y="3337100"/>
              <a:ext cx="69407" cy="63049"/>
            </a:xfrm>
            <a:prstGeom prst="rect">
              <a:avLst/>
            </a:prstGeom>
          </p:spPr>
        </p:pic>
        <p:pic>
          <p:nvPicPr>
            <p:cNvPr id="276" name="Picture 275">
              <a:extLst>
                <a:ext uri="{FF2B5EF4-FFF2-40B4-BE49-F238E27FC236}">
                  <a16:creationId xmlns:a16="http://schemas.microsoft.com/office/drawing/2014/main" id="{FF0C6646-AE94-CC55-C9EB-E73199164147}"/>
                </a:ext>
              </a:extLst>
            </p:cNvPr>
            <p:cNvPicPr>
              <a:picLocks noChangeAspect="1"/>
            </p:cNvPicPr>
            <p:nvPr/>
          </p:nvPicPr>
          <p:blipFill>
            <a:blip r:embed="rId6"/>
            <a:stretch>
              <a:fillRect/>
            </a:stretch>
          </p:blipFill>
          <p:spPr>
            <a:xfrm rot="12300151">
              <a:off x="1230770" y="3239215"/>
              <a:ext cx="69407" cy="63049"/>
            </a:xfrm>
            <a:prstGeom prst="rect">
              <a:avLst/>
            </a:prstGeom>
          </p:spPr>
        </p:pic>
        <p:pic>
          <p:nvPicPr>
            <p:cNvPr id="277" name="Picture 276">
              <a:extLst>
                <a:ext uri="{FF2B5EF4-FFF2-40B4-BE49-F238E27FC236}">
                  <a16:creationId xmlns:a16="http://schemas.microsoft.com/office/drawing/2014/main" id="{33152C49-284D-3296-AB6D-BFBDCF7EE295}"/>
                </a:ext>
              </a:extLst>
            </p:cNvPr>
            <p:cNvPicPr>
              <a:picLocks noChangeAspect="1"/>
            </p:cNvPicPr>
            <p:nvPr/>
          </p:nvPicPr>
          <p:blipFill>
            <a:blip r:embed="rId6"/>
            <a:stretch>
              <a:fillRect/>
            </a:stretch>
          </p:blipFill>
          <p:spPr>
            <a:xfrm rot="12300151">
              <a:off x="1169796" y="3214518"/>
              <a:ext cx="69407" cy="63049"/>
            </a:xfrm>
            <a:prstGeom prst="rect">
              <a:avLst/>
            </a:prstGeom>
          </p:spPr>
        </p:pic>
        <p:pic>
          <p:nvPicPr>
            <p:cNvPr id="278" name="Picture 277">
              <a:extLst>
                <a:ext uri="{FF2B5EF4-FFF2-40B4-BE49-F238E27FC236}">
                  <a16:creationId xmlns:a16="http://schemas.microsoft.com/office/drawing/2014/main" id="{BEBAEDE9-781E-49B9-7F22-33CC34BB45B3}"/>
                </a:ext>
              </a:extLst>
            </p:cNvPr>
            <p:cNvPicPr>
              <a:picLocks noChangeAspect="1"/>
            </p:cNvPicPr>
            <p:nvPr/>
          </p:nvPicPr>
          <p:blipFill>
            <a:blip r:embed="rId6"/>
            <a:stretch>
              <a:fillRect/>
            </a:stretch>
          </p:blipFill>
          <p:spPr>
            <a:xfrm rot="12206803">
              <a:off x="1372351" y="3301632"/>
              <a:ext cx="69407" cy="63049"/>
            </a:xfrm>
            <a:prstGeom prst="rect">
              <a:avLst/>
            </a:prstGeom>
          </p:spPr>
        </p:pic>
        <p:pic>
          <p:nvPicPr>
            <p:cNvPr id="279" name="Picture 278">
              <a:extLst>
                <a:ext uri="{FF2B5EF4-FFF2-40B4-BE49-F238E27FC236}">
                  <a16:creationId xmlns:a16="http://schemas.microsoft.com/office/drawing/2014/main" id="{CBC7FE94-D64D-6986-9A26-BE02D7F5C323}"/>
                </a:ext>
              </a:extLst>
            </p:cNvPr>
            <p:cNvPicPr>
              <a:picLocks noChangeAspect="1"/>
            </p:cNvPicPr>
            <p:nvPr/>
          </p:nvPicPr>
          <p:blipFill>
            <a:blip r:embed="rId6"/>
            <a:stretch>
              <a:fillRect/>
            </a:stretch>
          </p:blipFill>
          <p:spPr>
            <a:xfrm rot="12206803">
              <a:off x="1311377" y="3276935"/>
              <a:ext cx="69407" cy="63049"/>
            </a:xfrm>
            <a:prstGeom prst="rect">
              <a:avLst/>
            </a:prstGeom>
          </p:spPr>
        </p:pic>
        <p:pic>
          <p:nvPicPr>
            <p:cNvPr id="280" name="Picture 279">
              <a:extLst>
                <a:ext uri="{FF2B5EF4-FFF2-40B4-BE49-F238E27FC236}">
                  <a16:creationId xmlns:a16="http://schemas.microsoft.com/office/drawing/2014/main" id="{A5A4ED1C-DB8E-97BA-C30B-C7EC7BA9A3E6}"/>
                </a:ext>
              </a:extLst>
            </p:cNvPr>
            <p:cNvPicPr>
              <a:picLocks noChangeAspect="1"/>
            </p:cNvPicPr>
            <p:nvPr/>
          </p:nvPicPr>
          <p:blipFill>
            <a:blip r:embed="rId6"/>
            <a:stretch>
              <a:fillRect/>
            </a:stretch>
          </p:blipFill>
          <p:spPr>
            <a:xfrm rot="12503508">
              <a:off x="1092216" y="3173650"/>
              <a:ext cx="71619" cy="61101"/>
            </a:xfrm>
            <a:prstGeom prst="rect">
              <a:avLst/>
            </a:prstGeom>
          </p:spPr>
        </p:pic>
        <p:pic>
          <p:nvPicPr>
            <p:cNvPr id="281" name="Picture 280">
              <a:extLst>
                <a:ext uri="{FF2B5EF4-FFF2-40B4-BE49-F238E27FC236}">
                  <a16:creationId xmlns:a16="http://schemas.microsoft.com/office/drawing/2014/main" id="{5C099D08-E8C0-B358-1964-775B64862315}"/>
                </a:ext>
              </a:extLst>
            </p:cNvPr>
            <p:cNvPicPr>
              <a:picLocks noChangeAspect="1"/>
            </p:cNvPicPr>
            <p:nvPr/>
          </p:nvPicPr>
          <p:blipFill>
            <a:blip r:embed="rId6"/>
            <a:stretch>
              <a:fillRect/>
            </a:stretch>
          </p:blipFill>
          <p:spPr>
            <a:xfrm rot="12503508">
              <a:off x="1038296" y="3141413"/>
              <a:ext cx="71619" cy="61101"/>
            </a:xfrm>
            <a:prstGeom prst="rect">
              <a:avLst/>
            </a:prstGeom>
          </p:spPr>
        </p:pic>
        <p:pic>
          <p:nvPicPr>
            <p:cNvPr id="282" name="Picture 281">
              <a:extLst>
                <a:ext uri="{FF2B5EF4-FFF2-40B4-BE49-F238E27FC236}">
                  <a16:creationId xmlns:a16="http://schemas.microsoft.com/office/drawing/2014/main" id="{5ECBDA2C-7DBF-72CE-0970-AB49613CF76E}"/>
                </a:ext>
              </a:extLst>
            </p:cNvPr>
            <p:cNvPicPr>
              <a:picLocks noChangeAspect="1"/>
            </p:cNvPicPr>
            <p:nvPr/>
          </p:nvPicPr>
          <p:blipFill>
            <a:blip r:embed="rId6"/>
            <a:stretch>
              <a:fillRect/>
            </a:stretch>
          </p:blipFill>
          <p:spPr>
            <a:xfrm rot="12778380">
              <a:off x="953946" y="3101060"/>
              <a:ext cx="71619" cy="61101"/>
            </a:xfrm>
            <a:prstGeom prst="rect">
              <a:avLst/>
            </a:prstGeom>
          </p:spPr>
        </p:pic>
        <p:pic>
          <p:nvPicPr>
            <p:cNvPr id="283" name="Picture 282">
              <a:extLst>
                <a:ext uri="{FF2B5EF4-FFF2-40B4-BE49-F238E27FC236}">
                  <a16:creationId xmlns:a16="http://schemas.microsoft.com/office/drawing/2014/main" id="{C64D8400-D42E-9EF3-09F7-43F8E891FF3B}"/>
                </a:ext>
              </a:extLst>
            </p:cNvPr>
            <p:cNvPicPr>
              <a:picLocks noChangeAspect="1"/>
            </p:cNvPicPr>
            <p:nvPr/>
          </p:nvPicPr>
          <p:blipFill>
            <a:blip r:embed="rId6"/>
            <a:stretch>
              <a:fillRect/>
            </a:stretch>
          </p:blipFill>
          <p:spPr>
            <a:xfrm rot="12778380">
              <a:off x="905777" y="3065776"/>
              <a:ext cx="71619" cy="61101"/>
            </a:xfrm>
            <a:prstGeom prst="rect">
              <a:avLst/>
            </a:prstGeom>
          </p:spPr>
        </p:pic>
        <p:pic>
          <p:nvPicPr>
            <p:cNvPr id="284" name="Picture 283">
              <a:extLst>
                <a:ext uri="{FF2B5EF4-FFF2-40B4-BE49-F238E27FC236}">
                  <a16:creationId xmlns:a16="http://schemas.microsoft.com/office/drawing/2014/main" id="{C8A7C7D5-74D4-938E-ECB8-B33DD9BBA181}"/>
                </a:ext>
              </a:extLst>
            </p:cNvPr>
            <p:cNvPicPr>
              <a:picLocks noChangeAspect="1"/>
            </p:cNvPicPr>
            <p:nvPr/>
          </p:nvPicPr>
          <p:blipFill>
            <a:blip r:embed="rId6"/>
            <a:stretch>
              <a:fillRect/>
            </a:stretch>
          </p:blipFill>
          <p:spPr>
            <a:xfrm rot="13047932">
              <a:off x="817143" y="3014223"/>
              <a:ext cx="71619" cy="61101"/>
            </a:xfrm>
            <a:prstGeom prst="rect">
              <a:avLst/>
            </a:prstGeom>
          </p:spPr>
        </p:pic>
        <p:pic>
          <p:nvPicPr>
            <p:cNvPr id="285" name="Picture 284">
              <a:extLst>
                <a:ext uri="{FF2B5EF4-FFF2-40B4-BE49-F238E27FC236}">
                  <a16:creationId xmlns:a16="http://schemas.microsoft.com/office/drawing/2014/main" id="{92E310A7-494A-7EAC-EB84-E086608E0B8E}"/>
                </a:ext>
              </a:extLst>
            </p:cNvPr>
            <p:cNvPicPr>
              <a:picLocks noChangeAspect="1"/>
            </p:cNvPicPr>
            <p:nvPr/>
          </p:nvPicPr>
          <p:blipFill>
            <a:blip r:embed="rId6"/>
            <a:stretch>
              <a:fillRect/>
            </a:stretch>
          </p:blipFill>
          <p:spPr>
            <a:xfrm rot="13038883">
              <a:off x="777901" y="2985415"/>
              <a:ext cx="71619" cy="61101"/>
            </a:xfrm>
            <a:prstGeom prst="rect">
              <a:avLst/>
            </a:prstGeom>
          </p:spPr>
        </p:pic>
        <p:pic>
          <p:nvPicPr>
            <p:cNvPr id="286" name="Picture 285">
              <a:extLst>
                <a:ext uri="{FF2B5EF4-FFF2-40B4-BE49-F238E27FC236}">
                  <a16:creationId xmlns:a16="http://schemas.microsoft.com/office/drawing/2014/main" id="{73317694-3D35-9451-515D-B48C190291A6}"/>
                </a:ext>
              </a:extLst>
            </p:cNvPr>
            <p:cNvPicPr>
              <a:picLocks noChangeAspect="1"/>
            </p:cNvPicPr>
            <p:nvPr/>
          </p:nvPicPr>
          <p:blipFill>
            <a:blip r:embed="rId6"/>
            <a:stretch>
              <a:fillRect/>
            </a:stretch>
          </p:blipFill>
          <p:spPr>
            <a:xfrm rot="9190052">
              <a:off x="2164594" y="3430322"/>
              <a:ext cx="69407" cy="63049"/>
            </a:xfrm>
            <a:prstGeom prst="rect">
              <a:avLst/>
            </a:prstGeom>
          </p:spPr>
        </p:pic>
        <p:pic>
          <p:nvPicPr>
            <p:cNvPr id="287" name="Picture 286">
              <a:extLst>
                <a:ext uri="{FF2B5EF4-FFF2-40B4-BE49-F238E27FC236}">
                  <a16:creationId xmlns:a16="http://schemas.microsoft.com/office/drawing/2014/main" id="{4D3A9017-9D9E-8E01-7788-C11CEC50F7FE}"/>
                </a:ext>
              </a:extLst>
            </p:cNvPr>
            <p:cNvPicPr>
              <a:picLocks noChangeAspect="1"/>
            </p:cNvPicPr>
            <p:nvPr/>
          </p:nvPicPr>
          <p:blipFill>
            <a:blip r:embed="rId6"/>
            <a:stretch>
              <a:fillRect/>
            </a:stretch>
          </p:blipFill>
          <p:spPr>
            <a:xfrm rot="9270009">
              <a:off x="2098319" y="3447745"/>
              <a:ext cx="69407" cy="63049"/>
            </a:xfrm>
            <a:prstGeom prst="rect">
              <a:avLst/>
            </a:prstGeom>
          </p:spPr>
        </p:pic>
        <p:pic>
          <p:nvPicPr>
            <p:cNvPr id="289" name="Picture 288">
              <a:extLst>
                <a:ext uri="{FF2B5EF4-FFF2-40B4-BE49-F238E27FC236}">
                  <a16:creationId xmlns:a16="http://schemas.microsoft.com/office/drawing/2014/main" id="{B9E86F34-7042-AEFC-D372-4C2A8BC4D508}"/>
                </a:ext>
              </a:extLst>
            </p:cNvPr>
            <p:cNvPicPr>
              <a:picLocks noChangeAspect="1"/>
            </p:cNvPicPr>
            <p:nvPr/>
          </p:nvPicPr>
          <p:blipFill>
            <a:blip r:embed="rId6"/>
            <a:stretch>
              <a:fillRect/>
            </a:stretch>
          </p:blipFill>
          <p:spPr>
            <a:xfrm rot="7941210">
              <a:off x="2294769" y="3344598"/>
              <a:ext cx="69407" cy="63049"/>
            </a:xfrm>
            <a:prstGeom prst="rect">
              <a:avLst/>
            </a:prstGeom>
          </p:spPr>
        </p:pic>
        <p:pic>
          <p:nvPicPr>
            <p:cNvPr id="290" name="Picture 289">
              <a:extLst>
                <a:ext uri="{FF2B5EF4-FFF2-40B4-BE49-F238E27FC236}">
                  <a16:creationId xmlns:a16="http://schemas.microsoft.com/office/drawing/2014/main" id="{C4C6DC14-CA6F-EEEA-3881-59A9B5C8E9C9}"/>
                </a:ext>
              </a:extLst>
            </p:cNvPr>
            <p:cNvPicPr>
              <a:picLocks noChangeAspect="1"/>
            </p:cNvPicPr>
            <p:nvPr/>
          </p:nvPicPr>
          <p:blipFill>
            <a:blip r:embed="rId6"/>
            <a:stretch>
              <a:fillRect/>
            </a:stretch>
          </p:blipFill>
          <p:spPr>
            <a:xfrm rot="7941210">
              <a:off x="2250718" y="3387420"/>
              <a:ext cx="69407" cy="63049"/>
            </a:xfrm>
            <a:prstGeom prst="rect">
              <a:avLst/>
            </a:prstGeom>
          </p:spPr>
        </p:pic>
        <p:pic>
          <p:nvPicPr>
            <p:cNvPr id="291" name="Picture 290">
              <a:extLst>
                <a:ext uri="{FF2B5EF4-FFF2-40B4-BE49-F238E27FC236}">
                  <a16:creationId xmlns:a16="http://schemas.microsoft.com/office/drawing/2014/main" id="{C8F97CF7-961E-726A-90EE-0B07BBF54584}"/>
                </a:ext>
              </a:extLst>
            </p:cNvPr>
            <p:cNvPicPr>
              <a:picLocks noChangeAspect="1"/>
            </p:cNvPicPr>
            <p:nvPr/>
          </p:nvPicPr>
          <p:blipFill>
            <a:blip r:embed="rId6"/>
            <a:stretch>
              <a:fillRect/>
            </a:stretch>
          </p:blipFill>
          <p:spPr>
            <a:xfrm rot="15690726">
              <a:off x="615434" y="2470617"/>
              <a:ext cx="67711" cy="59608"/>
            </a:xfrm>
            <a:prstGeom prst="rect">
              <a:avLst/>
            </a:prstGeom>
          </p:spPr>
        </p:pic>
        <p:pic>
          <p:nvPicPr>
            <p:cNvPr id="292" name="Picture 291">
              <a:extLst>
                <a:ext uri="{FF2B5EF4-FFF2-40B4-BE49-F238E27FC236}">
                  <a16:creationId xmlns:a16="http://schemas.microsoft.com/office/drawing/2014/main" id="{A22E46C8-CAA6-5675-2301-1BC84909337D}"/>
                </a:ext>
              </a:extLst>
            </p:cNvPr>
            <p:cNvPicPr>
              <a:picLocks noChangeAspect="1"/>
            </p:cNvPicPr>
            <p:nvPr/>
          </p:nvPicPr>
          <p:blipFill>
            <a:blip r:embed="rId6"/>
            <a:stretch>
              <a:fillRect/>
            </a:stretch>
          </p:blipFill>
          <p:spPr>
            <a:xfrm rot="15690726">
              <a:off x="618610" y="2400767"/>
              <a:ext cx="67711" cy="59608"/>
            </a:xfrm>
            <a:prstGeom prst="rect">
              <a:avLst/>
            </a:prstGeom>
          </p:spPr>
        </p:pic>
        <p:pic>
          <p:nvPicPr>
            <p:cNvPr id="293" name="Picture 292">
              <a:extLst>
                <a:ext uri="{FF2B5EF4-FFF2-40B4-BE49-F238E27FC236}">
                  <a16:creationId xmlns:a16="http://schemas.microsoft.com/office/drawing/2014/main" id="{CB6BE045-4D9C-0073-A639-7474FBDDC337}"/>
                </a:ext>
              </a:extLst>
            </p:cNvPr>
            <p:cNvPicPr>
              <a:picLocks noChangeAspect="1"/>
            </p:cNvPicPr>
            <p:nvPr/>
          </p:nvPicPr>
          <p:blipFill>
            <a:blip r:embed="rId6"/>
            <a:stretch>
              <a:fillRect/>
            </a:stretch>
          </p:blipFill>
          <p:spPr>
            <a:xfrm rot="15687758">
              <a:off x="624959" y="2617860"/>
              <a:ext cx="67711" cy="59608"/>
            </a:xfrm>
            <a:prstGeom prst="rect">
              <a:avLst/>
            </a:prstGeom>
          </p:spPr>
        </p:pic>
        <p:pic>
          <p:nvPicPr>
            <p:cNvPr id="294" name="Picture 293">
              <a:extLst>
                <a:ext uri="{FF2B5EF4-FFF2-40B4-BE49-F238E27FC236}">
                  <a16:creationId xmlns:a16="http://schemas.microsoft.com/office/drawing/2014/main" id="{4516E95D-5698-A5E2-5AD1-83AEC2E8F30D}"/>
                </a:ext>
              </a:extLst>
            </p:cNvPr>
            <p:cNvPicPr>
              <a:picLocks noChangeAspect="1"/>
            </p:cNvPicPr>
            <p:nvPr/>
          </p:nvPicPr>
          <p:blipFill>
            <a:blip r:embed="rId6"/>
            <a:stretch>
              <a:fillRect/>
            </a:stretch>
          </p:blipFill>
          <p:spPr>
            <a:xfrm rot="16200000">
              <a:off x="618610" y="2549992"/>
              <a:ext cx="67711" cy="59608"/>
            </a:xfrm>
            <a:prstGeom prst="rect">
              <a:avLst/>
            </a:prstGeom>
          </p:spPr>
        </p:pic>
        <p:pic>
          <p:nvPicPr>
            <p:cNvPr id="295" name="Picture 294">
              <a:extLst>
                <a:ext uri="{FF2B5EF4-FFF2-40B4-BE49-F238E27FC236}">
                  <a16:creationId xmlns:a16="http://schemas.microsoft.com/office/drawing/2014/main" id="{C07A5385-63D2-CC62-D753-BACAB7E3C4E5}"/>
                </a:ext>
              </a:extLst>
            </p:cNvPr>
            <p:cNvPicPr>
              <a:picLocks noChangeAspect="1"/>
            </p:cNvPicPr>
            <p:nvPr/>
          </p:nvPicPr>
          <p:blipFill>
            <a:blip r:embed="rId6"/>
            <a:stretch>
              <a:fillRect/>
            </a:stretch>
          </p:blipFill>
          <p:spPr>
            <a:xfrm rot="14671423">
              <a:off x="653535" y="2762716"/>
              <a:ext cx="67711" cy="59608"/>
            </a:xfrm>
            <a:prstGeom prst="rect">
              <a:avLst/>
            </a:prstGeom>
          </p:spPr>
        </p:pic>
        <p:pic>
          <p:nvPicPr>
            <p:cNvPr id="296" name="Picture 295">
              <a:extLst>
                <a:ext uri="{FF2B5EF4-FFF2-40B4-BE49-F238E27FC236}">
                  <a16:creationId xmlns:a16="http://schemas.microsoft.com/office/drawing/2014/main" id="{B3CD4ABA-C1C0-D5CE-88F9-7CA14277FA87}"/>
                </a:ext>
              </a:extLst>
            </p:cNvPr>
            <p:cNvPicPr>
              <a:picLocks noChangeAspect="1"/>
            </p:cNvPicPr>
            <p:nvPr/>
          </p:nvPicPr>
          <p:blipFill>
            <a:blip r:embed="rId6"/>
            <a:stretch>
              <a:fillRect/>
            </a:stretch>
          </p:blipFill>
          <p:spPr>
            <a:xfrm rot="14631480">
              <a:off x="647185" y="2699216"/>
              <a:ext cx="67711" cy="59608"/>
            </a:xfrm>
            <a:prstGeom prst="rect">
              <a:avLst/>
            </a:prstGeom>
          </p:spPr>
        </p:pic>
        <p:pic>
          <p:nvPicPr>
            <p:cNvPr id="297" name="Picture 296">
              <a:extLst>
                <a:ext uri="{FF2B5EF4-FFF2-40B4-BE49-F238E27FC236}">
                  <a16:creationId xmlns:a16="http://schemas.microsoft.com/office/drawing/2014/main" id="{2FB7BCDE-1E55-543D-9F31-A5ED805EBD6B}"/>
                </a:ext>
              </a:extLst>
            </p:cNvPr>
            <p:cNvPicPr>
              <a:picLocks noChangeAspect="1"/>
            </p:cNvPicPr>
            <p:nvPr/>
          </p:nvPicPr>
          <p:blipFill>
            <a:blip r:embed="rId6"/>
            <a:stretch>
              <a:fillRect/>
            </a:stretch>
          </p:blipFill>
          <p:spPr>
            <a:xfrm rot="14265415">
              <a:off x="707510" y="2903610"/>
              <a:ext cx="67711" cy="59608"/>
            </a:xfrm>
            <a:prstGeom prst="rect">
              <a:avLst/>
            </a:prstGeom>
          </p:spPr>
        </p:pic>
        <p:pic>
          <p:nvPicPr>
            <p:cNvPr id="298" name="Picture 297">
              <a:extLst>
                <a:ext uri="{FF2B5EF4-FFF2-40B4-BE49-F238E27FC236}">
                  <a16:creationId xmlns:a16="http://schemas.microsoft.com/office/drawing/2014/main" id="{A2A7BEB9-37DC-6987-D492-936263F20CAE}"/>
                </a:ext>
              </a:extLst>
            </p:cNvPr>
            <p:cNvPicPr>
              <a:picLocks noChangeAspect="1"/>
            </p:cNvPicPr>
            <p:nvPr/>
          </p:nvPicPr>
          <p:blipFill>
            <a:blip r:embed="rId6"/>
            <a:stretch>
              <a:fillRect/>
            </a:stretch>
          </p:blipFill>
          <p:spPr>
            <a:xfrm rot="14485892">
              <a:off x="685285" y="2857967"/>
              <a:ext cx="67711" cy="59608"/>
            </a:xfrm>
            <a:prstGeom prst="rect">
              <a:avLst/>
            </a:prstGeom>
          </p:spPr>
        </p:pic>
      </p:grpSp>
    </p:spTree>
    <p:extLst>
      <p:ext uri="{BB962C8B-B14F-4D97-AF65-F5344CB8AC3E}">
        <p14:creationId xmlns:p14="http://schemas.microsoft.com/office/powerpoint/2010/main" val="3781089881"/>
      </p:ext>
    </p:extLst>
  </p:cSld>
  <p:clrMapOvr>
    <a:masterClrMapping/>
  </p:clrMapOvr>
  <mc:AlternateContent xmlns:mc="http://schemas.openxmlformats.org/markup-compatibility/2006" xmlns:p14="http://schemas.microsoft.com/office/powerpoint/2010/main">
    <mc:Choice Requires="p14">
      <p:transition spd="slow" p14:dur="1250" advTm="10773">
        <p:fade/>
      </p:transition>
    </mc:Choice>
    <mc:Fallback xmlns="">
      <p:transition spd="slow" advTm="10773">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219">
            <a:extLst>
              <a:ext uri="{FF2B5EF4-FFF2-40B4-BE49-F238E27FC236}">
                <a16:creationId xmlns:a16="http://schemas.microsoft.com/office/drawing/2014/main" id="{BD7BF6D4-42CE-842F-0084-9283C474E07D}"/>
              </a:ext>
            </a:extLst>
          </p:cNvPr>
          <p:cNvSpPr/>
          <p:nvPr/>
        </p:nvSpPr>
        <p:spPr>
          <a:xfrm>
            <a:off x="238534" y="981478"/>
            <a:ext cx="8663641" cy="3840480"/>
          </a:xfrm>
          <a:prstGeom prst="rect">
            <a:avLst/>
          </a:prstGeom>
          <a:solidFill>
            <a:srgbClr val="EAE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97A85D-5403-D043-93A4-71A42E607FC1}"/>
              </a:ext>
            </a:extLst>
          </p:cNvPr>
          <p:cNvSpPr>
            <a:spLocks noGrp="1"/>
          </p:cNvSpPr>
          <p:nvPr>
            <p:ph type="title"/>
          </p:nvPr>
        </p:nvSpPr>
        <p:spPr/>
        <p:txBody>
          <a:bodyPr/>
          <a:lstStyle/>
          <a:p>
            <a:r>
              <a:rPr lang="en-US" dirty="0"/>
              <a:t>Premature Capsid Disassembly</a:t>
            </a:r>
          </a:p>
        </p:txBody>
      </p:sp>
      <p:sp>
        <p:nvSpPr>
          <p:cNvPr id="14" name="Text Placeholder 13">
            <a:extLst>
              <a:ext uri="{FF2B5EF4-FFF2-40B4-BE49-F238E27FC236}">
                <a16:creationId xmlns:a16="http://schemas.microsoft.com/office/drawing/2014/main" id="{F9703809-BFFF-3B52-2723-187A2615B1F2}"/>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9" name="Rectangle 8">
            <a:extLst>
              <a:ext uri="{FF2B5EF4-FFF2-40B4-BE49-F238E27FC236}">
                <a16:creationId xmlns:a16="http://schemas.microsoft.com/office/drawing/2014/main" id="{0E6D3843-9289-FC40-E3CA-B079BCA8F684}"/>
              </a:ext>
            </a:extLst>
          </p:cNvPr>
          <p:cNvSpPr/>
          <p:nvPr/>
        </p:nvSpPr>
        <p:spPr>
          <a:xfrm>
            <a:off x="991932" y="1167369"/>
            <a:ext cx="2749386" cy="3435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dirty="0" err="1">
                <a:solidFill>
                  <a:schemeClr val="tx1">
                    <a:lumMod val="75000"/>
                    <a:lumOff val="25000"/>
                  </a:schemeClr>
                </a:solidFill>
                <a:latin typeface="Calibri" panose="020F0502020204030204" pitchFamily="34" charset="0"/>
                <a:cs typeface="Calibri" panose="020F0502020204030204" pitchFamily="34" charset="0"/>
              </a:rPr>
              <a:t>Lenacapavir</a:t>
            </a:r>
            <a:r>
              <a:rPr lang="en-US" sz="1600" dirty="0">
                <a:solidFill>
                  <a:schemeClr val="tx1">
                    <a:lumMod val="75000"/>
                    <a:lumOff val="25000"/>
                  </a:schemeClr>
                </a:solidFill>
                <a:latin typeface="Calibri" panose="020F0502020204030204" pitchFamily="34" charset="0"/>
                <a:cs typeface="Calibri" panose="020F0502020204030204" pitchFamily="34" charset="0"/>
              </a:rPr>
              <a:t> Stabilized Capsid</a:t>
            </a:r>
          </a:p>
        </p:txBody>
      </p:sp>
      <p:sp>
        <p:nvSpPr>
          <p:cNvPr id="12" name="Rectangle 11">
            <a:extLst>
              <a:ext uri="{FF2B5EF4-FFF2-40B4-BE49-F238E27FC236}">
                <a16:creationId xmlns:a16="http://schemas.microsoft.com/office/drawing/2014/main" id="{9E85A6DC-6C96-BEC6-06D1-8F8A0F74443C}"/>
              </a:ext>
            </a:extLst>
          </p:cNvPr>
          <p:cNvSpPr/>
          <p:nvPr/>
        </p:nvSpPr>
        <p:spPr>
          <a:xfrm>
            <a:off x="5428446" y="1167369"/>
            <a:ext cx="3490174" cy="3435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dirty="0">
                <a:solidFill>
                  <a:schemeClr val="tx1"/>
                </a:solidFill>
                <a:latin typeface="Calibri" panose="020F0502020204030204" pitchFamily="34" charset="0"/>
                <a:cs typeface="Calibri" panose="020F0502020204030204" pitchFamily="34" charset="0"/>
              </a:rPr>
              <a:t>Failure to Convert HIV RNA to HIV DNA</a:t>
            </a:r>
          </a:p>
        </p:txBody>
      </p:sp>
      <p:pic>
        <p:nvPicPr>
          <p:cNvPr id="18" name="Picture 17">
            <a:extLst>
              <a:ext uri="{FF2B5EF4-FFF2-40B4-BE49-F238E27FC236}">
                <a16:creationId xmlns:a16="http://schemas.microsoft.com/office/drawing/2014/main" id="{A36DA7BD-5A1A-54D2-90D7-E1FB5BA50D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rot="19397867">
            <a:off x="884498" y="1766879"/>
            <a:ext cx="1811812" cy="2350119"/>
          </a:xfrm>
          <a:prstGeom prst="rect">
            <a:avLst/>
          </a:prstGeom>
          <a:effectLst>
            <a:glow rad="190500">
              <a:schemeClr val="bg1">
                <a:alpha val="35000"/>
              </a:schemeClr>
            </a:glow>
          </a:effectLst>
        </p:spPr>
      </p:pic>
      <p:pic>
        <p:nvPicPr>
          <p:cNvPr id="19" name="Picture 18">
            <a:extLst>
              <a:ext uri="{FF2B5EF4-FFF2-40B4-BE49-F238E27FC236}">
                <a16:creationId xmlns:a16="http://schemas.microsoft.com/office/drawing/2014/main" id="{ABC58005-BA03-B7FD-1C6C-85AC0A492552}"/>
              </a:ext>
            </a:extLst>
          </p:cNvPr>
          <p:cNvPicPr>
            <a:picLocks noChangeAspect="1"/>
          </p:cNvPicPr>
          <p:nvPr/>
        </p:nvPicPr>
        <p:blipFill>
          <a:blip r:embed="rId5"/>
          <a:stretch>
            <a:fillRect/>
          </a:stretch>
        </p:blipFill>
        <p:spPr>
          <a:xfrm rot="19397867">
            <a:off x="1041761" y="2730904"/>
            <a:ext cx="67711" cy="59608"/>
          </a:xfrm>
          <a:prstGeom prst="rect">
            <a:avLst/>
          </a:prstGeom>
        </p:spPr>
      </p:pic>
      <p:pic>
        <p:nvPicPr>
          <p:cNvPr id="20" name="Picture 19">
            <a:extLst>
              <a:ext uri="{FF2B5EF4-FFF2-40B4-BE49-F238E27FC236}">
                <a16:creationId xmlns:a16="http://schemas.microsoft.com/office/drawing/2014/main" id="{5680BCDB-49BF-B3AF-28C8-A2E919D135B0}"/>
              </a:ext>
            </a:extLst>
          </p:cNvPr>
          <p:cNvPicPr>
            <a:picLocks noChangeAspect="1"/>
          </p:cNvPicPr>
          <p:nvPr/>
        </p:nvPicPr>
        <p:blipFill>
          <a:blip r:embed="rId5"/>
          <a:stretch>
            <a:fillRect/>
          </a:stretch>
        </p:blipFill>
        <p:spPr>
          <a:xfrm rot="13484113">
            <a:off x="1273054" y="2691933"/>
            <a:ext cx="67711" cy="59608"/>
          </a:xfrm>
          <a:prstGeom prst="rect">
            <a:avLst/>
          </a:prstGeom>
        </p:spPr>
      </p:pic>
      <p:pic>
        <p:nvPicPr>
          <p:cNvPr id="21" name="Picture 20">
            <a:extLst>
              <a:ext uri="{FF2B5EF4-FFF2-40B4-BE49-F238E27FC236}">
                <a16:creationId xmlns:a16="http://schemas.microsoft.com/office/drawing/2014/main" id="{95D1DAF8-2A09-BE3F-3C2F-5FC0967CE2DF}"/>
              </a:ext>
            </a:extLst>
          </p:cNvPr>
          <p:cNvPicPr>
            <a:picLocks noChangeAspect="1"/>
          </p:cNvPicPr>
          <p:nvPr/>
        </p:nvPicPr>
        <p:blipFill>
          <a:blip r:embed="rId5"/>
          <a:stretch>
            <a:fillRect/>
          </a:stretch>
        </p:blipFill>
        <p:spPr>
          <a:xfrm rot="4091887">
            <a:off x="1366326" y="2484677"/>
            <a:ext cx="69295" cy="58246"/>
          </a:xfrm>
          <a:prstGeom prst="rect">
            <a:avLst/>
          </a:prstGeom>
        </p:spPr>
      </p:pic>
      <p:pic>
        <p:nvPicPr>
          <p:cNvPr id="22" name="Picture 21">
            <a:extLst>
              <a:ext uri="{FF2B5EF4-FFF2-40B4-BE49-F238E27FC236}">
                <a16:creationId xmlns:a16="http://schemas.microsoft.com/office/drawing/2014/main" id="{B58D7FBE-3B13-B951-0422-9F07AF92CB86}"/>
              </a:ext>
            </a:extLst>
          </p:cNvPr>
          <p:cNvPicPr>
            <a:picLocks noChangeAspect="1"/>
          </p:cNvPicPr>
          <p:nvPr/>
        </p:nvPicPr>
        <p:blipFill>
          <a:blip r:embed="rId5"/>
          <a:stretch>
            <a:fillRect/>
          </a:stretch>
        </p:blipFill>
        <p:spPr>
          <a:xfrm rot="1081054">
            <a:off x="1543094" y="2450082"/>
            <a:ext cx="67711" cy="59608"/>
          </a:xfrm>
          <a:prstGeom prst="rect">
            <a:avLst/>
          </a:prstGeom>
        </p:spPr>
      </p:pic>
      <p:pic>
        <p:nvPicPr>
          <p:cNvPr id="23" name="Picture 22">
            <a:extLst>
              <a:ext uri="{FF2B5EF4-FFF2-40B4-BE49-F238E27FC236}">
                <a16:creationId xmlns:a16="http://schemas.microsoft.com/office/drawing/2014/main" id="{C5008A3B-6830-6E72-0875-0240B46940FD}"/>
              </a:ext>
            </a:extLst>
          </p:cNvPr>
          <p:cNvPicPr>
            <a:picLocks noChangeAspect="1"/>
          </p:cNvPicPr>
          <p:nvPr/>
        </p:nvPicPr>
        <p:blipFill>
          <a:blip r:embed="rId5"/>
          <a:stretch>
            <a:fillRect/>
          </a:stretch>
        </p:blipFill>
        <p:spPr>
          <a:xfrm rot="14738999">
            <a:off x="1876836" y="2400529"/>
            <a:ext cx="69296" cy="58247"/>
          </a:xfrm>
          <a:prstGeom prst="rect">
            <a:avLst/>
          </a:prstGeom>
        </p:spPr>
      </p:pic>
      <p:pic>
        <p:nvPicPr>
          <p:cNvPr id="24" name="Picture 23">
            <a:extLst>
              <a:ext uri="{FF2B5EF4-FFF2-40B4-BE49-F238E27FC236}">
                <a16:creationId xmlns:a16="http://schemas.microsoft.com/office/drawing/2014/main" id="{E9E4776D-0E93-8335-E858-10C772DBE9FB}"/>
              </a:ext>
            </a:extLst>
          </p:cNvPr>
          <p:cNvPicPr>
            <a:picLocks noChangeAspect="1"/>
          </p:cNvPicPr>
          <p:nvPr/>
        </p:nvPicPr>
        <p:blipFill>
          <a:blip r:embed="rId5"/>
          <a:stretch>
            <a:fillRect/>
          </a:stretch>
        </p:blipFill>
        <p:spPr>
          <a:xfrm rot="1081054">
            <a:off x="1825396" y="2161172"/>
            <a:ext cx="67711" cy="59608"/>
          </a:xfrm>
          <a:prstGeom prst="rect">
            <a:avLst/>
          </a:prstGeom>
        </p:spPr>
      </p:pic>
      <p:pic>
        <p:nvPicPr>
          <p:cNvPr id="25" name="Picture 24">
            <a:extLst>
              <a:ext uri="{FF2B5EF4-FFF2-40B4-BE49-F238E27FC236}">
                <a16:creationId xmlns:a16="http://schemas.microsoft.com/office/drawing/2014/main" id="{CC651E07-8DDB-E2E8-6AC0-3655AEED6763}"/>
              </a:ext>
            </a:extLst>
          </p:cNvPr>
          <p:cNvPicPr>
            <a:picLocks noChangeAspect="1"/>
          </p:cNvPicPr>
          <p:nvPr/>
        </p:nvPicPr>
        <p:blipFill>
          <a:blip r:embed="rId5"/>
          <a:stretch>
            <a:fillRect/>
          </a:stretch>
        </p:blipFill>
        <p:spPr>
          <a:xfrm rot="19397867">
            <a:off x="1377186" y="3238721"/>
            <a:ext cx="67711" cy="59608"/>
          </a:xfrm>
          <a:prstGeom prst="rect">
            <a:avLst/>
          </a:prstGeom>
        </p:spPr>
      </p:pic>
      <p:pic>
        <p:nvPicPr>
          <p:cNvPr id="26" name="Picture 25">
            <a:extLst>
              <a:ext uri="{FF2B5EF4-FFF2-40B4-BE49-F238E27FC236}">
                <a16:creationId xmlns:a16="http://schemas.microsoft.com/office/drawing/2014/main" id="{CA3423FF-5CCB-A991-F0C3-0DB8249825D9}"/>
              </a:ext>
            </a:extLst>
          </p:cNvPr>
          <p:cNvPicPr>
            <a:picLocks noChangeAspect="1"/>
          </p:cNvPicPr>
          <p:nvPr/>
        </p:nvPicPr>
        <p:blipFill>
          <a:blip r:embed="rId5"/>
          <a:stretch>
            <a:fillRect/>
          </a:stretch>
        </p:blipFill>
        <p:spPr>
          <a:xfrm rot="19397867">
            <a:off x="1647055" y="3179406"/>
            <a:ext cx="67711" cy="59608"/>
          </a:xfrm>
          <a:prstGeom prst="rect">
            <a:avLst/>
          </a:prstGeom>
        </p:spPr>
      </p:pic>
      <p:pic>
        <p:nvPicPr>
          <p:cNvPr id="27" name="Picture 26">
            <a:extLst>
              <a:ext uri="{FF2B5EF4-FFF2-40B4-BE49-F238E27FC236}">
                <a16:creationId xmlns:a16="http://schemas.microsoft.com/office/drawing/2014/main" id="{2B9B622A-D469-7CA8-FB31-0E7DB7C9E3C1}"/>
              </a:ext>
            </a:extLst>
          </p:cNvPr>
          <p:cNvPicPr>
            <a:picLocks noChangeAspect="1"/>
          </p:cNvPicPr>
          <p:nvPr/>
        </p:nvPicPr>
        <p:blipFill>
          <a:blip r:embed="rId5"/>
          <a:stretch>
            <a:fillRect/>
          </a:stretch>
        </p:blipFill>
        <p:spPr>
          <a:xfrm rot="886731">
            <a:off x="1681627" y="2992420"/>
            <a:ext cx="67711" cy="59608"/>
          </a:xfrm>
          <a:prstGeom prst="rect">
            <a:avLst/>
          </a:prstGeom>
        </p:spPr>
      </p:pic>
      <p:pic>
        <p:nvPicPr>
          <p:cNvPr id="28" name="Picture 27">
            <a:extLst>
              <a:ext uri="{FF2B5EF4-FFF2-40B4-BE49-F238E27FC236}">
                <a16:creationId xmlns:a16="http://schemas.microsoft.com/office/drawing/2014/main" id="{01A0B4A4-5EEF-B708-A684-BE191988DDA1}"/>
              </a:ext>
            </a:extLst>
          </p:cNvPr>
          <p:cNvPicPr>
            <a:picLocks noChangeAspect="1"/>
          </p:cNvPicPr>
          <p:nvPr/>
        </p:nvPicPr>
        <p:blipFill>
          <a:blip r:embed="rId5"/>
          <a:stretch>
            <a:fillRect/>
          </a:stretch>
        </p:blipFill>
        <p:spPr>
          <a:xfrm rot="4872437">
            <a:off x="1905675" y="2882643"/>
            <a:ext cx="69293" cy="58245"/>
          </a:xfrm>
          <a:prstGeom prst="rect">
            <a:avLst/>
          </a:prstGeom>
        </p:spPr>
      </p:pic>
      <p:pic>
        <p:nvPicPr>
          <p:cNvPr id="30" name="Picture 29">
            <a:extLst>
              <a:ext uri="{FF2B5EF4-FFF2-40B4-BE49-F238E27FC236}">
                <a16:creationId xmlns:a16="http://schemas.microsoft.com/office/drawing/2014/main" id="{D3DE5144-E39A-B8DD-9FB7-D4778AE9DDCF}"/>
              </a:ext>
            </a:extLst>
          </p:cNvPr>
          <p:cNvPicPr>
            <a:picLocks noChangeAspect="1"/>
          </p:cNvPicPr>
          <p:nvPr/>
        </p:nvPicPr>
        <p:blipFill>
          <a:blip r:embed="rId5"/>
          <a:stretch>
            <a:fillRect/>
          </a:stretch>
        </p:blipFill>
        <p:spPr>
          <a:xfrm rot="10795206">
            <a:off x="2154119" y="2933889"/>
            <a:ext cx="67711" cy="59608"/>
          </a:xfrm>
          <a:prstGeom prst="rect">
            <a:avLst/>
          </a:prstGeom>
        </p:spPr>
      </p:pic>
      <p:pic>
        <p:nvPicPr>
          <p:cNvPr id="31" name="Picture 30">
            <a:extLst>
              <a:ext uri="{FF2B5EF4-FFF2-40B4-BE49-F238E27FC236}">
                <a16:creationId xmlns:a16="http://schemas.microsoft.com/office/drawing/2014/main" id="{E8C442BF-5C3B-719D-1CE7-91FCD1F1D454}"/>
              </a:ext>
            </a:extLst>
          </p:cNvPr>
          <p:cNvPicPr>
            <a:picLocks noChangeAspect="1"/>
          </p:cNvPicPr>
          <p:nvPr/>
        </p:nvPicPr>
        <p:blipFill>
          <a:blip r:embed="rId5"/>
          <a:stretch>
            <a:fillRect/>
          </a:stretch>
        </p:blipFill>
        <p:spPr>
          <a:xfrm rot="1081054">
            <a:off x="2199033" y="2721498"/>
            <a:ext cx="67711" cy="59608"/>
          </a:xfrm>
          <a:prstGeom prst="rect">
            <a:avLst/>
          </a:prstGeom>
        </p:spPr>
      </p:pic>
      <p:pic>
        <p:nvPicPr>
          <p:cNvPr id="32" name="Picture 31">
            <a:extLst>
              <a:ext uri="{FF2B5EF4-FFF2-40B4-BE49-F238E27FC236}">
                <a16:creationId xmlns:a16="http://schemas.microsoft.com/office/drawing/2014/main" id="{780ABBE9-D879-3AA6-4115-90BB4DEC1756}"/>
              </a:ext>
            </a:extLst>
          </p:cNvPr>
          <p:cNvPicPr>
            <a:picLocks noChangeAspect="1"/>
          </p:cNvPicPr>
          <p:nvPr/>
        </p:nvPicPr>
        <p:blipFill>
          <a:blip r:embed="rId5"/>
          <a:stretch>
            <a:fillRect/>
          </a:stretch>
        </p:blipFill>
        <p:spPr>
          <a:xfrm rot="17417418">
            <a:off x="1674117" y="3463897"/>
            <a:ext cx="69295" cy="58246"/>
          </a:xfrm>
          <a:prstGeom prst="rect">
            <a:avLst/>
          </a:prstGeom>
        </p:spPr>
      </p:pic>
      <p:pic>
        <p:nvPicPr>
          <p:cNvPr id="33" name="Picture 32">
            <a:extLst>
              <a:ext uri="{FF2B5EF4-FFF2-40B4-BE49-F238E27FC236}">
                <a16:creationId xmlns:a16="http://schemas.microsoft.com/office/drawing/2014/main" id="{0587A95A-F6EC-6B81-13CF-F05472793863}"/>
              </a:ext>
            </a:extLst>
          </p:cNvPr>
          <p:cNvPicPr>
            <a:picLocks noChangeAspect="1"/>
          </p:cNvPicPr>
          <p:nvPr/>
        </p:nvPicPr>
        <p:blipFill>
          <a:blip r:embed="rId5"/>
          <a:stretch>
            <a:fillRect/>
          </a:stretch>
        </p:blipFill>
        <p:spPr>
          <a:xfrm rot="1171268">
            <a:off x="1902546" y="3416271"/>
            <a:ext cx="67711" cy="59608"/>
          </a:xfrm>
          <a:prstGeom prst="rect">
            <a:avLst/>
          </a:prstGeom>
        </p:spPr>
      </p:pic>
      <p:pic>
        <p:nvPicPr>
          <p:cNvPr id="34" name="Picture 33">
            <a:extLst>
              <a:ext uri="{FF2B5EF4-FFF2-40B4-BE49-F238E27FC236}">
                <a16:creationId xmlns:a16="http://schemas.microsoft.com/office/drawing/2014/main" id="{DBCE5FEA-79CE-9997-898C-1BA7AF85EF56}"/>
              </a:ext>
            </a:extLst>
          </p:cNvPr>
          <p:cNvPicPr>
            <a:picLocks noChangeAspect="1"/>
          </p:cNvPicPr>
          <p:nvPr/>
        </p:nvPicPr>
        <p:blipFill>
          <a:blip r:embed="rId5"/>
          <a:stretch>
            <a:fillRect/>
          </a:stretch>
        </p:blipFill>
        <p:spPr>
          <a:xfrm rot="19397867">
            <a:off x="1965289" y="3184519"/>
            <a:ext cx="67711" cy="59608"/>
          </a:xfrm>
          <a:prstGeom prst="rect">
            <a:avLst/>
          </a:prstGeom>
        </p:spPr>
      </p:pic>
      <p:pic>
        <p:nvPicPr>
          <p:cNvPr id="35" name="Picture 34">
            <a:extLst>
              <a:ext uri="{FF2B5EF4-FFF2-40B4-BE49-F238E27FC236}">
                <a16:creationId xmlns:a16="http://schemas.microsoft.com/office/drawing/2014/main" id="{D5CE05D5-BB48-4B57-0BFD-0E36D34E682D}"/>
              </a:ext>
            </a:extLst>
          </p:cNvPr>
          <p:cNvPicPr>
            <a:picLocks noChangeAspect="1"/>
          </p:cNvPicPr>
          <p:nvPr/>
        </p:nvPicPr>
        <p:blipFill>
          <a:blip r:embed="rId5"/>
          <a:stretch>
            <a:fillRect/>
          </a:stretch>
        </p:blipFill>
        <p:spPr>
          <a:xfrm rot="1081054">
            <a:off x="2190930" y="3152757"/>
            <a:ext cx="67711" cy="59608"/>
          </a:xfrm>
          <a:prstGeom prst="rect">
            <a:avLst/>
          </a:prstGeom>
        </p:spPr>
      </p:pic>
      <p:pic>
        <p:nvPicPr>
          <p:cNvPr id="36" name="Picture 35">
            <a:extLst>
              <a:ext uri="{FF2B5EF4-FFF2-40B4-BE49-F238E27FC236}">
                <a16:creationId xmlns:a16="http://schemas.microsoft.com/office/drawing/2014/main" id="{FFDFF1A5-74B4-5B31-FBB3-6D9F40E58AD9}"/>
              </a:ext>
            </a:extLst>
          </p:cNvPr>
          <p:cNvPicPr>
            <a:picLocks noChangeAspect="1"/>
          </p:cNvPicPr>
          <p:nvPr/>
        </p:nvPicPr>
        <p:blipFill>
          <a:blip r:embed="rId5"/>
          <a:stretch>
            <a:fillRect/>
          </a:stretch>
        </p:blipFill>
        <p:spPr>
          <a:xfrm rot="9207014">
            <a:off x="2177374" y="2471924"/>
            <a:ext cx="67711" cy="59608"/>
          </a:xfrm>
          <a:prstGeom prst="rect">
            <a:avLst/>
          </a:prstGeom>
        </p:spPr>
      </p:pic>
      <p:pic>
        <p:nvPicPr>
          <p:cNvPr id="37" name="Picture 36">
            <a:extLst>
              <a:ext uri="{FF2B5EF4-FFF2-40B4-BE49-F238E27FC236}">
                <a16:creationId xmlns:a16="http://schemas.microsoft.com/office/drawing/2014/main" id="{D52162A8-8855-2F43-F9E2-638B4BBED7CA}"/>
              </a:ext>
            </a:extLst>
          </p:cNvPr>
          <p:cNvPicPr>
            <a:picLocks noChangeAspect="1"/>
          </p:cNvPicPr>
          <p:nvPr/>
        </p:nvPicPr>
        <p:blipFill>
          <a:blip r:embed="rId5"/>
          <a:stretch>
            <a:fillRect/>
          </a:stretch>
        </p:blipFill>
        <p:spPr>
          <a:xfrm rot="1081054">
            <a:off x="1916053" y="2648633"/>
            <a:ext cx="67711" cy="59608"/>
          </a:xfrm>
          <a:prstGeom prst="rect">
            <a:avLst/>
          </a:prstGeom>
        </p:spPr>
      </p:pic>
      <p:pic>
        <p:nvPicPr>
          <p:cNvPr id="38" name="Picture 37">
            <a:extLst>
              <a:ext uri="{FF2B5EF4-FFF2-40B4-BE49-F238E27FC236}">
                <a16:creationId xmlns:a16="http://schemas.microsoft.com/office/drawing/2014/main" id="{D2A9882C-BA98-ED55-ECD3-BDF01EB14E94}"/>
              </a:ext>
            </a:extLst>
          </p:cNvPr>
          <p:cNvPicPr>
            <a:picLocks noChangeAspect="1"/>
          </p:cNvPicPr>
          <p:nvPr/>
        </p:nvPicPr>
        <p:blipFill>
          <a:blip r:embed="rId5"/>
          <a:stretch>
            <a:fillRect/>
          </a:stretch>
        </p:blipFill>
        <p:spPr>
          <a:xfrm rot="4872437">
            <a:off x="1152463" y="3068763"/>
            <a:ext cx="69293" cy="58245"/>
          </a:xfrm>
          <a:prstGeom prst="rect">
            <a:avLst/>
          </a:prstGeom>
        </p:spPr>
      </p:pic>
      <p:pic>
        <p:nvPicPr>
          <p:cNvPr id="39" name="Picture 38">
            <a:extLst>
              <a:ext uri="{FF2B5EF4-FFF2-40B4-BE49-F238E27FC236}">
                <a16:creationId xmlns:a16="http://schemas.microsoft.com/office/drawing/2014/main" id="{65A72391-D259-1F34-CCA4-1379C8DDD75E}"/>
              </a:ext>
            </a:extLst>
          </p:cNvPr>
          <p:cNvPicPr>
            <a:picLocks noChangeAspect="1"/>
          </p:cNvPicPr>
          <p:nvPr/>
        </p:nvPicPr>
        <p:blipFill>
          <a:blip r:embed="rId5"/>
          <a:stretch>
            <a:fillRect/>
          </a:stretch>
        </p:blipFill>
        <p:spPr>
          <a:xfrm rot="16637589">
            <a:off x="1223624" y="2224245"/>
            <a:ext cx="69295" cy="58246"/>
          </a:xfrm>
          <a:prstGeom prst="rect">
            <a:avLst/>
          </a:prstGeom>
        </p:spPr>
      </p:pic>
      <p:pic>
        <p:nvPicPr>
          <p:cNvPr id="40" name="Picture 39">
            <a:extLst>
              <a:ext uri="{FF2B5EF4-FFF2-40B4-BE49-F238E27FC236}">
                <a16:creationId xmlns:a16="http://schemas.microsoft.com/office/drawing/2014/main" id="{66A9D3E8-38BF-0786-90F1-214A399E75E5}"/>
              </a:ext>
            </a:extLst>
          </p:cNvPr>
          <p:cNvPicPr>
            <a:picLocks noChangeAspect="1"/>
          </p:cNvPicPr>
          <p:nvPr/>
        </p:nvPicPr>
        <p:blipFill>
          <a:blip r:embed="rId5"/>
          <a:stretch>
            <a:fillRect/>
          </a:stretch>
        </p:blipFill>
        <p:spPr>
          <a:xfrm rot="16637589">
            <a:off x="1554513" y="2016553"/>
            <a:ext cx="69295" cy="58246"/>
          </a:xfrm>
          <a:prstGeom prst="rect">
            <a:avLst/>
          </a:prstGeom>
        </p:spPr>
      </p:pic>
      <p:pic>
        <p:nvPicPr>
          <p:cNvPr id="41" name="Picture 40">
            <a:extLst>
              <a:ext uri="{FF2B5EF4-FFF2-40B4-BE49-F238E27FC236}">
                <a16:creationId xmlns:a16="http://schemas.microsoft.com/office/drawing/2014/main" id="{50270EA8-7AE6-99C0-FCA2-CB1027CF2FFA}"/>
              </a:ext>
            </a:extLst>
          </p:cNvPr>
          <p:cNvPicPr>
            <a:picLocks noChangeAspect="1"/>
          </p:cNvPicPr>
          <p:nvPr/>
        </p:nvPicPr>
        <p:blipFill>
          <a:blip r:embed="rId5"/>
          <a:stretch>
            <a:fillRect/>
          </a:stretch>
        </p:blipFill>
        <p:spPr>
          <a:xfrm rot="12401335">
            <a:off x="1712774" y="2698453"/>
            <a:ext cx="67711" cy="59608"/>
          </a:xfrm>
          <a:prstGeom prst="rect">
            <a:avLst/>
          </a:prstGeom>
        </p:spPr>
      </p:pic>
      <p:pic>
        <p:nvPicPr>
          <p:cNvPr id="42" name="Picture 41">
            <a:extLst>
              <a:ext uri="{FF2B5EF4-FFF2-40B4-BE49-F238E27FC236}">
                <a16:creationId xmlns:a16="http://schemas.microsoft.com/office/drawing/2014/main" id="{A939FA7C-481B-BFD0-F87E-D4ED522D6853}"/>
              </a:ext>
            </a:extLst>
          </p:cNvPr>
          <p:cNvPicPr>
            <a:picLocks noChangeAspect="1"/>
          </p:cNvPicPr>
          <p:nvPr/>
        </p:nvPicPr>
        <p:blipFill>
          <a:blip r:embed="rId5"/>
          <a:stretch>
            <a:fillRect/>
          </a:stretch>
        </p:blipFill>
        <p:spPr>
          <a:xfrm rot="10795206">
            <a:off x="1901263" y="3673031"/>
            <a:ext cx="67711" cy="59608"/>
          </a:xfrm>
          <a:prstGeom prst="rect">
            <a:avLst/>
          </a:prstGeom>
        </p:spPr>
      </p:pic>
      <p:pic>
        <p:nvPicPr>
          <p:cNvPr id="43" name="Picture 42">
            <a:extLst>
              <a:ext uri="{FF2B5EF4-FFF2-40B4-BE49-F238E27FC236}">
                <a16:creationId xmlns:a16="http://schemas.microsoft.com/office/drawing/2014/main" id="{09577F94-D3DE-6539-5514-C5E419A1B871}"/>
              </a:ext>
            </a:extLst>
          </p:cNvPr>
          <p:cNvPicPr>
            <a:picLocks noChangeAspect="1"/>
          </p:cNvPicPr>
          <p:nvPr/>
        </p:nvPicPr>
        <p:blipFill>
          <a:blip r:embed="rId5"/>
          <a:stretch>
            <a:fillRect/>
          </a:stretch>
        </p:blipFill>
        <p:spPr>
          <a:xfrm rot="19397867">
            <a:off x="2184592" y="3404328"/>
            <a:ext cx="67711" cy="59608"/>
          </a:xfrm>
          <a:prstGeom prst="rect">
            <a:avLst/>
          </a:prstGeom>
        </p:spPr>
      </p:pic>
      <p:pic>
        <p:nvPicPr>
          <p:cNvPr id="44" name="Picture 43">
            <a:extLst>
              <a:ext uri="{FF2B5EF4-FFF2-40B4-BE49-F238E27FC236}">
                <a16:creationId xmlns:a16="http://schemas.microsoft.com/office/drawing/2014/main" id="{ED9CCB4B-FC3D-8C26-A1D2-3C16CC5A2456}"/>
              </a:ext>
            </a:extLst>
          </p:cNvPr>
          <p:cNvPicPr>
            <a:picLocks noChangeAspect="1"/>
          </p:cNvPicPr>
          <p:nvPr/>
        </p:nvPicPr>
        <p:blipFill>
          <a:blip r:embed="rId5"/>
          <a:stretch>
            <a:fillRect/>
          </a:stretch>
        </p:blipFill>
        <p:spPr>
          <a:xfrm rot="4872437">
            <a:off x="2424023" y="3287100"/>
            <a:ext cx="69293" cy="58245"/>
          </a:xfrm>
          <a:prstGeom prst="rect">
            <a:avLst/>
          </a:prstGeom>
        </p:spPr>
      </p:pic>
      <p:pic>
        <p:nvPicPr>
          <p:cNvPr id="45" name="Picture 44">
            <a:extLst>
              <a:ext uri="{FF2B5EF4-FFF2-40B4-BE49-F238E27FC236}">
                <a16:creationId xmlns:a16="http://schemas.microsoft.com/office/drawing/2014/main" id="{B68004D9-428B-AB9D-BE19-17ACAA4A11B4}"/>
              </a:ext>
            </a:extLst>
          </p:cNvPr>
          <p:cNvPicPr>
            <a:picLocks noChangeAspect="1"/>
          </p:cNvPicPr>
          <p:nvPr/>
        </p:nvPicPr>
        <p:blipFill>
          <a:blip r:embed="rId5"/>
          <a:stretch>
            <a:fillRect/>
          </a:stretch>
        </p:blipFill>
        <p:spPr>
          <a:xfrm rot="14738999">
            <a:off x="2199726" y="3686198"/>
            <a:ext cx="69296" cy="58247"/>
          </a:xfrm>
          <a:prstGeom prst="rect">
            <a:avLst/>
          </a:prstGeom>
        </p:spPr>
      </p:pic>
      <p:pic>
        <p:nvPicPr>
          <p:cNvPr id="46" name="Picture 45">
            <a:extLst>
              <a:ext uri="{FF2B5EF4-FFF2-40B4-BE49-F238E27FC236}">
                <a16:creationId xmlns:a16="http://schemas.microsoft.com/office/drawing/2014/main" id="{A3BB9EB4-3F99-093B-4387-D925EB64A635}"/>
              </a:ext>
            </a:extLst>
          </p:cNvPr>
          <p:cNvPicPr>
            <a:picLocks noChangeAspect="1"/>
          </p:cNvPicPr>
          <p:nvPr/>
        </p:nvPicPr>
        <p:blipFill>
          <a:blip r:embed="rId5"/>
          <a:stretch>
            <a:fillRect/>
          </a:stretch>
        </p:blipFill>
        <p:spPr>
          <a:xfrm rot="1475893">
            <a:off x="1366016" y="2048092"/>
            <a:ext cx="67711" cy="59608"/>
          </a:xfrm>
          <a:prstGeom prst="rect">
            <a:avLst/>
          </a:prstGeom>
        </p:spPr>
      </p:pic>
      <p:pic>
        <p:nvPicPr>
          <p:cNvPr id="47" name="Picture 46">
            <a:extLst>
              <a:ext uri="{FF2B5EF4-FFF2-40B4-BE49-F238E27FC236}">
                <a16:creationId xmlns:a16="http://schemas.microsoft.com/office/drawing/2014/main" id="{3993E06E-171F-FD8F-28F2-35635FE1D4B2}"/>
              </a:ext>
            </a:extLst>
          </p:cNvPr>
          <p:cNvPicPr>
            <a:picLocks noChangeAspect="1"/>
          </p:cNvPicPr>
          <p:nvPr/>
        </p:nvPicPr>
        <p:blipFill>
          <a:blip r:embed="rId5"/>
          <a:stretch>
            <a:fillRect/>
          </a:stretch>
        </p:blipFill>
        <p:spPr>
          <a:xfrm rot="1508127">
            <a:off x="2405833" y="3588733"/>
            <a:ext cx="67711" cy="59608"/>
          </a:xfrm>
          <a:prstGeom prst="rect">
            <a:avLst/>
          </a:prstGeom>
        </p:spPr>
      </p:pic>
      <p:pic>
        <p:nvPicPr>
          <p:cNvPr id="48" name="Picture 47">
            <a:extLst>
              <a:ext uri="{FF2B5EF4-FFF2-40B4-BE49-F238E27FC236}">
                <a16:creationId xmlns:a16="http://schemas.microsoft.com/office/drawing/2014/main" id="{0037F73F-1769-E4E3-8F4B-AC1A31694DFC}"/>
              </a:ext>
            </a:extLst>
          </p:cNvPr>
          <p:cNvPicPr>
            <a:picLocks noChangeAspect="1"/>
          </p:cNvPicPr>
          <p:nvPr/>
        </p:nvPicPr>
        <p:blipFill>
          <a:blip r:embed="rId5"/>
          <a:stretch>
            <a:fillRect/>
          </a:stretch>
        </p:blipFill>
        <p:spPr>
          <a:xfrm rot="19397867">
            <a:off x="861429" y="2861344"/>
            <a:ext cx="67711" cy="59608"/>
          </a:xfrm>
          <a:prstGeom prst="rect">
            <a:avLst/>
          </a:prstGeom>
        </p:spPr>
      </p:pic>
      <p:pic>
        <p:nvPicPr>
          <p:cNvPr id="49" name="Picture 48">
            <a:extLst>
              <a:ext uri="{FF2B5EF4-FFF2-40B4-BE49-F238E27FC236}">
                <a16:creationId xmlns:a16="http://schemas.microsoft.com/office/drawing/2014/main" id="{09B64482-CA5B-DD3C-65FE-412CFD7E1ADA}"/>
              </a:ext>
            </a:extLst>
          </p:cNvPr>
          <p:cNvPicPr>
            <a:picLocks noChangeAspect="1"/>
          </p:cNvPicPr>
          <p:nvPr/>
        </p:nvPicPr>
        <p:blipFill>
          <a:blip r:embed="rId5"/>
          <a:stretch>
            <a:fillRect/>
          </a:stretch>
        </p:blipFill>
        <p:spPr>
          <a:xfrm rot="13484113">
            <a:off x="1164908" y="2734867"/>
            <a:ext cx="67711" cy="59608"/>
          </a:xfrm>
          <a:prstGeom prst="rect">
            <a:avLst/>
          </a:prstGeom>
        </p:spPr>
      </p:pic>
      <p:pic>
        <p:nvPicPr>
          <p:cNvPr id="50" name="Picture 49">
            <a:extLst>
              <a:ext uri="{FF2B5EF4-FFF2-40B4-BE49-F238E27FC236}">
                <a16:creationId xmlns:a16="http://schemas.microsoft.com/office/drawing/2014/main" id="{090F70E1-798B-7E92-DAC1-F2B300808090}"/>
              </a:ext>
            </a:extLst>
          </p:cNvPr>
          <p:cNvPicPr>
            <a:picLocks noChangeAspect="1"/>
          </p:cNvPicPr>
          <p:nvPr/>
        </p:nvPicPr>
        <p:blipFill>
          <a:blip r:embed="rId5"/>
          <a:stretch>
            <a:fillRect/>
          </a:stretch>
        </p:blipFill>
        <p:spPr>
          <a:xfrm rot="4091887">
            <a:off x="1258180" y="2527612"/>
            <a:ext cx="69295" cy="58246"/>
          </a:xfrm>
          <a:prstGeom prst="rect">
            <a:avLst/>
          </a:prstGeom>
        </p:spPr>
      </p:pic>
      <p:pic>
        <p:nvPicPr>
          <p:cNvPr id="51" name="Picture 50">
            <a:extLst>
              <a:ext uri="{FF2B5EF4-FFF2-40B4-BE49-F238E27FC236}">
                <a16:creationId xmlns:a16="http://schemas.microsoft.com/office/drawing/2014/main" id="{7B9076C5-8447-733D-3C33-E3EE4FE274A1}"/>
              </a:ext>
            </a:extLst>
          </p:cNvPr>
          <p:cNvPicPr>
            <a:picLocks noChangeAspect="1"/>
          </p:cNvPicPr>
          <p:nvPr/>
        </p:nvPicPr>
        <p:blipFill>
          <a:blip r:embed="rId5"/>
          <a:stretch>
            <a:fillRect/>
          </a:stretch>
        </p:blipFill>
        <p:spPr>
          <a:xfrm rot="1081054">
            <a:off x="1434948" y="2493016"/>
            <a:ext cx="67711" cy="59608"/>
          </a:xfrm>
          <a:prstGeom prst="rect">
            <a:avLst/>
          </a:prstGeom>
        </p:spPr>
      </p:pic>
      <p:pic>
        <p:nvPicPr>
          <p:cNvPr id="52" name="Picture 51">
            <a:extLst>
              <a:ext uri="{FF2B5EF4-FFF2-40B4-BE49-F238E27FC236}">
                <a16:creationId xmlns:a16="http://schemas.microsoft.com/office/drawing/2014/main" id="{893F2657-E817-8414-420B-F90A29F6E9A2}"/>
              </a:ext>
            </a:extLst>
          </p:cNvPr>
          <p:cNvPicPr>
            <a:picLocks noChangeAspect="1"/>
          </p:cNvPicPr>
          <p:nvPr/>
        </p:nvPicPr>
        <p:blipFill>
          <a:blip r:embed="rId5"/>
          <a:stretch>
            <a:fillRect/>
          </a:stretch>
        </p:blipFill>
        <p:spPr>
          <a:xfrm rot="14738999">
            <a:off x="1768689" y="2443463"/>
            <a:ext cx="69296" cy="58247"/>
          </a:xfrm>
          <a:prstGeom prst="rect">
            <a:avLst/>
          </a:prstGeom>
        </p:spPr>
      </p:pic>
      <p:pic>
        <p:nvPicPr>
          <p:cNvPr id="53" name="Picture 52">
            <a:extLst>
              <a:ext uri="{FF2B5EF4-FFF2-40B4-BE49-F238E27FC236}">
                <a16:creationId xmlns:a16="http://schemas.microsoft.com/office/drawing/2014/main" id="{7D008F99-7D92-7484-2658-45910CB804D6}"/>
              </a:ext>
            </a:extLst>
          </p:cNvPr>
          <p:cNvPicPr>
            <a:picLocks noChangeAspect="1"/>
          </p:cNvPicPr>
          <p:nvPr/>
        </p:nvPicPr>
        <p:blipFill>
          <a:blip r:embed="rId5"/>
          <a:stretch>
            <a:fillRect/>
          </a:stretch>
        </p:blipFill>
        <p:spPr>
          <a:xfrm rot="1081054">
            <a:off x="1717250" y="2204107"/>
            <a:ext cx="67711" cy="59608"/>
          </a:xfrm>
          <a:prstGeom prst="rect">
            <a:avLst/>
          </a:prstGeom>
        </p:spPr>
      </p:pic>
      <p:pic>
        <p:nvPicPr>
          <p:cNvPr id="54" name="Picture 53">
            <a:extLst>
              <a:ext uri="{FF2B5EF4-FFF2-40B4-BE49-F238E27FC236}">
                <a16:creationId xmlns:a16="http://schemas.microsoft.com/office/drawing/2014/main" id="{7801E6DD-E76F-4F9B-6CBB-3110D5D86330}"/>
              </a:ext>
            </a:extLst>
          </p:cNvPr>
          <p:cNvPicPr>
            <a:picLocks noChangeAspect="1"/>
          </p:cNvPicPr>
          <p:nvPr/>
        </p:nvPicPr>
        <p:blipFill>
          <a:blip r:embed="rId5"/>
          <a:stretch>
            <a:fillRect/>
          </a:stretch>
        </p:blipFill>
        <p:spPr>
          <a:xfrm rot="19397867">
            <a:off x="1269040" y="3281656"/>
            <a:ext cx="67711" cy="59608"/>
          </a:xfrm>
          <a:prstGeom prst="rect">
            <a:avLst/>
          </a:prstGeom>
        </p:spPr>
      </p:pic>
      <p:pic>
        <p:nvPicPr>
          <p:cNvPr id="55" name="Picture 54">
            <a:extLst>
              <a:ext uri="{FF2B5EF4-FFF2-40B4-BE49-F238E27FC236}">
                <a16:creationId xmlns:a16="http://schemas.microsoft.com/office/drawing/2014/main" id="{EB9C9AA5-5400-0444-3694-E882D6514FC9}"/>
              </a:ext>
            </a:extLst>
          </p:cNvPr>
          <p:cNvPicPr>
            <a:picLocks noChangeAspect="1"/>
          </p:cNvPicPr>
          <p:nvPr/>
        </p:nvPicPr>
        <p:blipFill>
          <a:blip r:embed="rId5"/>
          <a:stretch>
            <a:fillRect/>
          </a:stretch>
        </p:blipFill>
        <p:spPr>
          <a:xfrm rot="19397867">
            <a:off x="1538908" y="3222341"/>
            <a:ext cx="67711" cy="59608"/>
          </a:xfrm>
          <a:prstGeom prst="rect">
            <a:avLst/>
          </a:prstGeom>
        </p:spPr>
      </p:pic>
      <p:pic>
        <p:nvPicPr>
          <p:cNvPr id="56" name="Picture 55">
            <a:extLst>
              <a:ext uri="{FF2B5EF4-FFF2-40B4-BE49-F238E27FC236}">
                <a16:creationId xmlns:a16="http://schemas.microsoft.com/office/drawing/2014/main" id="{D29E0A4E-99D1-D036-F024-AB469E0B5FCF}"/>
              </a:ext>
            </a:extLst>
          </p:cNvPr>
          <p:cNvPicPr>
            <a:picLocks noChangeAspect="1"/>
          </p:cNvPicPr>
          <p:nvPr/>
        </p:nvPicPr>
        <p:blipFill>
          <a:blip r:embed="rId5"/>
          <a:stretch>
            <a:fillRect/>
          </a:stretch>
        </p:blipFill>
        <p:spPr>
          <a:xfrm rot="886731">
            <a:off x="1573481" y="3035354"/>
            <a:ext cx="67711" cy="59608"/>
          </a:xfrm>
          <a:prstGeom prst="rect">
            <a:avLst/>
          </a:prstGeom>
        </p:spPr>
      </p:pic>
      <p:pic>
        <p:nvPicPr>
          <p:cNvPr id="57" name="Picture 56">
            <a:extLst>
              <a:ext uri="{FF2B5EF4-FFF2-40B4-BE49-F238E27FC236}">
                <a16:creationId xmlns:a16="http://schemas.microsoft.com/office/drawing/2014/main" id="{A7007574-90D8-9EAE-D829-EDA0CCBE0A33}"/>
              </a:ext>
            </a:extLst>
          </p:cNvPr>
          <p:cNvPicPr>
            <a:picLocks noChangeAspect="1"/>
          </p:cNvPicPr>
          <p:nvPr/>
        </p:nvPicPr>
        <p:blipFill>
          <a:blip r:embed="rId5"/>
          <a:stretch>
            <a:fillRect/>
          </a:stretch>
        </p:blipFill>
        <p:spPr>
          <a:xfrm rot="4872437">
            <a:off x="1797529" y="2925577"/>
            <a:ext cx="69293" cy="58245"/>
          </a:xfrm>
          <a:prstGeom prst="rect">
            <a:avLst/>
          </a:prstGeom>
        </p:spPr>
      </p:pic>
      <p:pic>
        <p:nvPicPr>
          <p:cNvPr id="58" name="Picture 57">
            <a:extLst>
              <a:ext uri="{FF2B5EF4-FFF2-40B4-BE49-F238E27FC236}">
                <a16:creationId xmlns:a16="http://schemas.microsoft.com/office/drawing/2014/main" id="{C5580463-44A8-31FD-64DF-1202D4E2A526}"/>
              </a:ext>
            </a:extLst>
          </p:cNvPr>
          <p:cNvPicPr>
            <a:picLocks noChangeAspect="1"/>
          </p:cNvPicPr>
          <p:nvPr/>
        </p:nvPicPr>
        <p:blipFill>
          <a:blip r:embed="rId5"/>
          <a:stretch>
            <a:fillRect/>
          </a:stretch>
        </p:blipFill>
        <p:spPr>
          <a:xfrm rot="10795206">
            <a:off x="2045973" y="2976823"/>
            <a:ext cx="67711" cy="59608"/>
          </a:xfrm>
          <a:prstGeom prst="rect">
            <a:avLst/>
          </a:prstGeom>
        </p:spPr>
      </p:pic>
      <p:pic>
        <p:nvPicPr>
          <p:cNvPr id="59" name="Picture 58">
            <a:extLst>
              <a:ext uri="{FF2B5EF4-FFF2-40B4-BE49-F238E27FC236}">
                <a16:creationId xmlns:a16="http://schemas.microsoft.com/office/drawing/2014/main" id="{6BFF37DA-3701-9E29-C99D-204A7931F2C9}"/>
              </a:ext>
            </a:extLst>
          </p:cNvPr>
          <p:cNvPicPr>
            <a:picLocks noChangeAspect="1"/>
          </p:cNvPicPr>
          <p:nvPr/>
        </p:nvPicPr>
        <p:blipFill>
          <a:blip r:embed="rId5"/>
          <a:stretch>
            <a:fillRect/>
          </a:stretch>
        </p:blipFill>
        <p:spPr>
          <a:xfrm rot="1081054">
            <a:off x="2090886" y="2764433"/>
            <a:ext cx="67711" cy="59608"/>
          </a:xfrm>
          <a:prstGeom prst="rect">
            <a:avLst/>
          </a:prstGeom>
        </p:spPr>
      </p:pic>
      <p:pic>
        <p:nvPicPr>
          <p:cNvPr id="60" name="Picture 59">
            <a:extLst>
              <a:ext uri="{FF2B5EF4-FFF2-40B4-BE49-F238E27FC236}">
                <a16:creationId xmlns:a16="http://schemas.microsoft.com/office/drawing/2014/main" id="{486CBA4A-90D9-AD84-B30F-8149E65AFD8A}"/>
              </a:ext>
            </a:extLst>
          </p:cNvPr>
          <p:cNvPicPr>
            <a:picLocks noChangeAspect="1"/>
          </p:cNvPicPr>
          <p:nvPr/>
        </p:nvPicPr>
        <p:blipFill>
          <a:blip r:embed="rId5"/>
          <a:stretch>
            <a:fillRect/>
          </a:stretch>
        </p:blipFill>
        <p:spPr>
          <a:xfrm rot="17417418">
            <a:off x="1565971" y="3506832"/>
            <a:ext cx="69295" cy="58246"/>
          </a:xfrm>
          <a:prstGeom prst="rect">
            <a:avLst/>
          </a:prstGeom>
        </p:spPr>
      </p:pic>
      <p:pic>
        <p:nvPicPr>
          <p:cNvPr id="61" name="Picture 60">
            <a:extLst>
              <a:ext uri="{FF2B5EF4-FFF2-40B4-BE49-F238E27FC236}">
                <a16:creationId xmlns:a16="http://schemas.microsoft.com/office/drawing/2014/main" id="{0F309369-14AE-F451-A2B4-50A17FC742FF}"/>
              </a:ext>
            </a:extLst>
          </p:cNvPr>
          <p:cNvPicPr>
            <a:picLocks noChangeAspect="1"/>
          </p:cNvPicPr>
          <p:nvPr/>
        </p:nvPicPr>
        <p:blipFill>
          <a:blip r:embed="rId5"/>
          <a:stretch>
            <a:fillRect/>
          </a:stretch>
        </p:blipFill>
        <p:spPr>
          <a:xfrm rot="1171268">
            <a:off x="1794400" y="3459205"/>
            <a:ext cx="67711" cy="59608"/>
          </a:xfrm>
          <a:prstGeom prst="rect">
            <a:avLst/>
          </a:prstGeom>
        </p:spPr>
      </p:pic>
      <p:pic>
        <p:nvPicPr>
          <p:cNvPr id="62" name="Picture 61">
            <a:extLst>
              <a:ext uri="{FF2B5EF4-FFF2-40B4-BE49-F238E27FC236}">
                <a16:creationId xmlns:a16="http://schemas.microsoft.com/office/drawing/2014/main" id="{7DB29CA5-7157-E296-96D1-DBCB938374B7}"/>
              </a:ext>
            </a:extLst>
          </p:cNvPr>
          <p:cNvPicPr>
            <a:picLocks noChangeAspect="1"/>
          </p:cNvPicPr>
          <p:nvPr/>
        </p:nvPicPr>
        <p:blipFill>
          <a:blip r:embed="rId5"/>
          <a:stretch>
            <a:fillRect/>
          </a:stretch>
        </p:blipFill>
        <p:spPr>
          <a:xfrm rot="19397867">
            <a:off x="1857143" y="3227453"/>
            <a:ext cx="67711" cy="59608"/>
          </a:xfrm>
          <a:prstGeom prst="rect">
            <a:avLst/>
          </a:prstGeom>
        </p:spPr>
      </p:pic>
      <p:pic>
        <p:nvPicPr>
          <p:cNvPr id="63" name="Picture 62">
            <a:extLst>
              <a:ext uri="{FF2B5EF4-FFF2-40B4-BE49-F238E27FC236}">
                <a16:creationId xmlns:a16="http://schemas.microsoft.com/office/drawing/2014/main" id="{9DD72526-BF25-31BB-02C0-1461459BD398}"/>
              </a:ext>
            </a:extLst>
          </p:cNvPr>
          <p:cNvPicPr>
            <a:picLocks noChangeAspect="1"/>
          </p:cNvPicPr>
          <p:nvPr/>
        </p:nvPicPr>
        <p:blipFill>
          <a:blip r:embed="rId5"/>
          <a:stretch>
            <a:fillRect/>
          </a:stretch>
        </p:blipFill>
        <p:spPr>
          <a:xfrm rot="1081054">
            <a:off x="2082784" y="3195691"/>
            <a:ext cx="67711" cy="59608"/>
          </a:xfrm>
          <a:prstGeom prst="rect">
            <a:avLst/>
          </a:prstGeom>
        </p:spPr>
      </p:pic>
      <p:pic>
        <p:nvPicPr>
          <p:cNvPr id="64" name="Picture 63">
            <a:extLst>
              <a:ext uri="{FF2B5EF4-FFF2-40B4-BE49-F238E27FC236}">
                <a16:creationId xmlns:a16="http://schemas.microsoft.com/office/drawing/2014/main" id="{3E73EB4C-5DED-E3BB-F784-B25D943D2E70}"/>
              </a:ext>
            </a:extLst>
          </p:cNvPr>
          <p:cNvPicPr>
            <a:picLocks noChangeAspect="1"/>
          </p:cNvPicPr>
          <p:nvPr/>
        </p:nvPicPr>
        <p:blipFill>
          <a:blip r:embed="rId5"/>
          <a:stretch>
            <a:fillRect/>
          </a:stretch>
        </p:blipFill>
        <p:spPr>
          <a:xfrm rot="9207014">
            <a:off x="2069228" y="2514858"/>
            <a:ext cx="67711" cy="59608"/>
          </a:xfrm>
          <a:prstGeom prst="rect">
            <a:avLst/>
          </a:prstGeom>
        </p:spPr>
      </p:pic>
      <p:pic>
        <p:nvPicPr>
          <p:cNvPr id="65" name="Picture 64">
            <a:extLst>
              <a:ext uri="{FF2B5EF4-FFF2-40B4-BE49-F238E27FC236}">
                <a16:creationId xmlns:a16="http://schemas.microsoft.com/office/drawing/2014/main" id="{0B4D5400-4090-B197-EC99-E3062EF02090}"/>
              </a:ext>
            </a:extLst>
          </p:cNvPr>
          <p:cNvPicPr>
            <a:picLocks noChangeAspect="1"/>
          </p:cNvPicPr>
          <p:nvPr/>
        </p:nvPicPr>
        <p:blipFill>
          <a:blip r:embed="rId5"/>
          <a:stretch>
            <a:fillRect/>
          </a:stretch>
        </p:blipFill>
        <p:spPr>
          <a:xfrm rot="1081054">
            <a:off x="1807906" y="2691567"/>
            <a:ext cx="67711" cy="59608"/>
          </a:xfrm>
          <a:prstGeom prst="rect">
            <a:avLst/>
          </a:prstGeom>
        </p:spPr>
      </p:pic>
      <p:pic>
        <p:nvPicPr>
          <p:cNvPr id="66" name="Picture 65">
            <a:extLst>
              <a:ext uri="{FF2B5EF4-FFF2-40B4-BE49-F238E27FC236}">
                <a16:creationId xmlns:a16="http://schemas.microsoft.com/office/drawing/2014/main" id="{66B0A570-719B-75E5-625F-51B87ACA476F}"/>
              </a:ext>
            </a:extLst>
          </p:cNvPr>
          <p:cNvPicPr>
            <a:picLocks noChangeAspect="1"/>
          </p:cNvPicPr>
          <p:nvPr/>
        </p:nvPicPr>
        <p:blipFill>
          <a:blip r:embed="rId5"/>
          <a:stretch>
            <a:fillRect/>
          </a:stretch>
        </p:blipFill>
        <p:spPr>
          <a:xfrm rot="4872437">
            <a:off x="1044316" y="3111698"/>
            <a:ext cx="69293" cy="58245"/>
          </a:xfrm>
          <a:prstGeom prst="rect">
            <a:avLst/>
          </a:prstGeom>
        </p:spPr>
      </p:pic>
      <p:pic>
        <p:nvPicPr>
          <p:cNvPr id="67" name="Picture 66">
            <a:extLst>
              <a:ext uri="{FF2B5EF4-FFF2-40B4-BE49-F238E27FC236}">
                <a16:creationId xmlns:a16="http://schemas.microsoft.com/office/drawing/2014/main" id="{7C19421D-EE03-C170-084E-20899AB36419}"/>
              </a:ext>
            </a:extLst>
          </p:cNvPr>
          <p:cNvPicPr>
            <a:picLocks noChangeAspect="1"/>
          </p:cNvPicPr>
          <p:nvPr/>
        </p:nvPicPr>
        <p:blipFill>
          <a:blip r:embed="rId5"/>
          <a:stretch>
            <a:fillRect/>
          </a:stretch>
        </p:blipFill>
        <p:spPr>
          <a:xfrm rot="16637589">
            <a:off x="1115478" y="2267179"/>
            <a:ext cx="69295" cy="58246"/>
          </a:xfrm>
          <a:prstGeom prst="rect">
            <a:avLst/>
          </a:prstGeom>
        </p:spPr>
      </p:pic>
      <p:pic>
        <p:nvPicPr>
          <p:cNvPr id="68" name="Picture 67">
            <a:extLst>
              <a:ext uri="{FF2B5EF4-FFF2-40B4-BE49-F238E27FC236}">
                <a16:creationId xmlns:a16="http://schemas.microsoft.com/office/drawing/2014/main" id="{3E017385-F278-6B42-0B9E-84CC2E6C1178}"/>
              </a:ext>
            </a:extLst>
          </p:cNvPr>
          <p:cNvPicPr>
            <a:picLocks noChangeAspect="1"/>
          </p:cNvPicPr>
          <p:nvPr/>
        </p:nvPicPr>
        <p:blipFill>
          <a:blip r:embed="rId5"/>
          <a:stretch>
            <a:fillRect/>
          </a:stretch>
        </p:blipFill>
        <p:spPr>
          <a:xfrm rot="16637589">
            <a:off x="1491675" y="2063805"/>
            <a:ext cx="69295" cy="58246"/>
          </a:xfrm>
          <a:prstGeom prst="rect">
            <a:avLst/>
          </a:prstGeom>
        </p:spPr>
      </p:pic>
      <p:pic>
        <p:nvPicPr>
          <p:cNvPr id="69" name="Picture 68">
            <a:extLst>
              <a:ext uri="{FF2B5EF4-FFF2-40B4-BE49-F238E27FC236}">
                <a16:creationId xmlns:a16="http://schemas.microsoft.com/office/drawing/2014/main" id="{29D534AE-A728-F992-35F8-665E5AE112D5}"/>
              </a:ext>
            </a:extLst>
          </p:cNvPr>
          <p:cNvPicPr>
            <a:picLocks noChangeAspect="1"/>
          </p:cNvPicPr>
          <p:nvPr/>
        </p:nvPicPr>
        <p:blipFill>
          <a:blip r:embed="rId5"/>
          <a:stretch>
            <a:fillRect/>
          </a:stretch>
        </p:blipFill>
        <p:spPr>
          <a:xfrm rot="12401335">
            <a:off x="1604628" y="2741387"/>
            <a:ext cx="67711" cy="59608"/>
          </a:xfrm>
          <a:prstGeom prst="rect">
            <a:avLst/>
          </a:prstGeom>
        </p:spPr>
      </p:pic>
      <p:pic>
        <p:nvPicPr>
          <p:cNvPr id="70" name="Picture 69">
            <a:extLst>
              <a:ext uri="{FF2B5EF4-FFF2-40B4-BE49-F238E27FC236}">
                <a16:creationId xmlns:a16="http://schemas.microsoft.com/office/drawing/2014/main" id="{CD0479E8-EE0C-4BCD-B61B-F767EC7D4A00}"/>
              </a:ext>
            </a:extLst>
          </p:cNvPr>
          <p:cNvPicPr>
            <a:picLocks noChangeAspect="1"/>
          </p:cNvPicPr>
          <p:nvPr/>
        </p:nvPicPr>
        <p:blipFill>
          <a:blip r:embed="rId5"/>
          <a:stretch>
            <a:fillRect/>
          </a:stretch>
        </p:blipFill>
        <p:spPr>
          <a:xfrm rot="10795206">
            <a:off x="1793117" y="3715965"/>
            <a:ext cx="67711" cy="59608"/>
          </a:xfrm>
          <a:prstGeom prst="rect">
            <a:avLst/>
          </a:prstGeom>
        </p:spPr>
      </p:pic>
      <p:pic>
        <p:nvPicPr>
          <p:cNvPr id="71" name="Picture 70">
            <a:extLst>
              <a:ext uri="{FF2B5EF4-FFF2-40B4-BE49-F238E27FC236}">
                <a16:creationId xmlns:a16="http://schemas.microsoft.com/office/drawing/2014/main" id="{71CB5AE6-A252-C456-AE14-B63769F5DB15}"/>
              </a:ext>
            </a:extLst>
          </p:cNvPr>
          <p:cNvPicPr>
            <a:picLocks noChangeAspect="1"/>
          </p:cNvPicPr>
          <p:nvPr/>
        </p:nvPicPr>
        <p:blipFill>
          <a:blip r:embed="rId5"/>
          <a:stretch>
            <a:fillRect/>
          </a:stretch>
        </p:blipFill>
        <p:spPr>
          <a:xfrm rot="19397867">
            <a:off x="2076446" y="3447262"/>
            <a:ext cx="67711" cy="59608"/>
          </a:xfrm>
          <a:prstGeom prst="rect">
            <a:avLst/>
          </a:prstGeom>
        </p:spPr>
      </p:pic>
      <p:pic>
        <p:nvPicPr>
          <p:cNvPr id="72" name="Picture 71">
            <a:extLst>
              <a:ext uri="{FF2B5EF4-FFF2-40B4-BE49-F238E27FC236}">
                <a16:creationId xmlns:a16="http://schemas.microsoft.com/office/drawing/2014/main" id="{E3163AB0-CAC0-5D4E-F44C-83775BCE3296}"/>
              </a:ext>
            </a:extLst>
          </p:cNvPr>
          <p:cNvPicPr>
            <a:picLocks noChangeAspect="1"/>
          </p:cNvPicPr>
          <p:nvPr/>
        </p:nvPicPr>
        <p:blipFill>
          <a:blip r:embed="rId5"/>
          <a:stretch>
            <a:fillRect/>
          </a:stretch>
        </p:blipFill>
        <p:spPr>
          <a:xfrm rot="4872437">
            <a:off x="2315877" y="3330035"/>
            <a:ext cx="69293" cy="58245"/>
          </a:xfrm>
          <a:prstGeom prst="rect">
            <a:avLst/>
          </a:prstGeom>
        </p:spPr>
      </p:pic>
      <p:pic>
        <p:nvPicPr>
          <p:cNvPr id="73" name="Picture 72">
            <a:extLst>
              <a:ext uri="{FF2B5EF4-FFF2-40B4-BE49-F238E27FC236}">
                <a16:creationId xmlns:a16="http://schemas.microsoft.com/office/drawing/2014/main" id="{B7DD2EC5-7EC8-11DD-C483-270454030D38}"/>
              </a:ext>
            </a:extLst>
          </p:cNvPr>
          <p:cNvPicPr>
            <a:picLocks noChangeAspect="1"/>
          </p:cNvPicPr>
          <p:nvPr/>
        </p:nvPicPr>
        <p:blipFill>
          <a:blip r:embed="rId5"/>
          <a:stretch>
            <a:fillRect/>
          </a:stretch>
        </p:blipFill>
        <p:spPr>
          <a:xfrm rot="14738999">
            <a:off x="2091579" y="3729133"/>
            <a:ext cx="69296" cy="58247"/>
          </a:xfrm>
          <a:prstGeom prst="rect">
            <a:avLst/>
          </a:prstGeom>
        </p:spPr>
      </p:pic>
      <p:pic>
        <p:nvPicPr>
          <p:cNvPr id="74" name="Picture 73">
            <a:extLst>
              <a:ext uri="{FF2B5EF4-FFF2-40B4-BE49-F238E27FC236}">
                <a16:creationId xmlns:a16="http://schemas.microsoft.com/office/drawing/2014/main" id="{160A7819-1A7E-B832-3AA7-D246BF77168C}"/>
              </a:ext>
            </a:extLst>
          </p:cNvPr>
          <p:cNvPicPr>
            <a:picLocks noChangeAspect="1"/>
          </p:cNvPicPr>
          <p:nvPr/>
        </p:nvPicPr>
        <p:blipFill>
          <a:blip r:embed="rId5"/>
          <a:stretch>
            <a:fillRect/>
          </a:stretch>
        </p:blipFill>
        <p:spPr>
          <a:xfrm rot="1475893">
            <a:off x="1258697" y="2082331"/>
            <a:ext cx="67711" cy="59608"/>
          </a:xfrm>
          <a:prstGeom prst="rect">
            <a:avLst/>
          </a:prstGeom>
        </p:spPr>
      </p:pic>
      <p:pic>
        <p:nvPicPr>
          <p:cNvPr id="75" name="Picture 74">
            <a:extLst>
              <a:ext uri="{FF2B5EF4-FFF2-40B4-BE49-F238E27FC236}">
                <a16:creationId xmlns:a16="http://schemas.microsoft.com/office/drawing/2014/main" id="{CFCD90E2-8A95-9504-3C6E-2E37465F0F85}"/>
              </a:ext>
            </a:extLst>
          </p:cNvPr>
          <p:cNvPicPr>
            <a:picLocks noChangeAspect="1"/>
          </p:cNvPicPr>
          <p:nvPr/>
        </p:nvPicPr>
        <p:blipFill>
          <a:blip r:embed="rId5"/>
          <a:stretch>
            <a:fillRect/>
          </a:stretch>
        </p:blipFill>
        <p:spPr>
          <a:xfrm rot="1508127">
            <a:off x="2297687" y="3631667"/>
            <a:ext cx="67711" cy="59608"/>
          </a:xfrm>
          <a:prstGeom prst="rect">
            <a:avLst/>
          </a:prstGeom>
        </p:spPr>
      </p:pic>
      <p:pic>
        <p:nvPicPr>
          <p:cNvPr id="76" name="Picture 75">
            <a:extLst>
              <a:ext uri="{FF2B5EF4-FFF2-40B4-BE49-F238E27FC236}">
                <a16:creationId xmlns:a16="http://schemas.microsoft.com/office/drawing/2014/main" id="{41B1944F-7658-9436-F881-5EBA79F04A85}"/>
              </a:ext>
            </a:extLst>
          </p:cNvPr>
          <p:cNvPicPr>
            <a:picLocks noChangeAspect="1"/>
          </p:cNvPicPr>
          <p:nvPr/>
        </p:nvPicPr>
        <p:blipFill>
          <a:blip r:embed="rId5"/>
          <a:stretch>
            <a:fillRect/>
          </a:stretch>
        </p:blipFill>
        <p:spPr>
          <a:xfrm rot="10098539">
            <a:off x="1137717" y="2592416"/>
            <a:ext cx="67711" cy="59608"/>
          </a:xfrm>
          <a:prstGeom prst="rect">
            <a:avLst/>
          </a:prstGeom>
        </p:spPr>
      </p:pic>
      <p:pic>
        <p:nvPicPr>
          <p:cNvPr id="77" name="Picture 76">
            <a:extLst>
              <a:ext uri="{FF2B5EF4-FFF2-40B4-BE49-F238E27FC236}">
                <a16:creationId xmlns:a16="http://schemas.microsoft.com/office/drawing/2014/main" id="{C16590D6-0CEB-DD19-7D6B-CD2A0309F120}"/>
              </a:ext>
            </a:extLst>
          </p:cNvPr>
          <p:cNvPicPr>
            <a:picLocks noChangeAspect="1"/>
          </p:cNvPicPr>
          <p:nvPr/>
        </p:nvPicPr>
        <p:blipFill>
          <a:blip r:embed="rId5"/>
          <a:stretch>
            <a:fillRect/>
          </a:stretch>
        </p:blipFill>
        <p:spPr>
          <a:xfrm rot="4184785">
            <a:off x="1369566" y="2614445"/>
            <a:ext cx="69295" cy="58246"/>
          </a:xfrm>
          <a:prstGeom prst="rect">
            <a:avLst/>
          </a:prstGeom>
        </p:spPr>
      </p:pic>
      <p:pic>
        <p:nvPicPr>
          <p:cNvPr id="78" name="Picture 77">
            <a:extLst>
              <a:ext uri="{FF2B5EF4-FFF2-40B4-BE49-F238E27FC236}">
                <a16:creationId xmlns:a16="http://schemas.microsoft.com/office/drawing/2014/main" id="{A22B7198-32B9-4AF6-5C20-94E74FC06A91}"/>
              </a:ext>
            </a:extLst>
          </p:cNvPr>
          <p:cNvPicPr>
            <a:picLocks noChangeAspect="1"/>
          </p:cNvPicPr>
          <p:nvPr/>
        </p:nvPicPr>
        <p:blipFill>
          <a:blip r:embed="rId5"/>
          <a:stretch>
            <a:fillRect/>
          </a:stretch>
        </p:blipFill>
        <p:spPr>
          <a:xfrm rot="16392559">
            <a:off x="1462282" y="2346189"/>
            <a:ext cx="69295" cy="58246"/>
          </a:xfrm>
          <a:prstGeom prst="rect">
            <a:avLst/>
          </a:prstGeom>
        </p:spPr>
      </p:pic>
      <p:pic>
        <p:nvPicPr>
          <p:cNvPr id="79" name="Picture 78">
            <a:extLst>
              <a:ext uri="{FF2B5EF4-FFF2-40B4-BE49-F238E27FC236}">
                <a16:creationId xmlns:a16="http://schemas.microsoft.com/office/drawing/2014/main" id="{36E83CE4-0456-D9B4-F8D4-97B5DCEBA595}"/>
              </a:ext>
            </a:extLst>
          </p:cNvPr>
          <p:cNvPicPr>
            <a:picLocks noChangeAspect="1"/>
          </p:cNvPicPr>
          <p:nvPr/>
        </p:nvPicPr>
        <p:blipFill>
          <a:blip r:embed="rId5"/>
          <a:stretch>
            <a:fillRect/>
          </a:stretch>
        </p:blipFill>
        <p:spPr>
          <a:xfrm rot="13381726">
            <a:off x="1639050" y="2311594"/>
            <a:ext cx="67711" cy="59608"/>
          </a:xfrm>
          <a:prstGeom prst="rect">
            <a:avLst/>
          </a:prstGeom>
        </p:spPr>
      </p:pic>
      <p:pic>
        <p:nvPicPr>
          <p:cNvPr id="80" name="Picture 79">
            <a:extLst>
              <a:ext uri="{FF2B5EF4-FFF2-40B4-BE49-F238E27FC236}">
                <a16:creationId xmlns:a16="http://schemas.microsoft.com/office/drawing/2014/main" id="{C49969D7-1C3B-455E-8D88-0EAE74ABF2D8}"/>
              </a:ext>
            </a:extLst>
          </p:cNvPr>
          <p:cNvPicPr>
            <a:picLocks noChangeAspect="1"/>
          </p:cNvPicPr>
          <p:nvPr/>
        </p:nvPicPr>
        <p:blipFill>
          <a:blip r:embed="rId5"/>
          <a:stretch>
            <a:fillRect/>
          </a:stretch>
        </p:blipFill>
        <p:spPr>
          <a:xfrm rot="5439671">
            <a:off x="1972791" y="2262041"/>
            <a:ext cx="69296" cy="58247"/>
          </a:xfrm>
          <a:prstGeom prst="rect">
            <a:avLst/>
          </a:prstGeom>
        </p:spPr>
      </p:pic>
      <p:pic>
        <p:nvPicPr>
          <p:cNvPr id="82" name="Picture 81">
            <a:extLst>
              <a:ext uri="{FF2B5EF4-FFF2-40B4-BE49-F238E27FC236}">
                <a16:creationId xmlns:a16="http://schemas.microsoft.com/office/drawing/2014/main" id="{304F3DD2-016B-EBDF-5C19-FF4EB384B55F}"/>
              </a:ext>
            </a:extLst>
          </p:cNvPr>
          <p:cNvPicPr>
            <a:picLocks noChangeAspect="1"/>
          </p:cNvPicPr>
          <p:nvPr/>
        </p:nvPicPr>
        <p:blipFill>
          <a:blip r:embed="rId5"/>
          <a:stretch>
            <a:fillRect/>
          </a:stretch>
        </p:blipFill>
        <p:spPr>
          <a:xfrm rot="10098539">
            <a:off x="1473142" y="3100233"/>
            <a:ext cx="67711" cy="59608"/>
          </a:xfrm>
          <a:prstGeom prst="rect">
            <a:avLst/>
          </a:prstGeom>
        </p:spPr>
      </p:pic>
      <p:pic>
        <p:nvPicPr>
          <p:cNvPr id="83" name="Picture 82">
            <a:extLst>
              <a:ext uri="{FF2B5EF4-FFF2-40B4-BE49-F238E27FC236}">
                <a16:creationId xmlns:a16="http://schemas.microsoft.com/office/drawing/2014/main" id="{E8E448F3-FBCC-5A01-7639-5802519F09C9}"/>
              </a:ext>
            </a:extLst>
          </p:cNvPr>
          <p:cNvPicPr>
            <a:picLocks noChangeAspect="1"/>
          </p:cNvPicPr>
          <p:nvPr/>
        </p:nvPicPr>
        <p:blipFill>
          <a:blip r:embed="rId5"/>
          <a:stretch>
            <a:fillRect/>
          </a:stretch>
        </p:blipFill>
        <p:spPr>
          <a:xfrm rot="10098539">
            <a:off x="1743010" y="3040918"/>
            <a:ext cx="67711" cy="59608"/>
          </a:xfrm>
          <a:prstGeom prst="rect">
            <a:avLst/>
          </a:prstGeom>
        </p:spPr>
      </p:pic>
      <p:pic>
        <p:nvPicPr>
          <p:cNvPr id="84" name="Picture 83">
            <a:extLst>
              <a:ext uri="{FF2B5EF4-FFF2-40B4-BE49-F238E27FC236}">
                <a16:creationId xmlns:a16="http://schemas.microsoft.com/office/drawing/2014/main" id="{F6947E4F-7F5C-1B14-3783-15BDA3BC4092}"/>
              </a:ext>
            </a:extLst>
          </p:cNvPr>
          <p:cNvPicPr>
            <a:picLocks noChangeAspect="1"/>
          </p:cNvPicPr>
          <p:nvPr/>
        </p:nvPicPr>
        <p:blipFill>
          <a:blip r:embed="rId5"/>
          <a:stretch>
            <a:fillRect/>
          </a:stretch>
        </p:blipFill>
        <p:spPr>
          <a:xfrm rot="13187403">
            <a:off x="1777583" y="2853932"/>
            <a:ext cx="67711" cy="59608"/>
          </a:xfrm>
          <a:prstGeom prst="rect">
            <a:avLst/>
          </a:prstGeom>
        </p:spPr>
      </p:pic>
      <p:pic>
        <p:nvPicPr>
          <p:cNvPr id="85" name="Picture 84">
            <a:extLst>
              <a:ext uri="{FF2B5EF4-FFF2-40B4-BE49-F238E27FC236}">
                <a16:creationId xmlns:a16="http://schemas.microsoft.com/office/drawing/2014/main" id="{68802C3A-861A-CE25-1CC3-BABD568B3908}"/>
              </a:ext>
            </a:extLst>
          </p:cNvPr>
          <p:cNvPicPr>
            <a:picLocks noChangeAspect="1"/>
          </p:cNvPicPr>
          <p:nvPr/>
        </p:nvPicPr>
        <p:blipFill>
          <a:blip r:embed="rId5"/>
          <a:stretch>
            <a:fillRect/>
          </a:stretch>
        </p:blipFill>
        <p:spPr>
          <a:xfrm rot="17173109">
            <a:off x="2001631" y="2744155"/>
            <a:ext cx="69293" cy="58245"/>
          </a:xfrm>
          <a:prstGeom prst="rect">
            <a:avLst/>
          </a:prstGeom>
        </p:spPr>
      </p:pic>
      <p:pic>
        <p:nvPicPr>
          <p:cNvPr id="86" name="Picture 85">
            <a:extLst>
              <a:ext uri="{FF2B5EF4-FFF2-40B4-BE49-F238E27FC236}">
                <a16:creationId xmlns:a16="http://schemas.microsoft.com/office/drawing/2014/main" id="{AFC8E90E-60D4-8082-4AA0-B1D307D426DF}"/>
              </a:ext>
            </a:extLst>
          </p:cNvPr>
          <p:cNvPicPr>
            <a:picLocks noChangeAspect="1"/>
          </p:cNvPicPr>
          <p:nvPr/>
        </p:nvPicPr>
        <p:blipFill>
          <a:blip r:embed="rId5"/>
          <a:stretch>
            <a:fillRect/>
          </a:stretch>
        </p:blipFill>
        <p:spPr>
          <a:xfrm rot="1495878">
            <a:off x="2192925" y="2801751"/>
            <a:ext cx="67711" cy="59608"/>
          </a:xfrm>
          <a:prstGeom prst="rect">
            <a:avLst/>
          </a:prstGeom>
        </p:spPr>
      </p:pic>
      <p:pic>
        <p:nvPicPr>
          <p:cNvPr id="87" name="Picture 86">
            <a:extLst>
              <a:ext uri="{FF2B5EF4-FFF2-40B4-BE49-F238E27FC236}">
                <a16:creationId xmlns:a16="http://schemas.microsoft.com/office/drawing/2014/main" id="{C8F28DAB-73C6-6889-9097-A86E74277080}"/>
              </a:ext>
            </a:extLst>
          </p:cNvPr>
          <p:cNvPicPr>
            <a:picLocks noChangeAspect="1"/>
          </p:cNvPicPr>
          <p:nvPr/>
        </p:nvPicPr>
        <p:blipFill>
          <a:blip r:embed="rId5"/>
          <a:stretch>
            <a:fillRect/>
          </a:stretch>
        </p:blipFill>
        <p:spPr>
          <a:xfrm rot="13381726">
            <a:off x="2294988" y="2583010"/>
            <a:ext cx="67711" cy="59608"/>
          </a:xfrm>
          <a:prstGeom prst="rect">
            <a:avLst/>
          </a:prstGeom>
        </p:spPr>
      </p:pic>
      <p:pic>
        <p:nvPicPr>
          <p:cNvPr id="88" name="Picture 87">
            <a:extLst>
              <a:ext uri="{FF2B5EF4-FFF2-40B4-BE49-F238E27FC236}">
                <a16:creationId xmlns:a16="http://schemas.microsoft.com/office/drawing/2014/main" id="{03EB73DC-A429-79D7-56B7-157B6BDF8210}"/>
              </a:ext>
            </a:extLst>
          </p:cNvPr>
          <p:cNvPicPr>
            <a:picLocks noChangeAspect="1"/>
          </p:cNvPicPr>
          <p:nvPr/>
        </p:nvPicPr>
        <p:blipFill>
          <a:blip r:embed="rId5"/>
          <a:stretch>
            <a:fillRect/>
          </a:stretch>
        </p:blipFill>
        <p:spPr>
          <a:xfrm rot="8118090">
            <a:off x="1770073" y="3325409"/>
            <a:ext cx="69295" cy="58246"/>
          </a:xfrm>
          <a:prstGeom prst="rect">
            <a:avLst/>
          </a:prstGeom>
        </p:spPr>
      </p:pic>
      <p:pic>
        <p:nvPicPr>
          <p:cNvPr id="89" name="Picture 88">
            <a:extLst>
              <a:ext uri="{FF2B5EF4-FFF2-40B4-BE49-F238E27FC236}">
                <a16:creationId xmlns:a16="http://schemas.microsoft.com/office/drawing/2014/main" id="{D3440320-D86D-A8D2-B7CE-56EF70796A59}"/>
              </a:ext>
            </a:extLst>
          </p:cNvPr>
          <p:cNvPicPr>
            <a:picLocks noChangeAspect="1"/>
          </p:cNvPicPr>
          <p:nvPr/>
        </p:nvPicPr>
        <p:blipFill>
          <a:blip r:embed="rId5"/>
          <a:stretch>
            <a:fillRect/>
          </a:stretch>
        </p:blipFill>
        <p:spPr>
          <a:xfrm rot="13471940">
            <a:off x="1998502" y="3277782"/>
            <a:ext cx="67711" cy="59608"/>
          </a:xfrm>
          <a:prstGeom prst="rect">
            <a:avLst/>
          </a:prstGeom>
        </p:spPr>
      </p:pic>
      <p:pic>
        <p:nvPicPr>
          <p:cNvPr id="90" name="Picture 89">
            <a:extLst>
              <a:ext uri="{FF2B5EF4-FFF2-40B4-BE49-F238E27FC236}">
                <a16:creationId xmlns:a16="http://schemas.microsoft.com/office/drawing/2014/main" id="{54271562-707E-C052-3A82-B6FD1DBC4558}"/>
              </a:ext>
            </a:extLst>
          </p:cNvPr>
          <p:cNvPicPr>
            <a:picLocks noChangeAspect="1"/>
          </p:cNvPicPr>
          <p:nvPr/>
        </p:nvPicPr>
        <p:blipFill>
          <a:blip r:embed="rId5"/>
          <a:stretch>
            <a:fillRect/>
          </a:stretch>
        </p:blipFill>
        <p:spPr>
          <a:xfrm rot="10098539">
            <a:off x="2064699" y="3069755"/>
            <a:ext cx="67711" cy="59608"/>
          </a:xfrm>
          <a:prstGeom prst="rect">
            <a:avLst/>
          </a:prstGeom>
        </p:spPr>
      </p:pic>
      <p:pic>
        <p:nvPicPr>
          <p:cNvPr id="91" name="Picture 90">
            <a:extLst>
              <a:ext uri="{FF2B5EF4-FFF2-40B4-BE49-F238E27FC236}">
                <a16:creationId xmlns:a16="http://schemas.microsoft.com/office/drawing/2014/main" id="{66A3B852-C642-6466-6A3D-0AE44FF4D2DE}"/>
              </a:ext>
            </a:extLst>
          </p:cNvPr>
          <p:cNvPicPr>
            <a:picLocks noChangeAspect="1"/>
          </p:cNvPicPr>
          <p:nvPr/>
        </p:nvPicPr>
        <p:blipFill>
          <a:blip r:embed="rId5"/>
          <a:stretch>
            <a:fillRect/>
          </a:stretch>
        </p:blipFill>
        <p:spPr>
          <a:xfrm rot="13381726">
            <a:off x="2286886" y="3014269"/>
            <a:ext cx="67711" cy="59608"/>
          </a:xfrm>
          <a:prstGeom prst="rect">
            <a:avLst/>
          </a:prstGeom>
        </p:spPr>
      </p:pic>
      <p:pic>
        <p:nvPicPr>
          <p:cNvPr id="92" name="Picture 91">
            <a:extLst>
              <a:ext uri="{FF2B5EF4-FFF2-40B4-BE49-F238E27FC236}">
                <a16:creationId xmlns:a16="http://schemas.microsoft.com/office/drawing/2014/main" id="{9C7F1EC2-01B7-B1B2-5669-A647C309BF9F}"/>
              </a:ext>
            </a:extLst>
          </p:cNvPr>
          <p:cNvPicPr>
            <a:picLocks noChangeAspect="1"/>
          </p:cNvPicPr>
          <p:nvPr/>
        </p:nvPicPr>
        <p:blipFill>
          <a:blip r:embed="rId5"/>
          <a:stretch>
            <a:fillRect/>
          </a:stretch>
        </p:blipFill>
        <p:spPr>
          <a:xfrm rot="21507686">
            <a:off x="2240318" y="2380002"/>
            <a:ext cx="67711" cy="59608"/>
          </a:xfrm>
          <a:prstGeom prst="rect">
            <a:avLst/>
          </a:prstGeom>
        </p:spPr>
      </p:pic>
      <p:pic>
        <p:nvPicPr>
          <p:cNvPr id="93" name="Picture 92">
            <a:extLst>
              <a:ext uri="{FF2B5EF4-FFF2-40B4-BE49-F238E27FC236}">
                <a16:creationId xmlns:a16="http://schemas.microsoft.com/office/drawing/2014/main" id="{B6B3CCD1-D2D5-FAFC-A5A6-E96F6EAAF884}"/>
              </a:ext>
            </a:extLst>
          </p:cNvPr>
          <p:cNvPicPr>
            <a:picLocks noChangeAspect="1"/>
          </p:cNvPicPr>
          <p:nvPr/>
        </p:nvPicPr>
        <p:blipFill>
          <a:blip r:embed="rId5"/>
          <a:stretch>
            <a:fillRect/>
          </a:stretch>
        </p:blipFill>
        <p:spPr>
          <a:xfrm rot="13381726">
            <a:off x="1971054" y="2550105"/>
            <a:ext cx="67711" cy="59608"/>
          </a:xfrm>
          <a:prstGeom prst="rect">
            <a:avLst/>
          </a:prstGeom>
        </p:spPr>
      </p:pic>
      <p:pic>
        <p:nvPicPr>
          <p:cNvPr id="94" name="Picture 93">
            <a:extLst>
              <a:ext uri="{FF2B5EF4-FFF2-40B4-BE49-F238E27FC236}">
                <a16:creationId xmlns:a16="http://schemas.microsoft.com/office/drawing/2014/main" id="{711A6B1B-E89F-951F-05DC-66A72284406E}"/>
              </a:ext>
            </a:extLst>
          </p:cNvPr>
          <p:cNvPicPr>
            <a:picLocks noChangeAspect="1"/>
          </p:cNvPicPr>
          <p:nvPr/>
        </p:nvPicPr>
        <p:blipFill>
          <a:blip r:embed="rId5"/>
          <a:stretch>
            <a:fillRect/>
          </a:stretch>
        </p:blipFill>
        <p:spPr>
          <a:xfrm rot="17173109">
            <a:off x="1248418" y="2930275"/>
            <a:ext cx="69293" cy="58245"/>
          </a:xfrm>
          <a:prstGeom prst="rect">
            <a:avLst/>
          </a:prstGeom>
        </p:spPr>
      </p:pic>
      <p:pic>
        <p:nvPicPr>
          <p:cNvPr id="95" name="Picture 94">
            <a:extLst>
              <a:ext uri="{FF2B5EF4-FFF2-40B4-BE49-F238E27FC236}">
                <a16:creationId xmlns:a16="http://schemas.microsoft.com/office/drawing/2014/main" id="{69502F7D-14B9-3B24-DBFA-A93CFB24CA5B}"/>
              </a:ext>
            </a:extLst>
          </p:cNvPr>
          <p:cNvPicPr>
            <a:picLocks noChangeAspect="1"/>
          </p:cNvPicPr>
          <p:nvPr/>
        </p:nvPicPr>
        <p:blipFill>
          <a:blip r:embed="rId5"/>
          <a:stretch>
            <a:fillRect/>
          </a:stretch>
        </p:blipFill>
        <p:spPr>
          <a:xfrm rot="7338261">
            <a:off x="1310121" y="2155038"/>
            <a:ext cx="69295" cy="58246"/>
          </a:xfrm>
          <a:prstGeom prst="rect">
            <a:avLst/>
          </a:prstGeom>
        </p:spPr>
      </p:pic>
      <p:pic>
        <p:nvPicPr>
          <p:cNvPr id="96" name="Picture 95">
            <a:extLst>
              <a:ext uri="{FF2B5EF4-FFF2-40B4-BE49-F238E27FC236}">
                <a16:creationId xmlns:a16="http://schemas.microsoft.com/office/drawing/2014/main" id="{DE47A060-0C92-5368-0ADB-55E4AA515A6F}"/>
              </a:ext>
            </a:extLst>
          </p:cNvPr>
          <p:cNvPicPr>
            <a:picLocks noChangeAspect="1"/>
          </p:cNvPicPr>
          <p:nvPr/>
        </p:nvPicPr>
        <p:blipFill>
          <a:blip r:embed="rId5"/>
          <a:stretch>
            <a:fillRect/>
          </a:stretch>
        </p:blipFill>
        <p:spPr>
          <a:xfrm rot="7338261">
            <a:off x="1695777" y="1903402"/>
            <a:ext cx="69295" cy="58246"/>
          </a:xfrm>
          <a:prstGeom prst="rect">
            <a:avLst/>
          </a:prstGeom>
        </p:spPr>
      </p:pic>
      <p:pic>
        <p:nvPicPr>
          <p:cNvPr id="97" name="Picture 96">
            <a:extLst>
              <a:ext uri="{FF2B5EF4-FFF2-40B4-BE49-F238E27FC236}">
                <a16:creationId xmlns:a16="http://schemas.microsoft.com/office/drawing/2014/main" id="{47772E38-60A2-4D50-6BC3-1D0FB5CCCD34}"/>
              </a:ext>
            </a:extLst>
          </p:cNvPr>
          <p:cNvPicPr>
            <a:picLocks noChangeAspect="1"/>
          </p:cNvPicPr>
          <p:nvPr/>
        </p:nvPicPr>
        <p:blipFill>
          <a:blip r:embed="rId5"/>
          <a:stretch>
            <a:fillRect/>
          </a:stretch>
        </p:blipFill>
        <p:spPr>
          <a:xfrm rot="3102007">
            <a:off x="1807938" y="2560646"/>
            <a:ext cx="69295" cy="58246"/>
          </a:xfrm>
          <a:prstGeom prst="rect">
            <a:avLst/>
          </a:prstGeom>
        </p:spPr>
      </p:pic>
      <p:pic>
        <p:nvPicPr>
          <p:cNvPr id="98" name="Picture 97">
            <a:extLst>
              <a:ext uri="{FF2B5EF4-FFF2-40B4-BE49-F238E27FC236}">
                <a16:creationId xmlns:a16="http://schemas.microsoft.com/office/drawing/2014/main" id="{B06A7DB2-0746-5E6E-D461-6E7218618672}"/>
              </a:ext>
            </a:extLst>
          </p:cNvPr>
          <p:cNvPicPr>
            <a:picLocks noChangeAspect="1"/>
          </p:cNvPicPr>
          <p:nvPr/>
        </p:nvPicPr>
        <p:blipFill>
          <a:blip r:embed="rId5"/>
          <a:stretch>
            <a:fillRect/>
          </a:stretch>
        </p:blipFill>
        <p:spPr>
          <a:xfrm rot="1495878">
            <a:off x="1997219" y="3534543"/>
            <a:ext cx="67711" cy="59608"/>
          </a:xfrm>
          <a:prstGeom prst="rect">
            <a:avLst/>
          </a:prstGeom>
        </p:spPr>
      </p:pic>
      <p:pic>
        <p:nvPicPr>
          <p:cNvPr id="99" name="Picture 98">
            <a:extLst>
              <a:ext uri="{FF2B5EF4-FFF2-40B4-BE49-F238E27FC236}">
                <a16:creationId xmlns:a16="http://schemas.microsoft.com/office/drawing/2014/main" id="{1311C214-4AA3-2AE1-B2EC-82D72C001D34}"/>
              </a:ext>
            </a:extLst>
          </p:cNvPr>
          <p:cNvPicPr>
            <a:picLocks noChangeAspect="1"/>
          </p:cNvPicPr>
          <p:nvPr/>
        </p:nvPicPr>
        <p:blipFill>
          <a:blip r:embed="rId5"/>
          <a:stretch>
            <a:fillRect/>
          </a:stretch>
        </p:blipFill>
        <p:spPr>
          <a:xfrm rot="10098539">
            <a:off x="2280548" y="3265840"/>
            <a:ext cx="67711" cy="59608"/>
          </a:xfrm>
          <a:prstGeom prst="rect">
            <a:avLst/>
          </a:prstGeom>
        </p:spPr>
      </p:pic>
      <p:pic>
        <p:nvPicPr>
          <p:cNvPr id="100" name="Picture 99">
            <a:extLst>
              <a:ext uri="{FF2B5EF4-FFF2-40B4-BE49-F238E27FC236}">
                <a16:creationId xmlns:a16="http://schemas.microsoft.com/office/drawing/2014/main" id="{C86FC75B-F918-7770-6731-D8F2DD8942FC}"/>
              </a:ext>
            </a:extLst>
          </p:cNvPr>
          <p:cNvPicPr>
            <a:picLocks noChangeAspect="1"/>
          </p:cNvPicPr>
          <p:nvPr/>
        </p:nvPicPr>
        <p:blipFill>
          <a:blip r:embed="rId5"/>
          <a:stretch>
            <a:fillRect/>
          </a:stretch>
        </p:blipFill>
        <p:spPr>
          <a:xfrm rot="17173109">
            <a:off x="2519979" y="3148612"/>
            <a:ext cx="69293" cy="58245"/>
          </a:xfrm>
          <a:prstGeom prst="rect">
            <a:avLst/>
          </a:prstGeom>
        </p:spPr>
      </p:pic>
      <p:pic>
        <p:nvPicPr>
          <p:cNvPr id="101" name="Picture 100">
            <a:extLst>
              <a:ext uri="{FF2B5EF4-FFF2-40B4-BE49-F238E27FC236}">
                <a16:creationId xmlns:a16="http://schemas.microsoft.com/office/drawing/2014/main" id="{C5EF2950-8C4F-F47B-E6FC-DF690C9F5715}"/>
              </a:ext>
            </a:extLst>
          </p:cNvPr>
          <p:cNvPicPr>
            <a:picLocks noChangeAspect="1"/>
          </p:cNvPicPr>
          <p:nvPr/>
        </p:nvPicPr>
        <p:blipFill>
          <a:blip r:embed="rId5"/>
          <a:stretch>
            <a:fillRect/>
          </a:stretch>
        </p:blipFill>
        <p:spPr>
          <a:xfrm rot="5439671">
            <a:off x="2289737" y="3430173"/>
            <a:ext cx="69296" cy="58247"/>
          </a:xfrm>
          <a:prstGeom prst="rect">
            <a:avLst/>
          </a:prstGeom>
        </p:spPr>
      </p:pic>
      <p:pic>
        <p:nvPicPr>
          <p:cNvPr id="102" name="Picture 101">
            <a:extLst>
              <a:ext uri="{FF2B5EF4-FFF2-40B4-BE49-F238E27FC236}">
                <a16:creationId xmlns:a16="http://schemas.microsoft.com/office/drawing/2014/main" id="{20EC4B5F-5FEC-08F4-C6AF-3A01FC00CDD5}"/>
              </a:ext>
            </a:extLst>
          </p:cNvPr>
          <p:cNvPicPr>
            <a:picLocks noChangeAspect="1"/>
          </p:cNvPicPr>
          <p:nvPr/>
        </p:nvPicPr>
        <p:blipFill>
          <a:blip r:embed="rId5"/>
          <a:stretch>
            <a:fillRect/>
          </a:stretch>
        </p:blipFill>
        <p:spPr>
          <a:xfrm rot="13776565">
            <a:off x="1461972" y="1909604"/>
            <a:ext cx="67711" cy="59608"/>
          </a:xfrm>
          <a:prstGeom prst="rect">
            <a:avLst/>
          </a:prstGeom>
        </p:spPr>
      </p:pic>
      <p:pic>
        <p:nvPicPr>
          <p:cNvPr id="103" name="Picture 102">
            <a:extLst>
              <a:ext uri="{FF2B5EF4-FFF2-40B4-BE49-F238E27FC236}">
                <a16:creationId xmlns:a16="http://schemas.microsoft.com/office/drawing/2014/main" id="{6F34B86B-7DAE-6EA8-8895-0DFDCACD7DED}"/>
              </a:ext>
            </a:extLst>
          </p:cNvPr>
          <p:cNvPicPr>
            <a:picLocks noChangeAspect="1"/>
          </p:cNvPicPr>
          <p:nvPr/>
        </p:nvPicPr>
        <p:blipFill>
          <a:blip r:embed="rId5"/>
          <a:stretch>
            <a:fillRect/>
          </a:stretch>
        </p:blipFill>
        <p:spPr>
          <a:xfrm rot="13808799">
            <a:off x="2501789" y="3450245"/>
            <a:ext cx="67711" cy="59608"/>
          </a:xfrm>
          <a:prstGeom prst="rect">
            <a:avLst/>
          </a:prstGeom>
        </p:spPr>
      </p:pic>
      <p:pic>
        <p:nvPicPr>
          <p:cNvPr id="104" name="Picture 103">
            <a:extLst>
              <a:ext uri="{FF2B5EF4-FFF2-40B4-BE49-F238E27FC236}">
                <a16:creationId xmlns:a16="http://schemas.microsoft.com/office/drawing/2014/main" id="{519750C9-4E20-339E-772F-63F44960C1BE}"/>
              </a:ext>
            </a:extLst>
          </p:cNvPr>
          <p:cNvPicPr>
            <a:picLocks noChangeAspect="1"/>
          </p:cNvPicPr>
          <p:nvPr/>
        </p:nvPicPr>
        <p:blipFill>
          <a:blip r:embed="rId5"/>
          <a:stretch>
            <a:fillRect/>
          </a:stretch>
        </p:blipFill>
        <p:spPr>
          <a:xfrm rot="19397867">
            <a:off x="963280" y="2834743"/>
            <a:ext cx="67711" cy="59608"/>
          </a:xfrm>
          <a:prstGeom prst="rect">
            <a:avLst/>
          </a:prstGeom>
        </p:spPr>
      </p:pic>
      <p:pic>
        <p:nvPicPr>
          <p:cNvPr id="105" name="Picture 104">
            <a:extLst>
              <a:ext uri="{FF2B5EF4-FFF2-40B4-BE49-F238E27FC236}">
                <a16:creationId xmlns:a16="http://schemas.microsoft.com/office/drawing/2014/main" id="{810996F8-39A0-DE02-A481-E2DB03869081}"/>
              </a:ext>
            </a:extLst>
          </p:cNvPr>
          <p:cNvPicPr>
            <a:picLocks noChangeAspect="1"/>
          </p:cNvPicPr>
          <p:nvPr/>
        </p:nvPicPr>
        <p:blipFill>
          <a:blip r:embed="rId5"/>
          <a:stretch>
            <a:fillRect/>
          </a:stretch>
        </p:blipFill>
        <p:spPr>
          <a:xfrm rot="13484113">
            <a:off x="1204684" y="2615229"/>
            <a:ext cx="67711" cy="59608"/>
          </a:xfrm>
          <a:prstGeom prst="rect">
            <a:avLst/>
          </a:prstGeom>
        </p:spPr>
      </p:pic>
      <p:pic>
        <p:nvPicPr>
          <p:cNvPr id="106" name="Picture 105">
            <a:extLst>
              <a:ext uri="{FF2B5EF4-FFF2-40B4-BE49-F238E27FC236}">
                <a16:creationId xmlns:a16="http://schemas.microsoft.com/office/drawing/2014/main" id="{803D892C-654E-19B1-B97E-CCE46BDBEB75}"/>
              </a:ext>
            </a:extLst>
          </p:cNvPr>
          <p:cNvPicPr>
            <a:picLocks noChangeAspect="1"/>
          </p:cNvPicPr>
          <p:nvPr/>
        </p:nvPicPr>
        <p:blipFill>
          <a:blip r:embed="rId5"/>
          <a:stretch>
            <a:fillRect/>
          </a:stretch>
        </p:blipFill>
        <p:spPr>
          <a:xfrm rot="4091887">
            <a:off x="1297956" y="2407973"/>
            <a:ext cx="69295" cy="58246"/>
          </a:xfrm>
          <a:prstGeom prst="rect">
            <a:avLst/>
          </a:prstGeom>
        </p:spPr>
      </p:pic>
      <p:pic>
        <p:nvPicPr>
          <p:cNvPr id="107" name="Picture 106">
            <a:extLst>
              <a:ext uri="{FF2B5EF4-FFF2-40B4-BE49-F238E27FC236}">
                <a16:creationId xmlns:a16="http://schemas.microsoft.com/office/drawing/2014/main" id="{8AC10F91-19D2-3544-C653-320DD4254C0C}"/>
              </a:ext>
            </a:extLst>
          </p:cNvPr>
          <p:cNvPicPr>
            <a:picLocks noChangeAspect="1"/>
          </p:cNvPicPr>
          <p:nvPr/>
        </p:nvPicPr>
        <p:blipFill>
          <a:blip r:embed="rId5"/>
          <a:stretch>
            <a:fillRect/>
          </a:stretch>
        </p:blipFill>
        <p:spPr>
          <a:xfrm rot="1081054">
            <a:off x="1474724" y="2373378"/>
            <a:ext cx="67711" cy="59608"/>
          </a:xfrm>
          <a:prstGeom prst="rect">
            <a:avLst/>
          </a:prstGeom>
        </p:spPr>
      </p:pic>
      <p:pic>
        <p:nvPicPr>
          <p:cNvPr id="108" name="Picture 107">
            <a:extLst>
              <a:ext uri="{FF2B5EF4-FFF2-40B4-BE49-F238E27FC236}">
                <a16:creationId xmlns:a16="http://schemas.microsoft.com/office/drawing/2014/main" id="{0870A341-FC43-FF8D-B011-ECFA877D2419}"/>
              </a:ext>
            </a:extLst>
          </p:cNvPr>
          <p:cNvPicPr>
            <a:picLocks noChangeAspect="1"/>
          </p:cNvPicPr>
          <p:nvPr/>
        </p:nvPicPr>
        <p:blipFill>
          <a:blip r:embed="rId5"/>
          <a:stretch>
            <a:fillRect/>
          </a:stretch>
        </p:blipFill>
        <p:spPr>
          <a:xfrm rot="14738999">
            <a:off x="1808465" y="2323825"/>
            <a:ext cx="69296" cy="58247"/>
          </a:xfrm>
          <a:prstGeom prst="rect">
            <a:avLst/>
          </a:prstGeom>
        </p:spPr>
      </p:pic>
      <p:pic>
        <p:nvPicPr>
          <p:cNvPr id="109" name="Picture 108">
            <a:extLst>
              <a:ext uri="{FF2B5EF4-FFF2-40B4-BE49-F238E27FC236}">
                <a16:creationId xmlns:a16="http://schemas.microsoft.com/office/drawing/2014/main" id="{D7D0D210-2378-2C9D-C3B6-BAB568ACEF33}"/>
              </a:ext>
            </a:extLst>
          </p:cNvPr>
          <p:cNvPicPr>
            <a:picLocks noChangeAspect="1"/>
          </p:cNvPicPr>
          <p:nvPr/>
        </p:nvPicPr>
        <p:blipFill>
          <a:blip r:embed="rId5"/>
          <a:stretch>
            <a:fillRect/>
          </a:stretch>
        </p:blipFill>
        <p:spPr>
          <a:xfrm rot="1081054">
            <a:off x="1757026" y="2084468"/>
            <a:ext cx="67711" cy="59608"/>
          </a:xfrm>
          <a:prstGeom prst="rect">
            <a:avLst/>
          </a:prstGeom>
        </p:spPr>
      </p:pic>
      <p:pic>
        <p:nvPicPr>
          <p:cNvPr id="110" name="Picture 109">
            <a:extLst>
              <a:ext uri="{FF2B5EF4-FFF2-40B4-BE49-F238E27FC236}">
                <a16:creationId xmlns:a16="http://schemas.microsoft.com/office/drawing/2014/main" id="{C7A65399-BCD6-FC30-B3F5-3C3C16A9C879}"/>
              </a:ext>
            </a:extLst>
          </p:cNvPr>
          <p:cNvPicPr>
            <a:picLocks noChangeAspect="1"/>
          </p:cNvPicPr>
          <p:nvPr/>
        </p:nvPicPr>
        <p:blipFill>
          <a:blip r:embed="rId5"/>
          <a:stretch>
            <a:fillRect/>
          </a:stretch>
        </p:blipFill>
        <p:spPr>
          <a:xfrm rot="19397867">
            <a:off x="1308815" y="3162017"/>
            <a:ext cx="67711" cy="59608"/>
          </a:xfrm>
          <a:prstGeom prst="rect">
            <a:avLst/>
          </a:prstGeom>
        </p:spPr>
      </p:pic>
      <p:pic>
        <p:nvPicPr>
          <p:cNvPr id="111" name="Picture 110">
            <a:extLst>
              <a:ext uri="{FF2B5EF4-FFF2-40B4-BE49-F238E27FC236}">
                <a16:creationId xmlns:a16="http://schemas.microsoft.com/office/drawing/2014/main" id="{BC6000C6-AEFA-AB32-D11E-307883B2A78F}"/>
              </a:ext>
            </a:extLst>
          </p:cNvPr>
          <p:cNvPicPr>
            <a:picLocks noChangeAspect="1"/>
          </p:cNvPicPr>
          <p:nvPr/>
        </p:nvPicPr>
        <p:blipFill>
          <a:blip r:embed="rId5"/>
          <a:stretch>
            <a:fillRect/>
          </a:stretch>
        </p:blipFill>
        <p:spPr>
          <a:xfrm rot="19397867">
            <a:off x="1578684" y="3102702"/>
            <a:ext cx="67711" cy="59608"/>
          </a:xfrm>
          <a:prstGeom prst="rect">
            <a:avLst/>
          </a:prstGeom>
        </p:spPr>
      </p:pic>
      <p:pic>
        <p:nvPicPr>
          <p:cNvPr id="112" name="Picture 111">
            <a:extLst>
              <a:ext uri="{FF2B5EF4-FFF2-40B4-BE49-F238E27FC236}">
                <a16:creationId xmlns:a16="http://schemas.microsoft.com/office/drawing/2014/main" id="{20EA2226-D0BA-6D29-0545-030B71610B15}"/>
              </a:ext>
            </a:extLst>
          </p:cNvPr>
          <p:cNvPicPr>
            <a:picLocks noChangeAspect="1"/>
          </p:cNvPicPr>
          <p:nvPr/>
        </p:nvPicPr>
        <p:blipFill>
          <a:blip r:embed="rId5"/>
          <a:stretch>
            <a:fillRect/>
          </a:stretch>
        </p:blipFill>
        <p:spPr>
          <a:xfrm rot="886731">
            <a:off x="1613256" y="2915716"/>
            <a:ext cx="67711" cy="59608"/>
          </a:xfrm>
          <a:prstGeom prst="rect">
            <a:avLst/>
          </a:prstGeom>
        </p:spPr>
      </p:pic>
      <p:pic>
        <p:nvPicPr>
          <p:cNvPr id="113" name="Picture 112">
            <a:extLst>
              <a:ext uri="{FF2B5EF4-FFF2-40B4-BE49-F238E27FC236}">
                <a16:creationId xmlns:a16="http://schemas.microsoft.com/office/drawing/2014/main" id="{B196BBEB-3561-5647-448F-2A3CC2E46E8B}"/>
              </a:ext>
            </a:extLst>
          </p:cNvPr>
          <p:cNvPicPr>
            <a:picLocks noChangeAspect="1"/>
          </p:cNvPicPr>
          <p:nvPr/>
        </p:nvPicPr>
        <p:blipFill>
          <a:blip r:embed="rId5"/>
          <a:stretch>
            <a:fillRect/>
          </a:stretch>
        </p:blipFill>
        <p:spPr>
          <a:xfrm rot="4872437">
            <a:off x="1837304" y="2805939"/>
            <a:ext cx="69293" cy="58245"/>
          </a:xfrm>
          <a:prstGeom prst="rect">
            <a:avLst/>
          </a:prstGeom>
        </p:spPr>
      </p:pic>
      <p:pic>
        <p:nvPicPr>
          <p:cNvPr id="114" name="Picture 113">
            <a:extLst>
              <a:ext uri="{FF2B5EF4-FFF2-40B4-BE49-F238E27FC236}">
                <a16:creationId xmlns:a16="http://schemas.microsoft.com/office/drawing/2014/main" id="{3B352926-7549-DF76-2E8D-30E656863178}"/>
              </a:ext>
            </a:extLst>
          </p:cNvPr>
          <p:cNvPicPr>
            <a:picLocks noChangeAspect="1"/>
          </p:cNvPicPr>
          <p:nvPr/>
        </p:nvPicPr>
        <p:blipFill>
          <a:blip r:embed="rId5"/>
          <a:stretch>
            <a:fillRect/>
          </a:stretch>
        </p:blipFill>
        <p:spPr>
          <a:xfrm rot="10795206">
            <a:off x="2085748" y="2857185"/>
            <a:ext cx="67711" cy="59608"/>
          </a:xfrm>
          <a:prstGeom prst="rect">
            <a:avLst/>
          </a:prstGeom>
        </p:spPr>
      </p:pic>
      <p:pic>
        <p:nvPicPr>
          <p:cNvPr id="115" name="Picture 114">
            <a:extLst>
              <a:ext uri="{FF2B5EF4-FFF2-40B4-BE49-F238E27FC236}">
                <a16:creationId xmlns:a16="http://schemas.microsoft.com/office/drawing/2014/main" id="{C3261109-4645-0C5B-7119-4A0B253FBE9C}"/>
              </a:ext>
            </a:extLst>
          </p:cNvPr>
          <p:cNvPicPr>
            <a:picLocks noChangeAspect="1"/>
          </p:cNvPicPr>
          <p:nvPr/>
        </p:nvPicPr>
        <p:blipFill>
          <a:blip r:embed="rId5"/>
          <a:stretch>
            <a:fillRect/>
          </a:stretch>
        </p:blipFill>
        <p:spPr>
          <a:xfrm rot="1081054">
            <a:off x="2143646" y="2628486"/>
            <a:ext cx="67711" cy="59608"/>
          </a:xfrm>
          <a:prstGeom prst="rect">
            <a:avLst/>
          </a:prstGeom>
        </p:spPr>
      </p:pic>
      <p:pic>
        <p:nvPicPr>
          <p:cNvPr id="116" name="Picture 115">
            <a:extLst>
              <a:ext uri="{FF2B5EF4-FFF2-40B4-BE49-F238E27FC236}">
                <a16:creationId xmlns:a16="http://schemas.microsoft.com/office/drawing/2014/main" id="{E93FD1C7-D2E5-CB38-0D62-D4CBBFBF5A07}"/>
              </a:ext>
            </a:extLst>
          </p:cNvPr>
          <p:cNvPicPr>
            <a:picLocks noChangeAspect="1"/>
          </p:cNvPicPr>
          <p:nvPr/>
        </p:nvPicPr>
        <p:blipFill>
          <a:blip r:embed="rId5"/>
          <a:stretch>
            <a:fillRect/>
          </a:stretch>
        </p:blipFill>
        <p:spPr>
          <a:xfrm rot="17417418">
            <a:off x="1605747" y="3387193"/>
            <a:ext cx="69295" cy="58246"/>
          </a:xfrm>
          <a:prstGeom prst="rect">
            <a:avLst/>
          </a:prstGeom>
        </p:spPr>
      </p:pic>
      <p:pic>
        <p:nvPicPr>
          <p:cNvPr id="117" name="Picture 116">
            <a:extLst>
              <a:ext uri="{FF2B5EF4-FFF2-40B4-BE49-F238E27FC236}">
                <a16:creationId xmlns:a16="http://schemas.microsoft.com/office/drawing/2014/main" id="{48913870-CD92-B2B7-CF18-CBCCE44596B3}"/>
              </a:ext>
            </a:extLst>
          </p:cNvPr>
          <p:cNvPicPr>
            <a:picLocks noChangeAspect="1"/>
          </p:cNvPicPr>
          <p:nvPr/>
        </p:nvPicPr>
        <p:blipFill>
          <a:blip r:embed="rId5"/>
          <a:stretch>
            <a:fillRect/>
          </a:stretch>
        </p:blipFill>
        <p:spPr>
          <a:xfrm rot="1171268">
            <a:off x="1834175" y="3339567"/>
            <a:ext cx="67711" cy="59608"/>
          </a:xfrm>
          <a:prstGeom prst="rect">
            <a:avLst/>
          </a:prstGeom>
        </p:spPr>
      </p:pic>
      <p:pic>
        <p:nvPicPr>
          <p:cNvPr id="118" name="Picture 117">
            <a:extLst>
              <a:ext uri="{FF2B5EF4-FFF2-40B4-BE49-F238E27FC236}">
                <a16:creationId xmlns:a16="http://schemas.microsoft.com/office/drawing/2014/main" id="{C3813DF7-447E-4B4A-418E-5FEF03D2C484}"/>
              </a:ext>
            </a:extLst>
          </p:cNvPr>
          <p:cNvPicPr>
            <a:picLocks noChangeAspect="1"/>
          </p:cNvPicPr>
          <p:nvPr/>
        </p:nvPicPr>
        <p:blipFill>
          <a:blip r:embed="rId5"/>
          <a:stretch>
            <a:fillRect/>
          </a:stretch>
        </p:blipFill>
        <p:spPr>
          <a:xfrm rot="19397867">
            <a:off x="1896918" y="3107815"/>
            <a:ext cx="67711" cy="59608"/>
          </a:xfrm>
          <a:prstGeom prst="rect">
            <a:avLst/>
          </a:prstGeom>
        </p:spPr>
      </p:pic>
      <p:pic>
        <p:nvPicPr>
          <p:cNvPr id="119" name="Picture 118">
            <a:extLst>
              <a:ext uri="{FF2B5EF4-FFF2-40B4-BE49-F238E27FC236}">
                <a16:creationId xmlns:a16="http://schemas.microsoft.com/office/drawing/2014/main" id="{54E680F8-FCCC-7158-F7B1-1E4A12ABCF08}"/>
              </a:ext>
            </a:extLst>
          </p:cNvPr>
          <p:cNvPicPr>
            <a:picLocks noChangeAspect="1"/>
          </p:cNvPicPr>
          <p:nvPr/>
        </p:nvPicPr>
        <p:blipFill>
          <a:blip r:embed="rId5"/>
          <a:stretch>
            <a:fillRect/>
          </a:stretch>
        </p:blipFill>
        <p:spPr>
          <a:xfrm rot="1081054">
            <a:off x="2155918" y="3055837"/>
            <a:ext cx="67711" cy="59608"/>
          </a:xfrm>
          <a:prstGeom prst="rect">
            <a:avLst/>
          </a:prstGeom>
        </p:spPr>
      </p:pic>
      <p:pic>
        <p:nvPicPr>
          <p:cNvPr id="120" name="Picture 119">
            <a:extLst>
              <a:ext uri="{FF2B5EF4-FFF2-40B4-BE49-F238E27FC236}">
                <a16:creationId xmlns:a16="http://schemas.microsoft.com/office/drawing/2014/main" id="{5B9D601F-F155-B72F-606C-CA2C48DF7C36}"/>
              </a:ext>
            </a:extLst>
          </p:cNvPr>
          <p:cNvPicPr>
            <a:picLocks noChangeAspect="1"/>
          </p:cNvPicPr>
          <p:nvPr/>
        </p:nvPicPr>
        <p:blipFill>
          <a:blip r:embed="rId5"/>
          <a:stretch>
            <a:fillRect/>
          </a:stretch>
        </p:blipFill>
        <p:spPr>
          <a:xfrm rot="9207014">
            <a:off x="2109003" y="2395220"/>
            <a:ext cx="67711" cy="59608"/>
          </a:xfrm>
          <a:prstGeom prst="rect">
            <a:avLst/>
          </a:prstGeom>
        </p:spPr>
      </p:pic>
      <p:pic>
        <p:nvPicPr>
          <p:cNvPr id="121" name="Picture 120">
            <a:extLst>
              <a:ext uri="{FF2B5EF4-FFF2-40B4-BE49-F238E27FC236}">
                <a16:creationId xmlns:a16="http://schemas.microsoft.com/office/drawing/2014/main" id="{1E221738-7C3D-903D-D05D-419855F3A5AC}"/>
              </a:ext>
            </a:extLst>
          </p:cNvPr>
          <p:cNvPicPr>
            <a:picLocks noChangeAspect="1"/>
          </p:cNvPicPr>
          <p:nvPr/>
        </p:nvPicPr>
        <p:blipFill>
          <a:blip r:embed="rId5"/>
          <a:stretch>
            <a:fillRect/>
          </a:stretch>
        </p:blipFill>
        <p:spPr>
          <a:xfrm rot="1081054">
            <a:off x="1847682" y="2571929"/>
            <a:ext cx="67711" cy="59608"/>
          </a:xfrm>
          <a:prstGeom prst="rect">
            <a:avLst/>
          </a:prstGeom>
        </p:spPr>
      </p:pic>
      <p:pic>
        <p:nvPicPr>
          <p:cNvPr id="122" name="Picture 121">
            <a:extLst>
              <a:ext uri="{FF2B5EF4-FFF2-40B4-BE49-F238E27FC236}">
                <a16:creationId xmlns:a16="http://schemas.microsoft.com/office/drawing/2014/main" id="{969EC205-C37C-A161-1F27-1FD1E45CA7E6}"/>
              </a:ext>
            </a:extLst>
          </p:cNvPr>
          <p:cNvPicPr>
            <a:picLocks noChangeAspect="1"/>
          </p:cNvPicPr>
          <p:nvPr/>
        </p:nvPicPr>
        <p:blipFill>
          <a:blip r:embed="rId5"/>
          <a:stretch>
            <a:fillRect/>
          </a:stretch>
        </p:blipFill>
        <p:spPr>
          <a:xfrm rot="4872437">
            <a:off x="1084092" y="2992059"/>
            <a:ext cx="69293" cy="58245"/>
          </a:xfrm>
          <a:prstGeom prst="rect">
            <a:avLst/>
          </a:prstGeom>
        </p:spPr>
      </p:pic>
      <p:pic>
        <p:nvPicPr>
          <p:cNvPr id="123" name="Picture 122">
            <a:extLst>
              <a:ext uri="{FF2B5EF4-FFF2-40B4-BE49-F238E27FC236}">
                <a16:creationId xmlns:a16="http://schemas.microsoft.com/office/drawing/2014/main" id="{9DC172D8-98FC-0C66-8F40-BB6339A2901B}"/>
              </a:ext>
            </a:extLst>
          </p:cNvPr>
          <p:cNvPicPr>
            <a:picLocks noChangeAspect="1"/>
          </p:cNvPicPr>
          <p:nvPr/>
        </p:nvPicPr>
        <p:blipFill>
          <a:blip r:embed="rId5"/>
          <a:stretch>
            <a:fillRect/>
          </a:stretch>
        </p:blipFill>
        <p:spPr>
          <a:xfrm rot="16637589">
            <a:off x="1155253" y="2147541"/>
            <a:ext cx="69295" cy="58246"/>
          </a:xfrm>
          <a:prstGeom prst="rect">
            <a:avLst/>
          </a:prstGeom>
        </p:spPr>
      </p:pic>
      <p:pic>
        <p:nvPicPr>
          <p:cNvPr id="124" name="Picture 123">
            <a:extLst>
              <a:ext uri="{FF2B5EF4-FFF2-40B4-BE49-F238E27FC236}">
                <a16:creationId xmlns:a16="http://schemas.microsoft.com/office/drawing/2014/main" id="{780184E5-64A4-4855-4395-7AA7BD7D5CDE}"/>
              </a:ext>
            </a:extLst>
          </p:cNvPr>
          <p:cNvPicPr>
            <a:picLocks noChangeAspect="1"/>
          </p:cNvPicPr>
          <p:nvPr/>
        </p:nvPicPr>
        <p:blipFill>
          <a:blip r:embed="rId5"/>
          <a:stretch>
            <a:fillRect/>
          </a:stretch>
        </p:blipFill>
        <p:spPr>
          <a:xfrm rot="16637589">
            <a:off x="1559972" y="1914717"/>
            <a:ext cx="69295" cy="58246"/>
          </a:xfrm>
          <a:prstGeom prst="rect">
            <a:avLst/>
          </a:prstGeom>
        </p:spPr>
      </p:pic>
      <p:pic>
        <p:nvPicPr>
          <p:cNvPr id="125" name="Picture 124">
            <a:extLst>
              <a:ext uri="{FF2B5EF4-FFF2-40B4-BE49-F238E27FC236}">
                <a16:creationId xmlns:a16="http://schemas.microsoft.com/office/drawing/2014/main" id="{BC1C29F1-B95A-90AD-D7D1-3FD89275892D}"/>
              </a:ext>
            </a:extLst>
          </p:cNvPr>
          <p:cNvPicPr>
            <a:picLocks noChangeAspect="1"/>
          </p:cNvPicPr>
          <p:nvPr/>
        </p:nvPicPr>
        <p:blipFill>
          <a:blip r:embed="rId5"/>
          <a:stretch>
            <a:fillRect/>
          </a:stretch>
        </p:blipFill>
        <p:spPr>
          <a:xfrm rot="12401335">
            <a:off x="1644403" y="2621749"/>
            <a:ext cx="67711" cy="59608"/>
          </a:xfrm>
          <a:prstGeom prst="rect">
            <a:avLst/>
          </a:prstGeom>
        </p:spPr>
      </p:pic>
      <p:pic>
        <p:nvPicPr>
          <p:cNvPr id="126" name="Picture 125">
            <a:extLst>
              <a:ext uri="{FF2B5EF4-FFF2-40B4-BE49-F238E27FC236}">
                <a16:creationId xmlns:a16="http://schemas.microsoft.com/office/drawing/2014/main" id="{4E8CAE27-F2F6-38F0-940D-19F67E5EDF57}"/>
              </a:ext>
            </a:extLst>
          </p:cNvPr>
          <p:cNvPicPr>
            <a:picLocks noChangeAspect="1"/>
          </p:cNvPicPr>
          <p:nvPr/>
        </p:nvPicPr>
        <p:blipFill>
          <a:blip r:embed="rId5"/>
          <a:stretch>
            <a:fillRect/>
          </a:stretch>
        </p:blipFill>
        <p:spPr>
          <a:xfrm rot="10795206">
            <a:off x="1832893" y="3596327"/>
            <a:ext cx="67711" cy="59608"/>
          </a:xfrm>
          <a:prstGeom prst="rect">
            <a:avLst/>
          </a:prstGeom>
        </p:spPr>
      </p:pic>
      <p:pic>
        <p:nvPicPr>
          <p:cNvPr id="127" name="Picture 126">
            <a:extLst>
              <a:ext uri="{FF2B5EF4-FFF2-40B4-BE49-F238E27FC236}">
                <a16:creationId xmlns:a16="http://schemas.microsoft.com/office/drawing/2014/main" id="{C15F9E14-4EF6-6572-CC01-8013AB91F658}"/>
              </a:ext>
            </a:extLst>
          </p:cNvPr>
          <p:cNvPicPr>
            <a:picLocks noChangeAspect="1"/>
          </p:cNvPicPr>
          <p:nvPr/>
        </p:nvPicPr>
        <p:blipFill>
          <a:blip r:embed="rId5"/>
          <a:stretch>
            <a:fillRect/>
          </a:stretch>
        </p:blipFill>
        <p:spPr>
          <a:xfrm rot="19397867">
            <a:off x="2116221" y="3327624"/>
            <a:ext cx="67711" cy="59608"/>
          </a:xfrm>
          <a:prstGeom prst="rect">
            <a:avLst/>
          </a:prstGeom>
        </p:spPr>
      </p:pic>
      <p:pic>
        <p:nvPicPr>
          <p:cNvPr id="128" name="Picture 127">
            <a:extLst>
              <a:ext uri="{FF2B5EF4-FFF2-40B4-BE49-F238E27FC236}">
                <a16:creationId xmlns:a16="http://schemas.microsoft.com/office/drawing/2014/main" id="{31E4C540-AFF6-D763-7C86-66347EAE72CB}"/>
              </a:ext>
            </a:extLst>
          </p:cNvPr>
          <p:cNvPicPr>
            <a:picLocks noChangeAspect="1"/>
          </p:cNvPicPr>
          <p:nvPr/>
        </p:nvPicPr>
        <p:blipFill>
          <a:blip r:embed="rId5"/>
          <a:stretch>
            <a:fillRect/>
          </a:stretch>
        </p:blipFill>
        <p:spPr>
          <a:xfrm rot="4872437">
            <a:off x="2355653" y="3210396"/>
            <a:ext cx="69293" cy="58245"/>
          </a:xfrm>
          <a:prstGeom prst="rect">
            <a:avLst/>
          </a:prstGeom>
        </p:spPr>
      </p:pic>
      <p:pic>
        <p:nvPicPr>
          <p:cNvPr id="129" name="Picture 128">
            <a:extLst>
              <a:ext uri="{FF2B5EF4-FFF2-40B4-BE49-F238E27FC236}">
                <a16:creationId xmlns:a16="http://schemas.microsoft.com/office/drawing/2014/main" id="{EA19C481-3D9D-4D01-E4D4-6EA2DF21EAF3}"/>
              </a:ext>
            </a:extLst>
          </p:cNvPr>
          <p:cNvPicPr>
            <a:picLocks noChangeAspect="1"/>
          </p:cNvPicPr>
          <p:nvPr/>
        </p:nvPicPr>
        <p:blipFill>
          <a:blip r:embed="rId5"/>
          <a:stretch>
            <a:fillRect/>
          </a:stretch>
        </p:blipFill>
        <p:spPr>
          <a:xfrm rot="14738999">
            <a:off x="2131355" y="3609494"/>
            <a:ext cx="69296" cy="58247"/>
          </a:xfrm>
          <a:prstGeom prst="rect">
            <a:avLst/>
          </a:prstGeom>
        </p:spPr>
      </p:pic>
      <p:pic>
        <p:nvPicPr>
          <p:cNvPr id="130" name="Picture 129">
            <a:extLst>
              <a:ext uri="{FF2B5EF4-FFF2-40B4-BE49-F238E27FC236}">
                <a16:creationId xmlns:a16="http://schemas.microsoft.com/office/drawing/2014/main" id="{1A5A0EED-E269-6439-54FD-484CAE74B5DE}"/>
              </a:ext>
            </a:extLst>
          </p:cNvPr>
          <p:cNvPicPr>
            <a:picLocks noChangeAspect="1"/>
          </p:cNvPicPr>
          <p:nvPr/>
        </p:nvPicPr>
        <p:blipFill>
          <a:blip r:embed="rId5"/>
          <a:stretch>
            <a:fillRect/>
          </a:stretch>
        </p:blipFill>
        <p:spPr>
          <a:xfrm rot="1475893">
            <a:off x="1343159" y="1943557"/>
            <a:ext cx="67711" cy="59608"/>
          </a:xfrm>
          <a:prstGeom prst="rect">
            <a:avLst/>
          </a:prstGeom>
        </p:spPr>
      </p:pic>
      <p:pic>
        <p:nvPicPr>
          <p:cNvPr id="131" name="Picture 130">
            <a:extLst>
              <a:ext uri="{FF2B5EF4-FFF2-40B4-BE49-F238E27FC236}">
                <a16:creationId xmlns:a16="http://schemas.microsoft.com/office/drawing/2014/main" id="{689FEB21-3278-FE65-1F9D-72660342A13D}"/>
              </a:ext>
            </a:extLst>
          </p:cNvPr>
          <p:cNvPicPr>
            <a:picLocks noChangeAspect="1"/>
          </p:cNvPicPr>
          <p:nvPr/>
        </p:nvPicPr>
        <p:blipFill>
          <a:blip r:embed="rId5"/>
          <a:stretch>
            <a:fillRect/>
          </a:stretch>
        </p:blipFill>
        <p:spPr>
          <a:xfrm rot="1508127">
            <a:off x="2413573" y="3492961"/>
            <a:ext cx="67711" cy="59608"/>
          </a:xfrm>
          <a:prstGeom prst="rect">
            <a:avLst/>
          </a:prstGeom>
        </p:spPr>
      </p:pic>
      <p:pic>
        <p:nvPicPr>
          <p:cNvPr id="133" name="Picture 132">
            <a:extLst>
              <a:ext uri="{FF2B5EF4-FFF2-40B4-BE49-F238E27FC236}">
                <a16:creationId xmlns:a16="http://schemas.microsoft.com/office/drawing/2014/main" id="{170F0979-10D1-BC06-D18B-563F1EBA93C5}"/>
              </a:ext>
            </a:extLst>
          </p:cNvPr>
          <p:cNvPicPr>
            <a:picLocks noChangeAspect="1"/>
          </p:cNvPicPr>
          <p:nvPr/>
        </p:nvPicPr>
        <p:blipFill>
          <a:blip r:embed="rId5"/>
          <a:stretch>
            <a:fillRect/>
          </a:stretch>
        </p:blipFill>
        <p:spPr>
          <a:xfrm rot="13484113">
            <a:off x="1096537" y="2658163"/>
            <a:ext cx="67711" cy="59608"/>
          </a:xfrm>
          <a:prstGeom prst="rect">
            <a:avLst/>
          </a:prstGeom>
        </p:spPr>
      </p:pic>
      <p:pic>
        <p:nvPicPr>
          <p:cNvPr id="134" name="Picture 133">
            <a:extLst>
              <a:ext uri="{FF2B5EF4-FFF2-40B4-BE49-F238E27FC236}">
                <a16:creationId xmlns:a16="http://schemas.microsoft.com/office/drawing/2014/main" id="{7CDE2769-CFC0-61D8-B3A4-97D91B91BBD3}"/>
              </a:ext>
            </a:extLst>
          </p:cNvPr>
          <p:cNvPicPr>
            <a:picLocks noChangeAspect="1"/>
          </p:cNvPicPr>
          <p:nvPr/>
        </p:nvPicPr>
        <p:blipFill>
          <a:blip r:embed="rId5"/>
          <a:stretch>
            <a:fillRect/>
          </a:stretch>
        </p:blipFill>
        <p:spPr>
          <a:xfrm rot="4091887">
            <a:off x="1189810" y="2450908"/>
            <a:ext cx="69295" cy="58246"/>
          </a:xfrm>
          <a:prstGeom prst="rect">
            <a:avLst/>
          </a:prstGeom>
        </p:spPr>
      </p:pic>
      <p:pic>
        <p:nvPicPr>
          <p:cNvPr id="135" name="Picture 134">
            <a:extLst>
              <a:ext uri="{FF2B5EF4-FFF2-40B4-BE49-F238E27FC236}">
                <a16:creationId xmlns:a16="http://schemas.microsoft.com/office/drawing/2014/main" id="{C5D229ED-5AC5-47C2-6AE1-F27C1A40C21B}"/>
              </a:ext>
            </a:extLst>
          </p:cNvPr>
          <p:cNvPicPr>
            <a:picLocks noChangeAspect="1"/>
          </p:cNvPicPr>
          <p:nvPr/>
        </p:nvPicPr>
        <p:blipFill>
          <a:blip r:embed="rId5"/>
          <a:stretch>
            <a:fillRect/>
          </a:stretch>
        </p:blipFill>
        <p:spPr>
          <a:xfrm rot="1081054">
            <a:off x="1366578" y="2416312"/>
            <a:ext cx="67711" cy="59608"/>
          </a:xfrm>
          <a:prstGeom prst="rect">
            <a:avLst/>
          </a:prstGeom>
        </p:spPr>
      </p:pic>
      <p:pic>
        <p:nvPicPr>
          <p:cNvPr id="136" name="Picture 135">
            <a:extLst>
              <a:ext uri="{FF2B5EF4-FFF2-40B4-BE49-F238E27FC236}">
                <a16:creationId xmlns:a16="http://schemas.microsoft.com/office/drawing/2014/main" id="{DC36ACD6-30D8-5AC2-87B2-69FFD4D8A79B}"/>
              </a:ext>
            </a:extLst>
          </p:cNvPr>
          <p:cNvPicPr>
            <a:picLocks noChangeAspect="1"/>
          </p:cNvPicPr>
          <p:nvPr/>
        </p:nvPicPr>
        <p:blipFill>
          <a:blip r:embed="rId5"/>
          <a:stretch>
            <a:fillRect/>
          </a:stretch>
        </p:blipFill>
        <p:spPr>
          <a:xfrm rot="14738999">
            <a:off x="1700319" y="2366759"/>
            <a:ext cx="69296" cy="58247"/>
          </a:xfrm>
          <a:prstGeom prst="rect">
            <a:avLst/>
          </a:prstGeom>
        </p:spPr>
      </p:pic>
      <p:pic>
        <p:nvPicPr>
          <p:cNvPr id="137" name="Picture 136">
            <a:extLst>
              <a:ext uri="{FF2B5EF4-FFF2-40B4-BE49-F238E27FC236}">
                <a16:creationId xmlns:a16="http://schemas.microsoft.com/office/drawing/2014/main" id="{26A10B5C-284D-364D-80DD-C2687119A67F}"/>
              </a:ext>
            </a:extLst>
          </p:cNvPr>
          <p:cNvPicPr>
            <a:picLocks noChangeAspect="1"/>
          </p:cNvPicPr>
          <p:nvPr/>
        </p:nvPicPr>
        <p:blipFill>
          <a:blip r:embed="rId5"/>
          <a:stretch>
            <a:fillRect/>
          </a:stretch>
        </p:blipFill>
        <p:spPr>
          <a:xfrm rot="1081054">
            <a:off x="1648879" y="2127403"/>
            <a:ext cx="67711" cy="59608"/>
          </a:xfrm>
          <a:prstGeom prst="rect">
            <a:avLst/>
          </a:prstGeom>
        </p:spPr>
      </p:pic>
      <p:pic>
        <p:nvPicPr>
          <p:cNvPr id="138" name="Picture 137">
            <a:extLst>
              <a:ext uri="{FF2B5EF4-FFF2-40B4-BE49-F238E27FC236}">
                <a16:creationId xmlns:a16="http://schemas.microsoft.com/office/drawing/2014/main" id="{2F22FC85-99C1-4B66-9991-763FB4FCB6F2}"/>
              </a:ext>
            </a:extLst>
          </p:cNvPr>
          <p:cNvPicPr>
            <a:picLocks noChangeAspect="1"/>
          </p:cNvPicPr>
          <p:nvPr/>
        </p:nvPicPr>
        <p:blipFill>
          <a:blip r:embed="rId5"/>
          <a:stretch>
            <a:fillRect/>
          </a:stretch>
        </p:blipFill>
        <p:spPr>
          <a:xfrm rot="19397867">
            <a:off x="1200669" y="3204952"/>
            <a:ext cx="67711" cy="59608"/>
          </a:xfrm>
          <a:prstGeom prst="rect">
            <a:avLst/>
          </a:prstGeom>
        </p:spPr>
      </p:pic>
      <p:pic>
        <p:nvPicPr>
          <p:cNvPr id="139" name="Picture 138">
            <a:extLst>
              <a:ext uri="{FF2B5EF4-FFF2-40B4-BE49-F238E27FC236}">
                <a16:creationId xmlns:a16="http://schemas.microsoft.com/office/drawing/2014/main" id="{F3FCA37D-1FC4-7C60-EE6A-E7B16A75453C}"/>
              </a:ext>
            </a:extLst>
          </p:cNvPr>
          <p:cNvPicPr>
            <a:picLocks noChangeAspect="1"/>
          </p:cNvPicPr>
          <p:nvPr/>
        </p:nvPicPr>
        <p:blipFill>
          <a:blip r:embed="rId5"/>
          <a:stretch>
            <a:fillRect/>
          </a:stretch>
        </p:blipFill>
        <p:spPr>
          <a:xfrm rot="19397867">
            <a:off x="1470538" y="3145637"/>
            <a:ext cx="67711" cy="59608"/>
          </a:xfrm>
          <a:prstGeom prst="rect">
            <a:avLst/>
          </a:prstGeom>
        </p:spPr>
      </p:pic>
      <p:pic>
        <p:nvPicPr>
          <p:cNvPr id="140" name="Picture 139">
            <a:extLst>
              <a:ext uri="{FF2B5EF4-FFF2-40B4-BE49-F238E27FC236}">
                <a16:creationId xmlns:a16="http://schemas.microsoft.com/office/drawing/2014/main" id="{61C33AB8-8EBA-01B0-330B-76180F1C5DB9}"/>
              </a:ext>
            </a:extLst>
          </p:cNvPr>
          <p:cNvPicPr>
            <a:picLocks noChangeAspect="1"/>
          </p:cNvPicPr>
          <p:nvPr/>
        </p:nvPicPr>
        <p:blipFill>
          <a:blip r:embed="rId5"/>
          <a:stretch>
            <a:fillRect/>
          </a:stretch>
        </p:blipFill>
        <p:spPr>
          <a:xfrm rot="886731">
            <a:off x="1505110" y="2958650"/>
            <a:ext cx="67711" cy="59608"/>
          </a:xfrm>
          <a:prstGeom prst="rect">
            <a:avLst/>
          </a:prstGeom>
        </p:spPr>
      </p:pic>
      <p:pic>
        <p:nvPicPr>
          <p:cNvPr id="141" name="Picture 140">
            <a:extLst>
              <a:ext uri="{FF2B5EF4-FFF2-40B4-BE49-F238E27FC236}">
                <a16:creationId xmlns:a16="http://schemas.microsoft.com/office/drawing/2014/main" id="{66814501-237E-7811-4446-D00CD16D27E7}"/>
              </a:ext>
            </a:extLst>
          </p:cNvPr>
          <p:cNvPicPr>
            <a:picLocks noChangeAspect="1"/>
          </p:cNvPicPr>
          <p:nvPr/>
        </p:nvPicPr>
        <p:blipFill>
          <a:blip r:embed="rId5"/>
          <a:stretch>
            <a:fillRect/>
          </a:stretch>
        </p:blipFill>
        <p:spPr>
          <a:xfrm rot="4872437">
            <a:off x="1729158" y="2848873"/>
            <a:ext cx="69293" cy="58245"/>
          </a:xfrm>
          <a:prstGeom prst="rect">
            <a:avLst/>
          </a:prstGeom>
        </p:spPr>
      </p:pic>
      <p:pic>
        <p:nvPicPr>
          <p:cNvPr id="142" name="Picture 141">
            <a:extLst>
              <a:ext uri="{FF2B5EF4-FFF2-40B4-BE49-F238E27FC236}">
                <a16:creationId xmlns:a16="http://schemas.microsoft.com/office/drawing/2014/main" id="{F132B2FF-44BD-BE82-C6EB-7D8B566F3B89}"/>
              </a:ext>
            </a:extLst>
          </p:cNvPr>
          <p:cNvPicPr>
            <a:picLocks noChangeAspect="1"/>
          </p:cNvPicPr>
          <p:nvPr/>
        </p:nvPicPr>
        <p:blipFill>
          <a:blip r:embed="rId5"/>
          <a:stretch>
            <a:fillRect/>
          </a:stretch>
        </p:blipFill>
        <p:spPr>
          <a:xfrm rot="10795206">
            <a:off x="1977602" y="2900119"/>
            <a:ext cx="67711" cy="59608"/>
          </a:xfrm>
          <a:prstGeom prst="rect">
            <a:avLst/>
          </a:prstGeom>
        </p:spPr>
      </p:pic>
      <p:pic>
        <p:nvPicPr>
          <p:cNvPr id="143" name="Picture 142">
            <a:extLst>
              <a:ext uri="{FF2B5EF4-FFF2-40B4-BE49-F238E27FC236}">
                <a16:creationId xmlns:a16="http://schemas.microsoft.com/office/drawing/2014/main" id="{6C7162B6-5CDC-048D-E77C-B8040BED6444}"/>
              </a:ext>
            </a:extLst>
          </p:cNvPr>
          <p:cNvPicPr>
            <a:picLocks noChangeAspect="1"/>
          </p:cNvPicPr>
          <p:nvPr/>
        </p:nvPicPr>
        <p:blipFill>
          <a:blip r:embed="rId5"/>
          <a:stretch>
            <a:fillRect/>
          </a:stretch>
        </p:blipFill>
        <p:spPr>
          <a:xfrm rot="1081054">
            <a:off x="2022516" y="2687729"/>
            <a:ext cx="67711" cy="59608"/>
          </a:xfrm>
          <a:prstGeom prst="rect">
            <a:avLst/>
          </a:prstGeom>
        </p:spPr>
      </p:pic>
      <p:pic>
        <p:nvPicPr>
          <p:cNvPr id="144" name="Picture 143">
            <a:extLst>
              <a:ext uri="{FF2B5EF4-FFF2-40B4-BE49-F238E27FC236}">
                <a16:creationId xmlns:a16="http://schemas.microsoft.com/office/drawing/2014/main" id="{1C29DA99-614B-2C15-7D91-10A76CACF369}"/>
              </a:ext>
            </a:extLst>
          </p:cNvPr>
          <p:cNvPicPr>
            <a:picLocks noChangeAspect="1"/>
          </p:cNvPicPr>
          <p:nvPr/>
        </p:nvPicPr>
        <p:blipFill>
          <a:blip r:embed="rId5"/>
          <a:stretch>
            <a:fillRect/>
          </a:stretch>
        </p:blipFill>
        <p:spPr>
          <a:xfrm rot="17417418">
            <a:off x="1497601" y="3430128"/>
            <a:ext cx="69295" cy="58246"/>
          </a:xfrm>
          <a:prstGeom prst="rect">
            <a:avLst/>
          </a:prstGeom>
        </p:spPr>
      </p:pic>
      <p:pic>
        <p:nvPicPr>
          <p:cNvPr id="145" name="Picture 144">
            <a:extLst>
              <a:ext uri="{FF2B5EF4-FFF2-40B4-BE49-F238E27FC236}">
                <a16:creationId xmlns:a16="http://schemas.microsoft.com/office/drawing/2014/main" id="{99009FFE-C019-4BFF-11B4-8FE3412819A4}"/>
              </a:ext>
            </a:extLst>
          </p:cNvPr>
          <p:cNvPicPr>
            <a:picLocks noChangeAspect="1"/>
          </p:cNvPicPr>
          <p:nvPr/>
        </p:nvPicPr>
        <p:blipFill>
          <a:blip r:embed="rId5"/>
          <a:stretch>
            <a:fillRect/>
          </a:stretch>
        </p:blipFill>
        <p:spPr>
          <a:xfrm rot="1171268">
            <a:off x="1726029" y="3382501"/>
            <a:ext cx="67711" cy="59608"/>
          </a:xfrm>
          <a:prstGeom prst="rect">
            <a:avLst/>
          </a:prstGeom>
        </p:spPr>
      </p:pic>
      <p:pic>
        <p:nvPicPr>
          <p:cNvPr id="146" name="Picture 145">
            <a:extLst>
              <a:ext uri="{FF2B5EF4-FFF2-40B4-BE49-F238E27FC236}">
                <a16:creationId xmlns:a16="http://schemas.microsoft.com/office/drawing/2014/main" id="{9C471521-2E48-F8D4-56C9-21704A71EF89}"/>
              </a:ext>
            </a:extLst>
          </p:cNvPr>
          <p:cNvPicPr>
            <a:picLocks noChangeAspect="1"/>
          </p:cNvPicPr>
          <p:nvPr/>
        </p:nvPicPr>
        <p:blipFill>
          <a:blip r:embed="rId5"/>
          <a:stretch>
            <a:fillRect/>
          </a:stretch>
        </p:blipFill>
        <p:spPr>
          <a:xfrm rot="19397867">
            <a:off x="1788772" y="3150749"/>
            <a:ext cx="67711" cy="59608"/>
          </a:xfrm>
          <a:prstGeom prst="rect">
            <a:avLst/>
          </a:prstGeom>
        </p:spPr>
      </p:pic>
      <p:pic>
        <p:nvPicPr>
          <p:cNvPr id="147" name="Picture 146">
            <a:extLst>
              <a:ext uri="{FF2B5EF4-FFF2-40B4-BE49-F238E27FC236}">
                <a16:creationId xmlns:a16="http://schemas.microsoft.com/office/drawing/2014/main" id="{177B8824-4745-AB6A-55D0-3E6A1A6A80BA}"/>
              </a:ext>
            </a:extLst>
          </p:cNvPr>
          <p:cNvPicPr>
            <a:picLocks noChangeAspect="1"/>
          </p:cNvPicPr>
          <p:nvPr/>
        </p:nvPicPr>
        <p:blipFill>
          <a:blip r:embed="rId5"/>
          <a:stretch>
            <a:fillRect/>
          </a:stretch>
        </p:blipFill>
        <p:spPr>
          <a:xfrm rot="1081054">
            <a:off x="1990033" y="3104966"/>
            <a:ext cx="67711" cy="59608"/>
          </a:xfrm>
          <a:prstGeom prst="rect">
            <a:avLst/>
          </a:prstGeom>
        </p:spPr>
      </p:pic>
      <p:pic>
        <p:nvPicPr>
          <p:cNvPr id="148" name="Picture 147">
            <a:extLst>
              <a:ext uri="{FF2B5EF4-FFF2-40B4-BE49-F238E27FC236}">
                <a16:creationId xmlns:a16="http://schemas.microsoft.com/office/drawing/2014/main" id="{272357AB-ED7D-F6FE-13A5-4BD898EBBAE3}"/>
              </a:ext>
            </a:extLst>
          </p:cNvPr>
          <p:cNvPicPr>
            <a:picLocks noChangeAspect="1"/>
          </p:cNvPicPr>
          <p:nvPr/>
        </p:nvPicPr>
        <p:blipFill>
          <a:blip r:embed="rId5"/>
          <a:stretch>
            <a:fillRect/>
          </a:stretch>
        </p:blipFill>
        <p:spPr>
          <a:xfrm rot="9207014">
            <a:off x="2000857" y="2438154"/>
            <a:ext cx="67711" cy="59608"/>
          </a:xfrm>
          <a:prstGeom prst="rect">
            <a:avLst/>
          </a:prstGeom>
        </p:spPr>
      </p:pic>
      <p:pic>
        <p:nvPicPr>
          <p:cNvPr id="149" name="Picture 148">
            <a:extLst>
              <a:ext uri="{FF2B5EF4-FFF2-40B4-BE49-F238E27FC236}">
                <a16:creationId xmlns:a16="http://schemas.microsoft.com/office/drawing/2014/main" id="{8312246A-1295-F036-FE46-5DEBD5BB7EC2}"/>
              </a:ext>
            </a:extLst>
          </p:cNvPr>
          <p:cNvPicPr>
            <a:picLocks noChangeAspect="1"/>
          </p:cNvPicPr>
          <p:nvPr/>
        </p:nvPicPr>
        <p:blipFill>
          <a:blip r:embed="rId5"/>
          <a:stretch>
            <a:fillRect/>
          </a:stretch>
        </p:blipFill>
        <p:spPr>
          <a:xfrm rot="1081054">
            <a:off x="1739536" y="2614863"/>
            <a:ext cx="67711" cy="59608"/>
          </a:xfrm>
          <a:prstGeom prst="rect">
            <a:avLst/>
          </a:prstGeom>
        </p:spPr>
      </p:pic>
      <p:pic>
        <p:nvPicPr>
          <p:cNvPr id="150" name="Picture 149">
            <a:extLst>
              <a:ext uri="{FF2B5EF4-FFF2-40B4-BE49-F238E27FC236}">
                <a16:creationId xmlns:a16="http://schemas.microsoft.com/office/drawing/2014/main" id="{B663299D-A028-FC00-F486-597D15DF07D9}"/>
              </a:ext>
            </a:extLst>
          </p:cNvPr>
          <p:cNvPicPr>
            <a:picLocks noChangeAspect="1"/>
          </p:cNvPicPr>
          <p:nvPr/>
        </p:nvPicPr>
        <p:blipFill>
          <a:blip r:embed="rId5"/>
          <a:stretch>
            <a:fillRect/>
          </a:stretch>
        </p:blipFill>
        <p:spPr>
          <a:xfrm rot="4872437">
            <a:off x="975946" y="3034994"/>
            <a:ext cx="69293" cy="58245"/>
          </a:xfrm>
          <a:prstGeom prst="rect">
            <a:avLst/>
          </a:prstGeom>
        </p:spPr>
      </p:pic>
      <p:pic>
        <p:nvPicPr>
          <p:cNvPr id="151" name="Picture 150">
            <a:extLst>
              <a:ext uri="{FF2B5EF4-FFF2-40B4-BE49-F238E27FC236}">
                <a16:creationId xmlns:a16="http://schemas.microsoft.com/office/drawing/2014/main" id="{8100C795-90AB-CE69-673A-68E4CA483B7B}"/>
              </a:ext>
            </a:extLst>
          </p:cNvPr>
          <p:cNvPicPr>
            <a:picLocks noChangeAspect="1"/>
          </p:cNvPicPr>
          <p:nvPr/>
        </p:nvPicPr>
        <p:blipFill>
          <a:blip r:embed="rId5"/>
          <a:stretch>
            <a:fillRect/>
          </a:stretch>
        </p:blipFill>
        <p:spPr>
          <a:xfrm rot="16637589">
            <a:off x="1047107" y="2190475"/>
            <a:ext cx="69295" cy="58246"/>
          </a:xfrm>
          <a:prstGeom prst="rect">
            <a:avLst/>
          </a:prstGeom>
        </p:spPr>
      </p:pic>
      <p:pic>
        <p:nvPicPr>
          <p:cNvPr id="152" name="Picture 151">
            <a:extLst>
              <a:ext uri="{FF2B5EF4-FFF2-40B4-BE49-F238E27FC236}">
                <a16:creationId xmlns:a16="http://schemas.microsoft.com/office/drawing/2014/main" id="{8DEEE30F-8F28-7AFE-C7DB-C448FC2A4C1A}"/>
              </a:ext>
            </a:extLst>
          </p:cNvPr>
          <p:cNvPicPr>
            <a:picLocks noChangeAspect="1"/>
          </p:cNvPicPr>
          <p:nvPr/>
        </p:nvPicPr>
        <p:blipFill>
          <a:blip r:embed="rId5"/>
          <a:stretch>
            <a:fillRect/>
          </a:stretch>
        </p:blipFill>
        <p:spPr>
          <a:xfrm rot="16637589">
            <a:off x="1423304" y="1987101"/>
            <a:ext cx="69295" cy="58246"/>
          </a:xfrm>
          <a:prstGeom prst="rect">
            <a:avLst/>
          </a:prstGeom>
        </p:spPr>
      </p:pic>
      <p:pic>
        <p:nvPicPr>
          <p:cNvPr id="153" name="Picture 152">
            <a:extLst>
              <a:ext uri="{FF2B5EF4-FFF2-40B4-BE49-F238E27FC236}">
                <a16:creationId xmlns:a16="http://schemas.microsoft.com/office/drawing/2014/main" id="{F6502374-D5CB-CB18-2F83-B9A787D31B20}"/>
              </a:ext>
            </a:extLst>
          </p:cNvPr>
          <p:cNvPicPr>
            <a:picLocks noChangeAspect="1"/>
          </p:cNvPicPr>
          <p:nvPr/>
        </p:nvPicPr>
        <p:blipFill>
          <a:blip r:embed="rId5"/>
          <a:stretch>
            <a:fillRect/>
          </a:stretch>
        </p:blipFill>
        <p:spPr>
          <a:xfrm rot="12401335">
            <a:off x="1536257" y="2664683"/>
            <a:ext cx="67711" cy="59608"/>
          </a:xfrm>
          <a:prstGeom prst="rect">
            <a:avLst/>
          </a:prstGeom>
        </p:spPr>
      </p:pic>
      <p:pic>
        <p:nvPicPr>
          <p:cNvPr id="154" name="Picture 153">
            <a:extLst>
              <a:ext uri="{FF2B5EF4-FFF2-40B4-BE49-F238E27FC236}">
                <a16:creationId xmlns:a16="http://schemas.microsoft.com/office/drawing/2014/main" id="{3824ABC1-EB74-3C67-3675-DE7E4CC12E0D}"/>
              </a:ext>
            </a:extLst>
          </p:cNvPr>
          <p:cNvPicPr>
            <a:picLocks noChangeAspect="1"/>
          </p:cNvPicPr>
          <p:nvPr/>
        </p:nvPicPr>
        <p:blipFill>
          <a:blip r:embed="rId5"/>
          <a:stretch>
            <a:fillRect/>
          </a:stretch>
        </p:blipFill>
        <p:spPr>
          <a:xfrm rot="10795206">
            <a:off x="1724747" y="3639261"/>
            <a:ext cx="67711" cy="59608"/>
          </a:xfrm>
          <a:prstGeom prst="rect">
            <a:avLst/>
          </a:prstGeom>
        </p:spPr>
      </p:pic>
      <p:pic>
        <p:nvPicPr>
          <p:cNvPr id="155" name="Picture 154">
            <a:extLst>
              <a:ext uri="{FF2B5EF4-FFF2-40B4-BE49-F238E27FC236}">
                <a16:creationId xmlns:a16="http://schemas.microsoft.com/office/drawing/2014/main" id="{21EEE6A9-5EB5-1E1A-8BD5-1B7E352BE63B}"/>
              </a:ext>
            </a:extLst>
          </p:cNvPr>
          <p:cNvPicPr>
            <a:picLocks noChangeAspect="1"/>
          </p:cNvPicPr>
          <p:nvPr/>
        </p:nvPicPr>
        <p:blipFill>
          <a:blip r:embed="rId5"/>
          <a:stretch>
            <a:fillRect/>
          </a:stretch>
        </p:blipFill>
        <p:spPr>
          <a:xfrm rot="19397867">
            <a:off x="2008075" y="3370558"/>
            <a:ext cx="67711" cy="59608"/>
          </a:xfrm>
          <a:prstGeom prst="rect">
            <a:avLst/>
          </a:prstGeom>
        </p:spPr>
      </p:pic>
      <p:pic>
        <p:nvPicPr>
          <p:cNvPr id="156" name="Picture 155">
            <a:extLst>
              <a:ext uri="{FF2B5EF4-FFF2-40B4-BE49-F238E27FC236}">
                <a16:creationId xmlns:a16="http://schemas.microsoft.com/office/drawing/2014/main" id="{4753CA0E-9A29-979E-2351-B2204B1E4BC4}"/>
              </a:ext>
            </a:extLst>
          </p:cNvPr>
          <p:cNvPicPr>
            <a:picLocks noChangeAspect="1"/>
          </p:cNvPicPr>
          <p:nvPr/>
        </p:nvPicPr>
        <p:blipFill>
          <a:blip r:embed="rId5"/>
          <a:stretch>
            <a:fillRect/>
          </a:stretch>
        </p:blipFill>
        <p:spPr>
          <a:xfrm rot="4872437">
            <a:off x="2247506" y="3253331"/>
            <a:ext cx="69293" cy="58245"/>
          </a:xfrm>
          <a:prstGeom prst="rect">
            <a:avLst/>
          </a:prstGeom>
        </p:spPr>
      </p:pic>
      <p:pic>
        <p:nvPicPr>
          <p:cNvPr id="157" name="Picture 156">
            <a:extLst>
              <a:ext uri="{FF2B5EF4-FFF2-40B4-BE49-F238E27FC236}">
                <a16:creationId xmlns:a16="http://schemas.microsoft.com/office/drawing/2014/main" id="{29307AD7-0E5E-79EE-7184-78B9C58C4A74}"/>
              </a:ext>
            </a:extLst>
          </p:cNvPr>
          <p:cNvPicPr>
            <a:picLocks noChangeAspect="1"/>
          </p:cNvPicPr>
          <p:nvPr/>
        </p:nvPicPr>
        <p:blipFill>
          <a:blip r:embed="rId5"/>
          <a:stretch>
            <a:fillRect/>
          </a:stretch>
        </p:blipFill>
        <p:spPr>
          <a:xfrm rot="14738999">
            <a:off x="2023209" y="3652429"/>
            <a:ext cx="69296" cy="58247"/>
          </a:xfrm>
          <a:prstGeom prst="rect">
            <a:avLst/>
          </a:prstGeom>
        </p:spPr>
      </p:pic>
      <p:pic>
        <p:nvPicPr>
          <p:cNvPr id="158" name="Picture 157">
            <a:extLst>
              <a:ext uri="{FF2B5EF4-FFF2-40B4-BE49-F238E27FC236}">
                <a16:creationId xmlns:a16="http://schemas.microsoft.com/office/drawing/2014/main" id="{EF6D29C8-8C87-FEB8-6732-8D19BB40CE31}"/>
              </a:ext>
            </a:extLst>
          </p:cNvPr>
          <p:cNvPicPr>
            <a:picLocks noChangeAspect="1"/>
          </p:cNvPicPr>
          <p:nvPr/>
        </p:nvPicPr>
        <p:blipFill>
          <a:blip r:embed="rId5"/>
          <a:stretch>
            <a:fillRect/>
          </a:stretch>
        </p:blipFill>
        <p:spPr>
          <a:xfrm rot="1475893">
            <a:off x="1149097" y="2048488"/>
            <a:ext cx="67711" cy="59608"/>
          </a:xfrm>
          <a:prstGeom prst="rect">
            <a:avLst/>
          </a:prstGeom>
        </p:spPr>
      </p:pic>
      <p:pic>
        <p:nvPicPr>
          <p:cNvPr id="159" name="Picture 158">
            <a:extLst>
              <a:ext uri="{FF2B5EF4-FFF2-40B4-BE49-F238E27FC236}">
                <a16:creationId xmlns:a16="http://schemas.microsoft.com/office/drawing/2014/main" id="{9BBA2F50-CA70-0EA5-5C59-DE1B6B00396A}"/>
              </a:ext>
            </a:extLst>
          </p:cNvPr>
          <p:cNvPicPr>
            <a:picLocks noChangeAspect="1"/>
          </p:cNvPicPr>
          <p:nvPr/>
        </p:nvPicPr>
        <p:blipFill>
          <a:blip r:embed="rId5"/>
          <a:stretch>
            <a:fillRect/>
          </a:stretch>
        </p:blipFill>
        <p:spPr>
          <a:xfrm rot="1508127">
            <a:off x="2229317" y="3554963"/>
            <a:ext cx="67711" cy="59608"/>
          </a:xfrm>
          <a:prstGeom prst="rect">
            <a:avLst/>
          </a:prstGeom>
        </p:spPr>
      </p:pic>
      <p:pic>
        <p:nvPicPr>
          <p:cNvPr id="160" name="Picture 159">
            <a:extLst>
              <a:ext uri="{FF2B5EF4-FFF2-40B4-BE49-F238E27FC236}">
                <a16:creationId xmlns:a16="http://schemas.microsoft.com/office/drawing/2014/main" id="{00DFAE3C-A51F-121F-A230-D25D1705C9BF}"/>
              </a:ext>
            </a:extLst>
          </p:cNvPr>
          <p:cNvPicPr>
            <a:picLocks noChangeAspect="1"/>
          </p:cNvPicPr>
          <p:nvPr/>
        </p:nvPicPr>
        <p:blipFill>
          <a:blip r:embed="rId5"/>
          <a:stretch>
            <a:fillRect/>
          </a:stretch>
        </p:blipFill>
        <p:spPr>
          <a:xfrm rot="10098539">
            <a:off x="1069346" y="2515712"/>
            <a:ext cx="67711" cy="59608"/>
          </a:xfrm>
          <a:prstGeom prst="rect">
            <a:avLst/>
          </a:prstGeom>
        </p:spPr>
      </p:pic>
      <p:pic>
        <p:nvPicPr>
          <p:cNvPr id="161" name="Picture 160">
            <a:extLst>
              <a:ext uri="{FF2B5EF4-FFF2-40B4-BE49-F238E27FC236}">
                <a16:creationId xmlns:a16="http://schemas.microsoft.com/office/drawing/2014/main" id="{0194D771-47CE-6247-70D1-2B84D8E94B28}"/>
              </a:ext>
            </a:extLst>
          </p:cNvPr>
          <p:cNvPicPr>
            <a:picLocks noChangeAspect="1"/>
          </p:cNvPicPr>
          <p:nvPr/>
        </p:nvPicPr>
        <p:blipFill>
          <a:blip r:embed="rId5"/>
          <a:stretch>
            <a:fillRect/>
          </a:stretch>
        </p:blipFill>
        <p:spPr>
          <a:xfrm rot="4184785">
            <a:off x="1299848" y="2477422"/>
            <a:ext cx="69295" cy="58246"/>
          </a:xfrm>
          <a:prstGeom prst="rect">
            <a:avLst/>
          </a:prstGeom>
        </p:spPr>
      </p:pic>
      <p:pic>
        <p:nvPicPr>
          <p:cNvPr id="162" name="Picture 161">
            <a:extLst>
              <a:ext uri="{FF2B5EF4-FFF2-40B4-BE49-F238E27FC236}">
                <a16:creationId xmlns:a16="http://schemas.microsoft.com/office/drawing/2014/main" id="{C8C7234D-8AAB-0DE6-8B7F-F252B5EE9276}"/>
              </a:ext>
            </a:extLst>
          </p:cNvPr>
          <p:cNvPicPr>
            <a:picLocks noChangeAspect="1"/>
          </p:cNvPicPr>
          <p:nvPr/>
        </p:nvPicPr>
        <p:blipFill>
          <a:blip r:embed="rId5"/>
          <a:stretch>
            <a:fillRect/>
          </a:stretch>
        </p:blipFill>
        <p:spPr>
          <a:xfrm rot="16392559">
            <a:off x="1393912" y="2269485"/>
            <a:ext cx="69295" cy="58246"/>
          </a:xfrm>
          <a:prstGeom prst="rect">
            <a:avLst/>
          </a:prstGeom>
        </p:spPr>
      </p:pic>
      <p:pic>
        <p:nvPicPr>
          <p:cNvPr id="163" name="Picture 162">
            <a:extLst>
              <a:ext uri="{FF2B5EF4-FFF2-40B4-BE49-F238E27FC236}">
                <a16:creationId xmlns:a16="http://schemas.microsoft.com/office/drawing/2014/main" id="{3B553C12-8FA2-177E-BFB1-FE29804526FA}"/>
              </a:ext>
            </a:extLst>
          </p:cNvPr>
          <p:cNvPicPr>
            <a:picLocks noChangeAspect="1"/>
          </p:cNvPicPr>
          <p:nvPr/>
        </p:nvPicPr>
        <p:blipFill>
          <a:blip r:embed="rId5"/>
          <a:stretch>
            <a:fillRect/>
          </a:stretch>
        </p:blipFill>
        <p:spPr>
          <a:xfrm rot="13381726">
            <a:off x="1570680" y="2234890"/>
            <a:ext cx="67711" cy="59608"/>
          </a:xfrm>
          <a:prstGeom prst="rect">
            <a:avLst/>
          </a:prstGeom>
        </p:spPr>
      </p:pic>
      <p:pic>
        <p:nvPicPr>
          <p:cNvPr id="164" name="Picture 163">
            <a:extLst>
              <a:ext uri="{FF2B5EF4-FFF2-40B4-BE49-F238E27FC236}">
                <a16:creationId xmlns:a16="http://schemas.microsoft.com/office/drawing/2014/main" id="{72FFF413-1452-5A15-70CB-3538493AF8C6}"/>
              </a:ext>
            </a:extLst>
          </p:cNvPr>
          <p:cNvPicPr>
            <a:picLocks noChangeAspect="1"/>
          </p:cNvPicPr>
          <p:nvPr/>
        </p:nvPicPr>
        <p:blipFill>
          <a:blip r:embed="rId5"/>
          <a:stretch>
            <a:fillRect/>
          </a:stretch>
        </p:blipFill>
        <p:spPr>
          <a:xfrm rot="5439671">
            <a:off x="1904421" y="2185337"/>
            <a:ext cx="69296" cy="58247"/>
          </a:xfrm>
          <a:prstGeom prst="rect">
            <a:avLst/>
          </a:prstGeom>
        </p:spPr>
      </p:pic>
      <p:pic>
        <p:nvPicPr>
          <p:cNvPr id="166" name="Picture 165">
            <a:extLst>
              <a:ext uri="{FF2B5EF4-FFF2-40B4-BE49-F238E27FC236}">
                <a16:creationId xmlns:a16="http://schemas.microsoft.com/office/drawing/2014/main" id="{1807BC66-574A-A106-C465-E9E3387692C1}"/>
              </a:ext>
            </a:extLst>
          </p:cNvPr>
          <p:cNvPicPr>
            <a:picLocks noChangeAspect="1"/>
          </p:cNvPicPr>
          <p:nvPr/>
        </p:nvPicPr>
        <p:blipFill>
          <a:blip r:embed="rId5"/>
          <a:stretch>
            <a:fillRect/>
          </a:stretch>
        </p:blipFill>
        <p:spPr>
          <a:xfrm rot="10098539">
            <a:off x="1404771" y="3023529"/>
            <a:ext cx="67711" cy="59608"/>
          </a:xfrm>
          <a:prstGeom prst="rect">
            <a:avLst/>
          </a:prstGeom>
        </p:spPr>
      </p:pic>
      <p:pic>
        <p:nvPicPr>
          <p:cNvPr id="167" name="Picture 166">
            <a:extLst>
              <a:ext uri="{FF2B5EF4-FFF2-40B4-BE49-F238E27FC236}">
                <a16:creationId xmlns:a16="http://schemas.microsoft.com/office/drawing/2014/main" id="{14826080-E300-D458-1DE9-D4C21CEE0E9E}"/>
              </a:ext>
            </a:extLst>
          </p:cNvPr>
          <p:cNvPicPr>
            <a:picLocks noChangeAspect="1"/>
          </p:cNvPicPr>
          <p:nvPr/>
        </p:nvPicPr>
        <p:blipFill>
          <a:blip r:embed="rId5"/>
          <a:stretch>
            <a:fillRect/>
          </a:stretch>
        </p:blipFill>
        <p:spPr>
          <a:xfrm rot="10098539">
            <a:off x="1674640" y="2964214"/>
            <a:ext cx="67711" cy="59608"/>
          </a:xfrm>
          <a:prstGeom prst="rect">
            <a:avLst/>
          </a:prstGeom>
        </p:spPr>
      </p:pic>
      <p:pic>
        <p:nvPicPr>
          <p:cNvPr id="168" name="Picture 167">
            <a:extLst>
              <a:ext uri="{FF2B5EF4-FFF2-40B4-BE49-F238E27FC236}">
                <a16:creationId xmlns:a16="http://schemas.microsoft.com/office/drawing/2014/main" id="{CE442D9B-6F12-1B55-720A-22D57FA1F7F8}"/>
              </a:ext>
            </a:extLst>
          </p:cNvPr>
          <p:cNvPicPr>
            <a:picLocks noChangeAspect="1"/>
          </p:cNvPicPr>
          <p:nvPr/>
        </p:nvPicPr>
        <p:blipFill>
          <a:blip r:embed="rId5"/>
          <a:stretch>
            <a:fillRect/>
          </a:stretch>
        </p:blipFill>
        <p:spPr>
          <a:xfrm rot="13187403">
            <a:off x="1709212" y="2777228"/>
            <a:ext cx="67711" cy="59608"/>
          </a:xfrm>
          <a:prstGeom prst="rect">
            <a:avLst/>
          </a:prstGeom>
        </p:spPr>
      </p:pic>
      <p:pic>
        <p:nvPicPr>
          <p:cNvPr id="169" name="Picture 168">
            <a:extLst>
              <a:ext uri="{FF2B5EF4-FFF2-40B4-BE49-F238E27FC236}">
                <a16:creationId xmlns:a16="http://schemas.microsoft.com/office/drawing/2014/main" id="{A7327111-0EFE-9CA5-5067-CAA3259F55CC}"/>
              </a:ext>
            </a:extLst>
          </p:cNvPr>
          <p:cNvPicPr>
            <a:picLocks noChangeAspect="1"/>
          </p:cNvPicPr>
          <p:nvPr/>
        </p:nvPicPr>
        <p:blipFill>
          <a:blip r:embed="rId5"/>
          <a:stretch>
            <a:fillRect/>
          </a:stretch>
        </p:blipFill>
        <p:spPr>
          <a:xfrm rot="17173109">
            <a:off x="1932763" y="2672670"/>
            <a:ext cx="69293" cy="58245"/>
          </a:xfrm>
          <a:prstGeom prst="rect">
            <a:avLst/>
          </a:prstGeom>
        </p:spPr>
      </p:pic>
      <p:pic>
        <p:nvPicPr>
          <p:cNvPr id="170" name="Picture 169">
            <a:extLst>
              <a:ext uri="{FF2B5EF4-FFF2-40B4-BE49-F238E27FC236}">
                <a16:creationId xmlns:a16="http://schemas.microsoft.com/office/drawing/2014/main" id="{0F54B1DF-7336-95F5-BA64-2935460E5226}"/>
              </a:ext>
            </a:extLst>
          </p:cNvPr>
          <p:cNvPicPr>
            <a:picLocks noChangeAspect="1"/>
          </p:cNvPicPr>
          <p:nvPr/>
        </p:nvPicPr>
        <p:blipFill>
          <a:blip r:embed="rId5"/>
          <a:stretch>
            <a:fillRect/>
          </a:stretch>
        </p:blipFill>
        <p:spPr>
          <a:xfrm rot="1495878">
            <a:off x="2181704" y="2718697"/>
            <a:ext cx="67711" cy="59608"/>
          </a:xfrm>
          <a:prstGeom prst="rect">
            <a:avLst/>
          </a:prstGeom>
        </p:spPr>
      </p:pic>
      <p:pic>
        <p:nvPicPr>
          <p:cNvPr id="171" name="Picture 170">
            <a:extLst>
              <a:ext uri="{FF2B5EF4-FFF2-40B4-BE49-F238E27FC236}">
                <a16:creationId xmlns:a16="http://schemas.microsoft.com/office/drawing/2014/main" id="{5DA7C08F-92C5-7B42-30BB-3D9234DDD050}"/>
              </a:ext>
            </a:extLst>
          </p:cNvPr>
          <p:cNvPicPr>
            <a:picLocks noChangeAspect="1"/>
          </p:cNvPicPr>
          <p:nvPr/>
        </p:nvPicPr>
        <p:blipFill>
          <a:blip r:embed="rId5"/>
          <a:stretch>
            <a:fillRect/>
          </a:stretch>
        </p:blipFill>
        <p:spPr>
          <a:xfrm rot="13381726">
            <a:off x="2226618" y="2506306"/>
            <a:ext cx="67711" cy="59608"/>
          </a:xfrm>
          <a:prstGeom prst="rect">
            <a:avLst/>
          </a:prstGeom>
        </p:spPr>
      </p:pic>
      <p:pic>
        <p:nvPicPr>
          <p:cNvPr id="172" name="Picture 171">
            <a:extLst>
              <a:ext uri="{FF2B5EF4-FFF2-40B4-BE49-F238E27FC236}">
                <a16:creationId xmlns:a16="http://schemas.microsoft.com/office/drawing/2014/main" id="{7662BF88-428A-1BD8-C17A-F631D3D0D707}"/>
              </a:ext>
            </a:extLst>
          </p:cNvPr>
          <p:cNvPicPr>
            <a:picLocks noChangeAspect="1"/>
          </p:cNvPicPr>
          <p:nvPr/>
        </p:nvPicPr>
        <p:blipFill>
          <a:blip r:embed="rId5"/>
          <a:stretch>
            <a:fillRect/>
          </a:stretch>
        </p:blipFill>
        <p:spPr>
          <a:xfrm rot="8118090">
            <a:off x="1701703" y="3248705"/>
            <a:ext cx="69295" cy="58246"/>
          </a:xfrm>
          <a:prstGeom prst="rect">
            <a:avLst/>
          </a:prstGeom>
        </p:spPr>
      </p:pic>
      <p:pic>
        <p:nvPicPr>
          <p:cNvPr id="173" name="Picture 172">
            <a:extLst>
              <a:ext uri="{FF2B5EF4-FFF2-40B4-BE49-F238E27FC236}">
                <a16:creationId xmlns:a16="http://schemas.microsoft.com/office/drawing/2014/main" id="{AF1425F6-C7C4-2073-A77F-2156DF030D4A}"/>
              </a:ext>
            </a:extLst>
          </p:cNvPr>
          <p:cNvPicPr>
            <a:picLocks noChangeAspect="1"/>
          </p:cNvPicPr>
          <p:nvPr/>
        </p:nvPicPr>
        <p:blipFill>
          <a:blip r:embed="rId5"/>
          <a:stretch>
            <a:fillRect/>
          </a:stretch>
        </p:blipFill>
        <p:spPr>
          <a:xfrm rot="13471940">
            <a:off x="1930131" y="3201079"/>
            <a:ext cx="67711" cy="59608"/>
          </a:xfrm>
          <a:prstGeom prst="rect">
            <a:avLst/>
          </a:prstGeom>
        </p:spPr>
      </p:pic>
      <p:pic>
        <p:nvPicPr>
          <p:cNvPr id="174" name="Picture 173">
            <a:extLst>
              <a:ext uri="{FF2B5EF4-FFF2-40B4-BE49-F238E27FC236}">
                <a16:creationId xmlns:a16="http://schemas.microsoft.com/office/drawing/2014/main" id="{C6A4BFAB-2316-BCA6-6379-2C506349B4B4}"/>
              </a:ext>
            </a:extLst>
          </p:cNvPr>
          <p:cNvPicPr>
            <a:picLocks noChangeAspect="1"/>
          </p:cNvPicPr>
          <p:nvPr/>
        </p:nvPicPr>
        <p:blipFill>
          <a:blip r:embed="rId5"/>
          <a:stretch>
            <a:fillRect/>
          </a:stretch>
        </p:blipFill>
        <p:spPr>
          <a:xfrm rot="10098539">
            <a:off x="1939418" y="2990552"/>
            <a:ext cx="67711" cy="59608"/>
          </a:xfrm>
          <a:prstGeom prst="rect">
            <a:avLst/>
          </a:prstGeom>
        </p:spPr>
      </p:pic>
      <p:pic>
        <p:nvPicPr>
          <p:cNvPr id="175" name="Picture 174">
            <a:extLst>
              <a:ext uri="{FF2B5EF4-FFF2-40B4-BE49-F238E27FC236}">
                <a16:creationId xmlns:a16="http://schemas.microsoft.com/office/drawing/2014/main" id="{F0D20C1E-7ECD-87B5-0CAA-861C07393A5E}"/>
              </a:ext>
            </a:extLst>
          </p:cNvPr>
          <p:cNvPicPr>
            <a:picLocks noChangeAspect="1"/>
          </p:cNvPicPr>
          <p:nvPr/>
        </p:nvPicPr>
        <p:blipFill>
          <a:blip r:embed="rId5"/>
          <a:stretch>
            <a:fillRect/>
          </a:stretch>
        </p:blipFill>
        <p:spPr>
          <a:xfrm rot="13381726">
            <a:off x="2218515" y="2937565"/>
            <a:ext cx="67711" cy="59608"/>
          </a:xfrm>
          <a:prstGeom prst="rect">
            <a:avLst/>
          </a:prstGeom>
        </p:spPr>
      </p:pic>
      <p:pic>
        <p:nvPicPr>
          <p:cNvPr id="177" name="Picture 176">
            <a:extLst>
              <a:ext uri="{FF2B5EF4-FFF2-40B4-BE49-F238E27FC236}">
                <a16:creationId xmlns:a16="http://schemas.microsoft.com/office/drawing/2014/main" id="{8784E149-4A9A-CD7A-4A4B-68A941EC6083}"/>
              </a:ext>
            </a:extLst>
          </p:cNvPr>
          <p:cNvPicPr>
            <a:picLocks noChangeAspect="1"/>
          </p:cNvPicPr>
          <p:nvPr/>
        </p:nvPicPr>
        <p:blipFill>
          <a:blip r:embed="rId5"/>
          <a:stretch>
            <a:fillRect/>
          </a:stretch>
        </p:blipFill>
        <p:spPr>
          <a:xfrm rot="13381726">
            <a:off x="1943638" y="2433441"/>
            <a:ext cx="67711" cy="59608"/>
          </a:xfrm>
          <a:prstGeom prst="rect">
            <a:avLst/>
          </a:prstGeom>
        </p:spPr>
      </p:pic>
      <p:pic>
        <p:nvPicPr>
          <p:cNvPr id="178" name="Picture 177">
            <a:extLst>
              <a:ext uri="{FF2B5EF4-FFF2-40B4-BE49-F238E27FC236}">
                <a16:creationId xmlns:a16="http://schemas.microsoft.com/office/drawing/2014/main" id="{FAC04A27-5910-FC7C-04CD-D5C59CFDF9E2}"/>
              </a:ext>
            </a:extLst>
          </p:cNvPr>
          <p:cNvPicPr>
            <a:picLocks noChangeAspect="1"/>
          </p:cNvPicPr>
          <p:nvPr/>
        </p:nvPicPr>
        <p:blipFill>
          <a:blip r:embed="rId5"/>
          <a:stretch>
            <a:fillRect/>
          </a:stretch>
        </p:blipFill>
        <p:spPr>
          <a:xfrm rot="17173109">
            <a:off x="1180048" y="2853571"/>
            <a:ext cx="69293" cy="58245"/>
          </a:xfrm>
          <a:prstGeom prst="rect">
            <a:avLst/>
          </a:prstGeom>
        </p:spPr>
      </p:pic>
      <p:pic>
        <p:nvPicPr>
          <p:cNvPr id="179" name="Picture 178">
            <a:extLst>
              <a:ext uri="{FF2B5EF4-FFF2-40B4-BE49-F238E27FC236}">
                <a16:creationId xmlns:a16="http://schemas.microsoft.com/office/drawing/2014/main" id="{BC8589B2-FE88-F5BB-04C8-D3A16EDD622C}"/>
              </a:ext>
            </a:extLst>
          </p:cNvPr>
          <p:cNvPicPr>
            <a:picLocks noChangeAspect="1"/>
          </p:cNvPicPr>
          <p:nvPr/>
        </p:nvPicPr>
        <p:blipFill>
          <a:blip r:embed="rId5"/>
          <a:stretch>
            <a:fillRect/>
          </a:stretch>
        </p:blipFill>
        <p:spPr>
          <a:xfrm rot="7338261">
            <a:off x="1217710" y="1970769"/>
            <a:ext cx="69295" cy="58246"/>
          </a:xfrm>
          <a:prstGeom prst="rect">
            <a:avLst/>
          </a:prstGeom>
        </p:spPr>
      </p:pic>
      <p:pic>
        <p:nvPicPr>
          <p:cNvPr id="180" name="Picture 179">
            <a:extLst>
              <a:ext uri="{FF2B5EF4-FFF2-40B4-BE49-F238E27FC236}">
                <a16:creationId xmlns:a16="http://schemas.microsoft.com/office/drawing/2014/main" id="{9995F4A0-7C9D-DE7B-783A-CCD16F5FD501}"/>
              </a:ext>
            </a:extLst>
          </p:cNvPr>
          <p:cNvPicPr>
            <a:picLocks noChangeAspect="1"/>
          </p:cNvPicPr>
          <p:nvPr/>
        </p:nvPicPr>
        <p:blipFill>
          <a:blip r:embed="rId5"/>
          <a:stretch>
            <a:fillRect/>
          </a:stretch>
        </p:blipFill>
        <p:spPr>
          <a:xfrm rot="3102007">
            <a:off x="1739567" y="2483942"/>
            <a:ext cx="69295" cy="58246"/>
          </a:xfrm>
          <a:prstGeom prst="rect">
            <a:avLst/>
          </a:prstGeom>
        </p:spPr>
      </p:pic>
      <p:pic>
        <p:nvPicPr>
          <p:cNvPr id="181" name="Picture 180">
            <a:extLst>
              <a:ext uri="{FF2B5EF4-FFF2-40B4-BE49-F238E27FC236}">
                <a16:creationId xmlns:a16="http://schemas.microsoft.com/office/drawing/2014/main" id="{4C2C1293-976B-402F-B494-7F7FE9CD57DA}"/>
              </a:ext>
            </a:extLst>
          </p:cNvPr>
          <p:cNvPicPr>
            <a:picLocks noChangeAspect="1"/>
          </p:cNvPicPr>
          <p:nvPr/>
        </p:nvPicPr>
        <p:blipFill>
          <a:blip r:embed="rId5"/>
          <a:stretch>
            <a:fillRect/>
          </a:stretch>
        </p:blipFill>
        <p:spPr>
          <a:xfrm rot="1495878">
            <a:off x="1922702" y="3492344"/>
            <a:ext cx="67711" cy="59608"/>
          </a:xfrm>
          <a:prstGeom prst="rect">
            <a:avLst/>
          </a:prstGeom>
        </p:spPr>
      </p:pic>
      <p:pic>
        <p:nvPicPr>
          <p:cNvPr id="182" name="Picture 181">
            <a:extLst>
              <a:ext uri="{FF2B5EF4-FFF2-40B4-BE49-F238E27FC236}">
                <a16:creationId xmlns:a16="http://schemas.microsoft.com/office/drawing/2014/main" id="{196DF61F-3A2E-DB2E-577D-E6DCFC3051B1}"/>
              </a:ext>
            </a:extLst>
          </p:cNvPr>
          <p:cNvPicPr>
            <a:picLocks noChangeAspect="1"/>
          </p:cNvPicPr>
          <p:nvPr/>
        </p:nvPicPr>
        <p:blipFill>
          <a:blip r:embed="rId5"/>
          <a:stretch>
            <a:fillRect/>
          </a:stretch>
        </p:blipFill>
        <p:spPr>
          <a:xfrm rot="10098539">
            <a:off x="2212177" y="3189136"/>
            <a:ext cx="67711" cy="59608"/>
          </a:xfrm>
          <a:prstGeom prst="rect">
            <a:avLst/>
          </a:prstGeom>
        </p:spPr>
      </p:pic>
      <p:pic>
        <p:nvPicPr>
          <p:cNvPr id="183" name="Picture 182">
            <a:extLst>
              <a:ext uri="{FF2B5EF4-FFF2-40B4-BE49-F238E27FC236}">
                <a16:creationId xmlns:a16="http://schemas.microsoft.com/office/drawing/2014/main" id="{CB6C11B0-B8DF-F576-E205-22DEA01B56E0}"/>
              </a:ext>
            </a:extLst>
          </p:cNvPr>
          <p:cNvPicPr>
            <a:picLocks noChangeAspect="1"/>
          </p:cNvPicPr>
          <p:nvPr/>
        </p:nvPicPr>
        <p:blipFill>
          <a:blip r:embed="rId5"/>
          <a:stretch>
            <a:fillRect/>
          </a:stretch>
        </p:blipFill>
        <p:spPr>
          <a:xfrm rot="17173109">
            <a:off x="2451608" y="3071908"/>
            <a:ext cx="69293" cy="58245"/>
          </a:xfrm>
          <a:prstGeom prst="rect">
            <a:avLst/>
          </a:prstGeom>
        </p:spPr>
      </p:pic>
      <p:pic>
        <p:nvPicPr>
          <p:cNvPr id="184" name="Picture 183">
            <a:extLst>
              <a:ext uri="{FF2B5EF4-FFF2-40B4-BE49-F238E27FC236}">
                <a16:creationId xmlns:a16="http://schemas.microsoft.com/office/drawing/2014/main" id="{696B14A2-F3DB-DF0C-60EC-960E112809B0}"/>
              </a:ext>
            </a:extLst>
          </p:cNvPr>
          <p:cNvPicPr>
            <a:picLocks noChangeAspect="1"/>
          </p:cNvPicPr>
          <p:nvPr/>
        </p:nvPicPr>
        <p:blipFill>
          <a:blip r:embed="rId5"/>
          <a:stretch>
            <a:fillRect/>
          </a:stretch>
        </p:blipFill>
        <p:spPr>
          <a:xfrm rot="5439671">
            <a:off x="2227311" y="3471006"/>
            <a:ext cx="69296" cy="58247"/>
          </a:xfrm>
          <a:prstGeom prst="rect">
            <a:avLst/>
          </a:prstGeom>
        </p:spPr>
      </p:pic>
      <p:pic>
        <p:nvPicPr>
          <p:cNvPr id="185" name="Picture 184">
            <a:extLst>
              <a:ext uri="{FF2B5EF4-FFF2-40B4-BE49-F238E27FC236}">
                <a16:creationId xmlns:a16="http://schemas.microsoft.com/office/drawing/2014/main" id="{1F18F075-32AF-CC61-285A-A78AAF4AE514}"/>
              </a:ext>
            </a:extLst>
          </p:cNvPr>
          <p:cNvPicPr>
            <a:picLocks noChangeAspect="1"/>
          </p:cNvPicPr>
          <p:nvPr/>
        </p:nvPicPr>
        <p:blipFill>
          <a:blip r:embed="rId5"/>
          <a:stretch>
            <a:fillRect/>
          </a:stretch>
        </p:blipFill>
        <p:spPr>
          <a:xfrm rot="13776565">
            <a:off x="1221800" y="2295712"/>
            <a:ext cx="67711" cy="59608"/>
          </a:xfrm>
          <a:prstGeom prst="rect">
            <a:avLst/>
          </a:prstGeom>
        </p:spPr>
      </p:pic>
      <p:pic>
        <p:nvPicPr>
          <p:cNvPr id="186" name="Picture 185">
            <a:extLst>
              <a:ext uri="{FF2B5EF4-FFF2-40B4-BE49-F238E27FC236}">
                <a16:creationId xmlns:a16="http://schemas.microsoft.com/office/drawing/2014/main" id="{EF132F53-ABD6-49DF-DEF5-1594311DA5B1}"/>
              </a:ext>
            </a:extLst>
          </p:cNvPr>
          <p:cNvPicPr>
            <a:picLocks noChangeAspect="1"/>
          </p:cNvPicPr>
          <p:nvPr/>
        </p:nvPicPr>
        <p:blipFill>
          <a:blip r:embed="rId5"/>
          <a:stretch>
            <a:fillRect/>
          </a:stretch>
        </p:blipFill>
        <p:spPr>
          <a:xfrm rot="13808799">
            <a:off x="2433419" y="3373541"/>
            <a:ext cx="67711" cy="59608"/>
          </a:xfrm>
          <a:prstGeom prst="rect">
            <a:avLst/>
          </a:prstGeom>
        </p:spPr>
      </p:pic>
      <p:pic>
        <p:nvPicPr>
          <p:cNvPr id="187" name="Picture 186">
            <a:extLst>
              <a:ext uri="{FF2B5EF4-FFF2-40B4-BE49-F238E27FC236}">
                <a16:creationId xmlns:a16="http://schemas.microsoft.com/office/drawing/2014/main" id="{E24E088C-9747-B85A-3EA3-9652F3B61D1A}"/>
              </a:ext>
            </a:extLst>
          </p:cNvPr>
          <p:cNvPicPr>
            <a:picLocks noChangeAspect="1"/>
          </p:cNvPicPr>
          <p:nvPr/>
        </p:nvPicPr>
        <p:blipFill>
          <a:blip r:embed="rId5"/>
          <a:stretch>
            <a:fillRect/>
          </a:stretch>
        </p:blipFill>
        <p:spPr>
          <a:xfrm rot="13776565">
            <a:off x="1066626" y="2360792"/>
            <a:ext cx="67711" cy="59608"/>
          </a:xfrm>
          <a:prstGeom prst="rect">
            <a:avLst/>
          </a:prstGeom>
        </p:spPr>
      </p:pic>
      <p:pic>
        <p:nvPicPr>
          <p:cNvPr id="188" name="Picture 187">
            <a:extLst>
              <a:ext uri="{FF2B5EF4-FFF2-40B4-BE49-F238E27FC236}">
                <a16:creationId xmlns:a16="http://schemas.microsoft.com/office/drawing/2014/main" id="{28E712CF-C114-3806-8699-E5C66B060954}"/>
              </a:ext>
            </a:extLst>
          </p:cNvPr>
          <p:cNvPicPr>
            <a:picLocks noChangeAspect="1"/>
          </p:cNvPicPr>
          <p:nvPr/>
        </p:nvPicPr>
        <p:blipFill>
          <a:blip r:embed="rId5"/>
          <a:stretch>
            <a:fillRect/>
          </a:stretch>
        </p:blipFill>
        <p:spPr>
          <a:xfrm rot="16637589">
            <a:off x="1136105" y="2395356"/>
            <a:ext cx="69295" cy="58246"/>
          </a:xfrm>
          <a:prstGeom prst="rect">
            <a:avLst/>
          </a:prstGeom>
        </p:spPr>
      </p:pic>
      <p:pic>
        <p:nvPicPr>
          <p:cNvPr id="189" name="Picture 188">
            <a:extLst>
              <a:ext uri="{FF2B5EF4-FFF2-40B4-BE49-F238E27FC236}">
                <a16:creationId xmlns:a16="http://schemas.microsoft.com/office/drawing/2014/main" id="{70DCAABB-4495-B44A-35A2-F96A8C35CA14}"/>
              </a:ext>
            </a:extLst>
          </p:cNvPr>
          <p:cNvPicPr>
            <a:picLocks noChangeAspect="1"/>
          </p:cNvPicPr>
          <p:nvPr/>
        </p:nvPicPr>
        <p:blipFill>
          <a:blip r:embed="rId5"/>
          <a:stretch>
            <a:fillRect/>
          </a:stretch>
        </p:blipFill>
        <p:spPr>
          <a:xfrm rot="13776565">
            <a:off x="998255" y="2284088"/>
            <a:ext cx="67711" cy="59608"/>
          </a:xfrm>
          <a:prstGeom prst="rect">
            <a:avLst/>
          </a:prstGeom>
        </p:spPr>
      </p:pic>
      <p:pic>
        <p:nvPicPr>
          <p:cNvPr id="190" name="Picture 189">
            <a:extLst>
              <a:ext uri="{FF2B5EF4-FFF2-40B4-BE49-F238E27FC236}">
                <a16:creationId xmlns:a16="http://schemas.microsoft.com/office/drawing/2014/main" id="{727DD89A-8CDE-B373-9CDB-8F46E8FB0E67}"/>
              </a:ext>
            </a:extLst>
          </p:cNvPr>
          <p:cNvPicPr>
            <a:picLocks noChangeAspect="1"/>
          </p:cNvPicPr>
          <p:nvPr/>
        </p:nvPicPr>
        <p:blipFill>
          <a:blip r:embed="rId5"/>
          <a:stretch>
            <a:fillRect/>
          </a:stretch>
        </p:blipFill>
        <p:spPr>
          <a:xfrm rot="13776565">
            <a:off x="995185" y="2465308"/>
            <a:ext cx="67711" cy="59608"/>
          </a:xfrm>
          <a:prstGeom prst="rect">
            <a:avLst/>
          </a:prstGeom>
        </p:spPr>
      </p:pic>
      <p:pic>
        <p:nvPicPr>
          <p:cNvPr id="191" name="Picture 190">
            <a:extLst>
              <a:ext uri="{FF2B5EF4-FFF2-40B4-BE49-F238E27FC236}">
                <a16:creationId xmlns:a16="http://schemas.microsoft.com/office/drawing/2014/main" id="{41CD769E-F1EA-0671-4EDB-A328D0CFD42A}"/>
              </a:ext>
            </a:extLst>
          </p:cNvPr>
          <p:cNvPicPr>
            <a:picLocks noChangeAspect="1"/>
          </p:cNvPicPr>
          <p:nvPr/>
        </p:nvPicPr>
        <p:blipFill>
          <a:blip r:embed="rId5"/>
          <a:stretch>
            <a:fillRect/>
          </a:stretch>
        </p:blipFill>
        <p:spPr>
          <a:xfrm rot="16637589">
            <a:off x="1064663" y="2499871"/>
            <a:ext cx="69295" cy="58246"/>
          </a:xfrm>
          <a:prstGeom prst="rect">
            <a:avLst/>
          </a:prstGeom>
        </p:spPr>
      </p:pic>
      <p:pic>
        <p:nvPicPr>
          <p:cNvPr id="192" name="Picture 191">
            <a:extLst>
              <a:ext uri="{FF2B5EF4-FFF2-40B4-BE49-F238E27FC236}">
                <a16:creationId xmlns:a16="http://schemas.microsoft.com/office/drawing/2014/main" id="{24633D11-14F7-8BC4-E352-4BFAD5A60B9F}"/>
              </a:ext>
            </a:extLst>
          </p:cNvPr>
          <p:cNvPicPr>
            <a:picLocks noChangeAspect="1"/>
          </p:cNvPicPr>
          <p:nvPr/>
        </p:nvPicPr>
        <p:blipFill>
          <a:blip r:embed="rId5"/>
          <a:stretch>
            <a:fillRect/>
          </a:stretch>
        </p:blipFill>
        <p:spPr>
          <a:xfrm rot="13776565">
            <a:off x="913264" y="2307449"/>
            <a:ext cx="67711" cy="59608"/>
          </a:xfrm>
          <a:prstGeom prst="rect">
            <a:avLst/>
          </a:prstGeom>
        </p:spPr>
      </p:pic>
      <p:pic>
        <p:nvPicPr>
          <p:cNvPr id="193" name="Picture 192">
            <a:extLst>
              <a:ext uri="{FF2B5EF4-FFF2-40B4-BE49-F238E27FC236}">
                <a16:creationId xmlns:a16="http://schemas.microsoft.com/office/drawing/2014/main" id="{33D5EE7A-6136-DF7A-741B-5A8DA5C08E05}"/>
              </a:ext>
            </a:extLst>
          </p:cNvPr>
          <p:cNvPicPr>
            <a:picLocks noChangeAspect="1"/>
          </p:cNvPicPr>
          <p:nvPr/>
        </p:nvPicPr>
        <p:blipFill>
          <a:blip r:embed="rId5"/>
          <a:stretch>
            <a:fillRect/>
          </a:stretch>
        </p:blipFill>
        <p:spPr>
          <a:xfrm rot="13776565">
            <a:off x="2092506" y="2216530"/>
            <a:ext cx="67711" cy="59608"/>
          </a:xfrm>
          <a:prstGeom prst="rect">
            <a:avLst/>
          </a:prstGeom>
        </p:spPr>
      </p:pic>
      <p:pic>
        <p:nvPicPr>
          <p:cNvPr id="194" name="Picture 193">
            <a:extLst>
              <a:ext uri="{FF2B5EF4-FFF2-40B4-BE49-F238E27FC236}">
                <a16:creationId xmlns:a16="http://schemas.microsoft.com/office/drawing/2014/main" id="{63CE3883-CF38-11DD-F300-0B53222C36E9}"/>
              </a:ext>
            </a:extLst>
          </p:cNvPr>
          <p:cNvPicPr>
            <a:picLocks noChangeAspect="1"/>
          </p:cNvPicPr>
          <p:nvPr/>
        </p:nvPicPr>
        <p:blipFill>
          <a:blip r:embed="rId5"/>
          <a:stretch>
            <a:fillRect/>
          </a:stretch>
        </p:blipFill>
        <p:spPr>
          <a:xfrm rot="16637589">
            <a:off x="2161984" y="2251094"/>
            <a:ext cx="69295" cy="58246"/>
          </a:xfrm>
          <a:prstGeom prst="rect">
            <a:avLst/>
          </a:prstGeom>
        </p:spPr>
      </p:pic>
      <p:pic>
        <p:nvPicPr>
          <p:cNvPr id="195" name="Picture 194">
            <a:extLst>
              <a:ext uri="{FF2B5EF4-FFF2-40B4-BE49-F238E27FC236}">
                <a16:creationId xmlns:a16="http://schemas.microsoft.com/office/drawing/2014/main" id="{963676EA-D145-5D68-0ACE-CDBC1DB1F093}"/>
              </a:ext>
            </a:extLst>
          </p:cNvPr>
          <p:cNvPicPr>
            <a:picLocks noChangeAspect="1"/>
          </p:cNvPicPr>
          <p:nvPr/>
        </p:nvPicPr>
        <p:blipFill>
          <a:blip r:embed="rId5"/>
          <a:stretch>
            <a:fillRect/>
          </a:stretch>
        </p:blipFill>
        <p:spPr>
          <a:xfrm rot="13776565">
            <a:off x="2024135" y="2139826"/>
            <a:ext cx="67711" cy="59608"/>
          </a:xfrm>
          <a:prstGeom prst="rect">
            <a:avLst/>
          </a:prstGeom>
        </p:spPr>
      </p:pic>
      <p:pic>
        <p:nvPicPr>
          <p:cNvPr id="198" name="Picture 197">
            <a:extLst>
              <a:ext uri="{FF2B5EF4-FFF2-40B4-BE49-F238E27FC236}">
                <a16:creationId xmlns:a16="http://schemas.microsoft.com/office/drawing/2014/main" id="{691F969B-7AE9-0946-03FD-DE27B41396B8}"/>
              </a:ext>
            </a:extLst>
          </p:cNvPr>
          <p:cNvPicPr>
            <a:picLocks noChangeAspect="1"/>
          </p:cNvPicPr>
          <p:nvPr/>
        </p:nvPicPr>
        <p:blipFill>
          <a:blip r:embed="rId5"/>
          <a:stretch>
            <a:fillRect/>
          </a:stretch>
        </p:blipFill>
        <p:spPr>
          <a:xfrm rot="13776565">
            <a:off x="2309730" y="2815623"/>
            <a:ext cx="67711" cy="59608"/>
          </a:xfrm>
          <a:prstGeom prst="rect">
            <a:avLst/>
          </a:prstGeom>
        </p:spPr>
      </p:pic>
      <p:pic>
        <p:nvPicPr>
          <p:cNvPr id="199" name="Picture 198">
            <a:extLst>
              <a:ext uri="{FF2B5EF4-FFF2-40B4-BE49-F238E27FC236}">
                <a16:creationId xmlns:a16="http://schemas.microsoft.com/office/drawing/2014/main" id="{4C6D6B7D-56E0-4D2A-422A-43E5904BA0A7}"/>
              </a:ext>
            </a:extLst>
          </p:cNvPr>
          <p:cNvPicPr>
            <a:picLocks noChangeAspect="1"/>
          </p:cNvPicPr>
          <p:nvPr/>
        </p:nvPicPr>
        <p:blipFill>
          <a:blip r:embed="rId5"/>
          <a:stretch>
            <a:fillRect/>
          </a:stretch>
        </p:blipFill>
        <p:spPr>
          <a:xfrm rot="13776565">
            <a:off x="1981058" y="3808009"/>
            <a:ext cx="67711" cy="59608"/>
          </a:xfrm>
          <a:prstGeom prst="rect">
            <a:avLst/>
          </a:prstGeom>
        </p:spPr>
      </p:pic>
      <p:pic>
        <p:nvPicPr>
          <p:cNvPr id="201" name="Picture 200">
            <a:extLst>
              <a:ext uri="{FF2B5EF4-FFF2-40B4-BE49-F238E27FC236}">
                <a16:creationId xmlns:a16="http://schemas.microsoft.com/office/drawing/2014/main" id="{15037F2E-3BB2-D841-51AD-18117DB2714E}"/>
              </a:ext>
            </a:extLst>
          </p:cNvPr>
          <p:cNvPicPr>
            <a:picLocks noChangeAspect="1"/>
          </p:cNvPicPr>
          <p:nvPr/>
        </p:nvPicPr>
        <p:blipFill>
          <a:blip r:embed="rId5"/>
          <a:stretch>
            <a:fillRect/>
          </a:stretch>
        </p:blipFill>
        <p:spPr>
          <a:xfrm rot="13776565">
            <a:off x="1912688" y="3731305"/>
            <a:ext cx="67711" cy="59608"/>
          </a:xfrm>
          <a:prstGeom prst="rect">
            <a:avLst/>
          </a:prstGeom>
        </p:spPr>
      </p:pic>
      <p:pic>
        <p:nvPicPr>
          <p:cNvPr id="202" name="Picture 201">
            <a:extLst>
              <a:ext uri="{FF2B5EF4-FFF2-40B4-BE49-F238E27FC236}">
                <a16:creationId xmlns:a16="http://schemas.microsoft.com/office/drawing/2014/main" id="{4B1E1850-F5F6-3B41-9D7C-3FC7F7C49EBC}"/>
              </a:ext>
            </a:extLst>
          </p:cNvPr>
          <p:cNvPicPr>
            <a:picLocks noChangeAspect="1"/>
          </p:cNvPicPr>
          <p:nvPr/>
        </p:nvPicPr>
        <p:blipFill>
          <a:blip r:embed="rId5"/>
          <a:stretch>
            <a:fillRect/>
          </a:stretch>
        </p:blipFill>
        <p:spPr>
          <a:xfrm rot="13776565">
            <a:off x="2539417" y="3333632"/>
            <a:ext cx="67711" cy="59608"/>
          </a:xfrm>
          <a:prstGeom prst="rect">
            <a:avLst/>
          </a:prstGeom>
        </p:spPr>
      </p:pic>
      <p:pic>
        <p:nvPicPr>
          <p:cNvPr id="203" name="Picture 202">
            <a:extLst>
              <a:ext uri="{FF2B5EF4-FFF2-40B4-BE49-F238E27FC236}">
                <a16:creationId xmlns:a16="http://schemas.microsoft.com/office/drawing/2014/main" id="{CA0317FB-2702-9E89-23C9-D8C2B56180F8}"/>
              </a:ext>
            </a:extLst>
          </p:cNvPr>
          <p:cNvPicPr>
            <a:picLocks noChangeAspect="1"/>
          </p:cNvPicPr>
          <p:nvPr/>
        </p:nvPicPr>
        <p:blipFill>
          <a:blip r:embed="rId5"/>
          <a:stretch>
            <a:fillRect/>
          </a:stretch>
        </p:blipFill>
        <p:spPr>
          <a:xfrm rot="16637589">
            <a:off x="2249332" y="3791331"/>
            <a:ext cx="69295" cy="58246"/>
          </a:xfrm>
          <a:prstGeom prst="rect">
            <a:avLst/>
          </a:prstGeom>
        </p:spPr>
      </p:pic>
      <p:pic>
        <p:nvPicPr>
          <p:cNvPr id="204" name="Picture 203">
            <a:extLst>
              <a:ext uri="{FF2B5EF4-FFF2-40B4-BE49-F238E27FC236}">
                <a16:creationId xmlns:a16="http://schemas.microsoft.com/office/drawing/2014/main" id="{F511B4C4-F4D4-6342-436D-3FF258E664EC}"/>
              </a:ext>
            </a:extLst>
          </p:cNvPr>
          <p:cNvPicPr>
            <a:picLocks noChangeAspect="1"/>
          </p:cNvPicPr>
          <p:nvPr/>
        </p:nvPicPr>
        <p:blipFill>
          <a:blip r:embed="rId5"/>
          <a:stretch>
            <a:fillRect/>
          </a:stretch>
        </p:blipFill>
        <p:spPr>
          <a:xfrm rot="13776565">
            <a:off x="2517531" y="3588070"/>
            <a:ext cx="67711" cy="59608"/>
          </a:xfrm>
          <a:prstGeom prst="rect">
            <a:avLst/>
          </a:prstGeom>
        </p:spPr>
      </p:pic>
      <p:pic>
        <p:nvPicPr>
          <p:cNvPr id="205" name="Picture 204">
            <a:extLst>
              <a:ext uri="{FF2B5EF4-FFF2-40B4-BE49-F238E27FC236}">
                <a16:creationId xmlns:a16="http://schemas.microsoft.com/office/drawing/2014/main" id="{0209FE95-3B84-6D25-82B6-A320AE2CC8A3}"/>
              </a:ext>
            </a:extLst>
          </p:cNvPr>
          <p:cNvPicPr>
            <a:picLocks noChangeAspect="1"/>
          </p:cNvPicPr>
          <p:nvPr/>
        </p:nvPicPr>
        <p:blipFill>
          <a:blip r:embed="rId5"/>
          <a:stretch>
            <a:fillRect/>
          </a:stretch>
        </p:blipFill>
        <p:spPr>
          <a:xfrm rot="16637589">
            <a:off x="971885" y="2185727"/>
            <a:ext cx="69295" cy="58246"/>
          </a:xfrm>
          <a:prstGeom prst="rect">
            <a:avLst/>
          </a:prstGeom>
        </p:spPr>
      </p:pic>
      <p:pic>
        <p:nvPicPr>
          <p:cNvPr id="206" name="Picture 205">
            <a:extLst>
              <a:ext uri="{FF2B5EF4-FFF2-40B4-BE49-F238E27FC236}">
                <a16:creationId xmlns:a16="http://schemas.microsoft.com/office/drawing/2014/main" id="{889559EE-0BE9-2F4B-EECD-5F1C7ED6A755}"/>
              </a:ext>
            </a:extLst>
          </p:cNvPr>
          <p:cNvPicPr>
            <a:picLocks noChangeAspect="1"/>
          </p:cNvPicPr>
          <p:nvPr/>
        </p:nvPicPr>
        <p:blipFill>
          <a:blip r:embed="rId5"/>
          <a:stretch>
            <a:fillRect/>
          </a:stretch>
        </p:blipFill>
        <p:spPr>
          <a:xfrm rot="13776565">
            <a:off x="1079733" y="2843640"/>
            <a:ext cx="67711" cy="59608"/>
          </a:xfrm>
          <a:prstGeom prst="rect">
            <a:avLst/>
          </a:prstGeom>
        </p:spPr>
      </p:pic>
      <p:pic>
        <p:nvPicPr>
          <p:cNvPr id="207" name="Picture 206">
            <a:extLst>
              <a:ext uri="{FF2B5EF4-FFF2-40B4-BE49-F238E27FC236}">
                <a16:creationId xmlns:a16="http://schemas.microsoft.com/office/drawing/2014/main" id="{76B1DAF2-7CB0-0635-D50C-6A1E06D8B17B}"/>
              </a:ext>
            </a:extLst>
          </p:cNvPr>
          <p:cNvPicPr>
            <a:picLocks noChangeAspect="1"/>
          </p:cNvPicPr>
          <p:nvPr/>
        </p:nvPicPr>
        <p:blipFill>
          <a:blip r:embed="rId5"/>
          <a:stretch>
            <a:fillRect/>
          </a:stretch>
        </p:blipFill>
        <p:spPr>
          <a:xfrm rot="13776565">
            <a:off x="888914" y="2414035"/>
            <a:ext cx="67711" cy="59608"/>
          </a:xfrm>
          <a:prstGeom prst="rect">
            <a:avLst/>
          </a:prstGeom>
        </p:spPr>
      </p:pic>
      <p:pic>
        <p:nvPicPr>
          <p:cNvPr id="208" name="Picture 207">
            <a:extLst>
              <a:ext uri="{FF2B5EF4-FFF2-40B4-BE49-F238E27FC236}">
                <a16:creationId xmlns:a16="http://schemas.microsoft.com/office/drawing/2014/main" id="{4931A331-4A16-4EDA-6D88-E0ECA6C08DAF}"/>
              </a:ext>
            </a:extLst>
          </p:cNvPr>
          <p:cNvPicPr>
            <a:picLocks noChangeAspect="1"/>
          </p:cNvPicPr>
          <p:nvPr/>
        </p:nvPicPr>
        <p:blipFill>
          <a:blip r:embed="rId5"/>
          <a:stretch>
            <a:fillRect/>
          </a:stretch>
        </p:blipFill>
        <p:spPr>
          <a:xfrm rot="13776565">
            <a:off x="885844" y="2595255"/>
            <a:ext cx="67711" cy="59608"/>
          </a:xfrm>
          <a:prstGeom prst="rect">
            <a:avLst/>
          </a:prstGeom>
        </p:spPr>
      </p:pic>
      <p:pic>
        <p:nvPicPr>
          <p:cNvPr id="209" name="Picture 208">
            <a:extLst>
              <a:ext uri="{FF2B5EF4-FFF2-40B4-BE49-F238E27FC236}">
                <a16:creationId xmlns:a16="http://schemas.microsoft.com/office/drawing/2014/main" id="{7851804C-F8DE-57A0-F82A-BE7AB7C7A766}"/>
              </a:ext>
            </a:extLst>
          </p:cNvPr>
          <p:cNvPicPr>
            <a:picLocks noChangeAspect="1"/>
          </p:cNvPicPr>
          <p:nvPr/>
        </p:nvPicPr>
        <p:blipFill>
          <a:blip r:embed="rId5"/>
          <a:stretch>
            <a:fillRect/>
          </a:stretch>
        </p:blipFill>
        <p:spPr>
          <a:xfrm rot="16637589">
            <a:off x="955322" y="2629818"/>
            <a:ext cx="69295" cy="58246"/>
          </a:xfrm>
          <a:prstGeom prst="rect">
            <a:avLst/>
          </a:prstGeom>
        </p:spPr>
      </p:pic>
      <p:pic>
        <p:nvPicPr>
          <p:cNvPr id="210" name="Picture 209">
            <a:extLst>
              <a:ext uri="{FF2B5EF4-FFF2-40B4-BE49-F238E27FC236}">
                <a16:creationId xmlns:a16="http://schemas.microsoft.com/office/drawing/2014/main" id="{2716BE24-4741-9ACA-5620-5F663A68FF05}"/>
              </a:ext>
            </a:extLst>
          </p:cNvPr>
          <p:cNvPicPr>
            <a:picLocks noChangeAspect="1"/>
          </p:cNvPicPr>
          <p:nvPr/>
        </p:nvPicPr>
        <p:blipFill>
          <a:blip r:embed="rId5"/>
          <a:stretch>
            <a:fillRect/>
          </a:stretch>
        </p:blipFill>
        <p:spPr>
          <a:xfrm rot="13776565">
            <a:off x="817473" y="2518551"/>
            <a:ext cx="67711" cy="59608"/>
          </a:xfrm>
          <a:prstGeom prst="rect">
            <a:avLst/>
          </a:prstGeom>
        </p:spPr>
      </p:pic>
      <p:pic>
        <p:nvPicPr>
          <p:cNvPr id="211" name="Picture 210">
            <a:extLst>
              <a:ext uri="{FF2B5EF4-FFF2-40B4-BE49-F238E27FC236}">
                <a16:creationId xmlns:a16="http://schemas.microsoft.com/office/drawing/2014/main" id="{18BC1E9D-F6FF-D36C-4FE2-3A689B72C4FC}"/>
              </a:ext>
            </a:extLst>
          </p:cNvPr>
          <p:cNvPicPr>
            <a:picLocks noChangeAspect="1"/>
          </p:cNvPicPr>
          <p:nvPr/>
        </p:nvPicPr>
        <p:blipFill>
          <a:blip r:embed="rId5"/>
          <a:stretch>
            <a:fillRect/>
          </a:stretch>
        </p:blipFill>
        <p:spPr>
          <a:xfrm rot="3102007">
            <a:off x="1569694" y="2579078"/>
            <a:ext cx="69295" cy="58246"/>
          </a:xfrm>
          <a:prstGeom prst="rect">
            <a:avLst/>
          </a:prstGeom>
        </p:spPr>
      </p:pic>
      <p:pic>
        <p:nvPicPr>
          <p:cNvPr id="212" name="Picture 211">
            <a:extLst>
              <a:ext uri="{FF2B5EF4-FFF2-40B4-BE49-F238E27FC236}">
                <a16:creationId xmlns:a16="http://schemas.microsoft.com/office/drawing/2014/main" id="{9D5B0A67-9C56-DC1A-B20D-F19ED2CC2AFC}"/>
              </a:ext>
            </a:extLst>
          </p:cNvPr>
          <p:cNvPicPr>
            <a:picLocks noChangeAspect="1"/>
          </p:cNvPicPr>
          <p:nvPr/>
        </p:nvPicPr>
        <p:blipFill>
          <a:blip r:embed="rId5"/>
          <a:stretch>
            <a:fillRect/>
          </a:stretch>
        </p:blipFill>
        <p:spPr>
          <a:xfrm rot="16637589">
            <a:off x="1640223" y="1986705"/>
            <a:ext cx="69295" cy="58246"/>
          </a:xfrm>
          <a:prstGeom prst="rect">
            <a:avLst/>
          </a:prstGeom>
        </p:spPr>
      </p:pic>
      <p:pic>
        <p:nvPicPr>
          <p:cNvPr id="213" name="Picture 212">
            <a:extLst>
              <a:ext uri="{FF2B5EF4-FFF2-40B4-BE49-F238E27FC236}">
                <a16:creationId xmlns:a16="http://schemas.microsoft.com/office/drawing/2014/main" id="{B22B5D2E-F4A4-3773-19F4-D3E180D7F6EC}"/>
              </a:ext>
            </a:extLst>
          </p:cNvPr>
          <p:cNvPicPr>
            <a:picLocks noChangeAspect="1"/>
          </p:cNvPicPr>
          <p:nvPr/>
        </p:nvPicPr>
        <p:blipFill>
          <a:blip r:embed="rId5"/>
          <a:stretch>
            <a:fillRect/>
          </a:stretch>
        </p:blipFill>
        <p:spPr>
          <a:xfrm rot="4872437">
            <a:off x="900729" y="2954719"/>
            <a:ext cx="69293" cy="58245"/>
          </a:xfrm>
          <a:prstGeom prst="rect">
            <a:avLst/>
          </a:prstGeom>
        </p:spPr>
      </p:pic>
      <p:pic>
        <p:nvPicPr>
          <p:cNvPr id="214" name="Picture 213">
            <a:extLst>
              <a:ext uri="{FF2B5EF4-FFF2-40B4-BE49-F238E27FC236}">
                <a16:creationId xmlns:a16="http://schemas.microsoft.com/office/drawing/2014/main" id="{489662AD-216E-C0B4-26E5-FB94B1BA5666}"/>
              </a:ext>
            </a:extLst>
          </p:cNvPr>
          <p:cNvPicPr>
            <a:picLocks noChangeAspect="1"/>
          </p:cNvPicPr>
          <p:nvPr/>
        </p:nvPicPr>
        <p:blipFill>
          <a:blip r:embed="rId5"/>
          <a:stretch>
            <a:fillRect/>
          </a:stretch>
        </p:blipFill>
        <p:spPr>
          <a:xfrm rot="19397867">
            <a:off x="1139476" y="3187425"/>
            <a:ext cx="67711" cy="59608"/>
          </a:xfrm>
          <a:prstGeom prst="rect">
            <a:avLst/>
          </a:prstGeom>
        </p:spPr>
      </p:pic>
      <p:pic>
        <p:nvPicPr>
          <p:cNvPr id="215" name="Picture 214">
            <a:extLst>
              <a:ext uri="{FF2B5EF4-FFF2-40B4-BE49-F238E27FC236}">
                <a16:creationId xmlns:a16="http://schemas.microsoft.com/office/drawing/2014/main" id="{46A343EC-966B-FDFC-5D4F-F400F5E9EE38}"/>
              </a:ext>
            </a:extLst>
          </p:cNvPr>
          <p:cNvPicPr>
            <a:picLocks noChangeAspect="1"/>
          </p:cNvPicPr>
          <p:nvPr/>
        </p:nvPicPr>
        <p:blipFill>
          <a:blip r:embed="rId5"/>
          <a:stretch>
            <a:fillRect/>
          </a:stretch>
        </p:blipFill>
        <p:spPr>
          <a:xfrm rot="19397867">
            <a:off x="1355316" y="3351282"/>
            <a:ext cx="67711" cy="59608"/>
          </a:xfrm>
          <a:prstGeom prst="rect">
            <a:avLst/>
          </a:prstGeom>
        </p:spPr>
      </p:pic>
      <p:pic>
        <p:nvPicPr>
          <p:cNvPr id="216" name="Picture 215">
            <a:extLst>
              <a:ext uri="{FF2B5EF4-FFF2-40B4-BE49-F238E27FC236}">
                <a16:creationId xmlns:a16="http://schemas.microsoft.com/office/drawing/2014/main" id="{E242D0D1-A516-24DD-F4F5-E344A6C639B4}"/>
              </a:ext>
            </a:extLst>
          </p:cNvPr>
          <p:cNvPicPr>
            <a:picLocks noChangeAspect="1"/>
          </p:cNvPicPr>
          <p:nvPr/>
        </p:nvPicPr>
        <p:blipFill>
          <a:blip r:embed="rId5"/>
          <a:stretch>
            <a:fillRect/>
          </a:stretch>
        </p:blipFill>
        <p:spPr>
          <a:xfrm rot="19397867">
            <a:off x="1436126" y="3402846"/>
            <a:ext cx="67711" cy="59608"/>
          </a:xfrm>
          <a:prstGeom prst="rect">
            <a:avLst/>
          </a:prstGeom>
        </p:spPr>
      </p:pic>
      <p:pic>
        <p:nvPicPr>
          <p:cNvPr id="217" name="Picture 216">
            <a:extLst>
              <a:ext uri="{FF2B5EF4-FFF2-40B4-BE49-F238E27FC236}">
                <a16:creationId xmlns:a16="http://schemas.microsoft.com/office/drawing/2014/main" id="{85F71C0D-9140-2E9D-FF24-7C7FCD706C73}"/>
              </a:ext>
            </a:extLst>
          </p:cNvPr>
          <p:cNvPicPr>
            <a:picLocks noChangeAspect="1"/>
          </p:cNvPicPr>
          <p:nvPr/>
        </p:nvPicPr>
        <p:blipFill>
          <a:blip r:embed="rId5"/>
          <a:stretch>
            <a:fillRect/>
          </a:stretch>
        </p:blipFill>
        <p:spPr>
          <a:xfrm rot="5439671">
            <a:off x="2336990" y="3519474"/>
            <a:ext cx="69296" cy="58247"/>
          </a:xfrm>
          <a:prstGeom prst="rect">
            <a:avLst/>
          </a:prstGeom>
        </p:spPr>
      </p:pic>
      <p:pic>
        <p:nvPicPr>
          <p:cNvPr id="218" name="Picture 217">
            <a:extLst>
              <a:ext uri="{FF2B5EF4-FFF2-40B4-BE49-F238E27FC236}">
                <a16:creationId xmlns:a16="http://schemas.microsoft.com/office/drawing/2014/main" id="{50BD7D9D-E3EE-0018-0156-08657BC9FC71}"/>
              </a:ext>
            </a:extLst>
          </p:cNvPr>
          <p:cNvPicPr>
            <a:picLocks noChangeAspect="1"/>
          </p:cNvPicPr>
          <p:nvPr/>
        </p:nvPicPr>
        <p:blipFill>
          <a:blip r:embed="rId5"/>
          <a:stretch>
            <a:fillRect/>
          </a:stretch>
        </p:blipFill>
        <p:spPr>
          <a:xfrm rot="1495878">
            <a:off x="1926921" y="3598020"/>
            <a:ext cx="67711" cy="59608"/>
          </a:xfrm>
          <a:prstGeom prst="rect">
            <a:avLst/>
          </a:prstGeom>
        </p:spPr>
      </p:pic>
      <p:pic>
        <p:nvPicPr>
          <p:cNvPr id="219" name="Picture 218">
            <a:extLst>
              <a:ext uri="{FF2B5EF4-FFF2-40B4-BE49-F238E27FC236}">
                <a16:creationId xmlns:a16="http://schemas.microsoft.com/office/drawing/2014/main" id="{ED21EFF4-03DB-4982-C32D-394382551478}"/>
              </a:ext>
            </a:extLst>
          </p:cNvPr>
          <p:cNvPicPr>
            <a:picLocks noChangeAspect="1"/>
          </p:cNvPicPr>
          <p:nvPr/>
        </p:nvPicPr>
        <p:blipFill>
          <a:blip r:embed="rId5"/>
          <a:stretch>
            <a:fillRect/>
          </a:stretch>
        </p:blipFill>
        <p:spPr>
          <a:xfrm rot="8118090">
            <a:off x="1745710" y="3536553"/>
            <a:ext cx="69295" cy="58246"/>
          </a:xfrm>
          <a:prstGeom prst="rect">
            <a:avLst/>
          </a:prstGeom>
        </p:spPr>
      </p:pic>
      <p:sp>
        <p:nvSpPr>
          <p:cNvPr id="236" name="Rectangle 235">
            <a:extLst>
              <a:ext uri="{FF2B5EF4-FFF2-40B4-BE49-F238E27FC236}">
                <a16:creationId xmlns:a16="http://schemas.microsoft.com/office/drawing/2014/main" id="{37DC261F-F20B-10AC-55E0-C44A4D52F2E8}"/>
              </a:ext>
            </a:extLst>
          </p:cNvPr>
          <p:cNvSpPr/>
          <p:nvPr/>
        </p:nvSpPr>
        <p:spPr>
          <a:xfrm>
            <a:off x="2986184" y="2337150"/>
            <a:ext cx="2506714" cy="343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1600" dirty="0">
                <a:solidFill>
                  <a:schemeClr val="tx1"/>
                </a:solidFill>
                <a:latin typeface="Calibri" panose="020F0502020204030204" pitchFamily="34" charset="0"/>
                <a:cs typeface="Calibri" panose="020F0502020204030204" pitchFamily="34" charset="0"/>
              </a:rPr>
              <a:t>Premature Capsid Rupture</a:t>
            </a:r>
          </a:p>
        </p:txBody>
      </p:sp>
      <p:pic>
        <p:nvPicPr>
          <p:cNvPr id="10" name="Picture 9">
            <a:extLst>
              <a:ext uri="{FF2B5EF4-FFF2-40B4-BE49-F238E27FC236}">
                <a16:creationId xmlns:a16="http://schemas.microsoft.com/office/drawing/2014/main" id="{C4C6C0FD-4BC7-ACA1-4C8A-9F5AED13AF91}"/>
              </a:ext>
            </a:extLst>
          </p:cNvPr>
          <p:cNvPicPr>
            <a:picLocks noChangeAspect="1"/>
          </p:cNvPicPr>
          <p:nvPr/>
        </p:nvPicPr>
        <p:blipFill>
          <a:blip r:embed="rId6">
            <a:alphaModFix amt="70000"/>
          </a:blip>
          <a:stretch>
            <a:fillRect/>
          </a:stretch>
        </p:blipFill>
        <p:spPr>
          <a:xfrm>
            <a:off x="2189509" y="2240089"/>
            <a:ext cx="182880" cy="182880"/>
          </a:xfrm>
          <a:prstGeom prst="rect">
            <a:avLst/>
          </a:prstGeom>
          <a:effectLst>
            <a:outerShdw blurRad="50800" dist="38100" dir="5400000" algn="ctr" rotWithShape="0">
              <a:schemeClr val="tx1">
                <a:alpha val="50000"/>
              </a:schemeClr>
            </a:outerShdw>
          </a:effectLst>
        </p:spPr>
      </p:pic>
      <p:pic>
        <p:nvPicPr>
          <p:cNvPr id="11" name="Picture 10">
            <a:extLst>
              <a:ext uri="{FF2B5EF4-FFF2-40B4-BE49-F238E27FC236}">
                <a16:creationId xmlns:a16="http://schemas.microsoft.com/office/drawing/2014/main" id="{F0BDC2BE-F88D-99F5-31B8-0997E0E6D381}"/>
              </a:ext>
            </a:extLst>
          </p:cNvPr>
          <p:cNvPicPr>
            <a:picLocks noChangeAspect="1"/>
          </p:cNvPicPr>
          <p:nvPr/>
        </p:nvPicPr>
        <p:blipFill>
          <a:blip r:embed="rId6">
            <a:alphaModFix amt="70000"/>
          </a:blip>
          <a:stretch>
            <a:fillRect/>
          </a:stretch>
        </p:blipFill>
        <p:spPr>
          <a:xfrm rot="20783141">
            <a:off x="2272656" y="2303053"/>
            <a:ext cx="182880" cy="182880"/>
          </a:xfrm>
          <a:prstGeom prst="rect">
            <a:avLst/>
          </a:prstGeom>
          <a:effectLst>
            <a:outerShdw blurRad="50800" dist="38100" dir="5400000" algn="ctr" rotWithShape="0">
              <a:schemeClr val="tx1">
                <a:alpha val="50000"/>
              </a:schemeClr>
            </a:outerShdw>
          </a:effectLst>
        </p:spPr>
      </p:pic>
      <p:pic>
        <p:nvPicPr>
          <p:cNvPr id="15" name="Picture 14">
            <a:extLst>
              <a:ext uri="{FF2B5EF4-FFF2-40B4-BE49-F238E27FC236}">
                <a16:creationId xmlns:a16="http://schemas.microsoft.com/office/drawing/2014/main" id="{3CB219C4-3ED1-27B3-C392-64AD9EC66F58}"/>
              </a:ext>
            </a:extLst>
          </p:cNvPr>
          <p:cNvPicPr>
            <a:picLocks noChangeAspect="1"/>
          </p:cNvPicPr>
          <p:nvPr/>
        </p:nvPicPr>
        <p:blipFill>
          <a:blip r:embed="rId6">
            <a:alphaModFix amt="70000"/>
          </a:blip>
          <a:stretch>
            <a:fillRect/>
          </a:stretch>
        </p:blipFill>
        <p:spPr>
          <a:xfrm rot="20783141">
            <a:off x="2408353" y="2868811"/>
            <a:ext cx="182880" cy="182880"/>
          </a:xfrm>
          <a:prstGeom prst="rect">
            <a:avLst/>
          </a:prstGeom>
          <a:effectLst>
            <a:outerShdw blurRad="50800" dist="38100" dir="5400000" algn="ctr" rotWithShape="0">
              <a:schemeClr val="tx1">
                <a:alpha val="50000"/>
              </a:schemeClr>
            </a:outerShdw>
          </a:effectLst>
        </p:spPr>
      </p:pic>
      <p:pic>
        <p:nvPicPr>
          <p:cNvPr id="17" name="Picture 16">
            <a:extLst>
              <a:ext uri="{FF2B5EF4-FFF2-40B4-BE49-F238E27FC236}">
                <a16:creationId xmlns:a16="http://schemas.microsoft.com/office/drawing/2014/main" id="{5BD78D57-674B-B16E-B9E9-37FDE3AE5793}"/>
              </a:ext>
            </a:extLst>
          </p:cNvPr>
          <p:cNvPicPr>
            <a:picLocks noChangeAspect="1"/>
          </p:cNvPicPr>
          <p:nvPr/>
        </p:nvPicPr>
        <p:blipFill>
          <a:blip r:embed="rId6">
            <a:alphaModFix amt="70000"/>
          </a:blip>
          <a:stretch>
            <a:fillRect/>
          </a:stretch>
        </p:blipFill>
        <p:spPr>
          <a:xfrm rot="20783141">
            <a:off x="2454284" y="2905496"/>
            <a:ext cx="182880" cy="182880"/>
          </a:xfrm>
          <a:prstGeom prst="rect">
            <a:avLst/>
          </a:prstGeom>
          <a:effectLst>
            <a:outerShdw blurRad="50800" dist="38100" dir="5400000" algn="ctr" rotWithShape="0">
              <a:schemeClr val="tx1">
                <a:alpha val="50000"/>
              </a:schemeClr>
            </a:outerShdw>
          </a:effectLst>
        </p:spPr>
      </p:pic>
      <p:sp>
        <p:nvSpPr>
          <p:cNvPr id="7" name="Oval 6">
            <a:extLst>
              <a:ext uri="{FF2B5EF4-FFF2-40B4-BE49-F238E27FC236}">
                <a16:creationId xmlns:a16="http://schemas.microsoft.com/office/drawing/2014/main" id="{63537DA1-47E0-2369-D0EC-2349D1E76BC6}"/>
              </a:ext>
            </a:extLst>
          </p:cNvPr>
          <p:cNvSpPr/>
          <p:nvPr/>
        </p:nvSpPr>
        <p:spPr>
          <a:xfrm rot="3975890">
            <a:off x="2187614" y="2593686"/>
            <a:ext cx="481550" cy="228841"/>
          </a:xfrm>
          <a:prstGeom prst="ellipse">
            <a:avLst/>
          </a:prstGeom>
          <a:solidFill>
            <a:srgbClr val="D5C9C1"/>
          </a:solidFill>
          <a:ln>
            <a:noFill/>
          </a:ln>
          <a:effectLst>
            <a:glow rad="88900">
              <a:srgbClr val="D5C9C1"/>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Picture 225">
            <a:extLst>
              <a:ext uri="{FF2B5EF4-FFF2-40B4-BE49-F238E27FC236}">
                <a16:creationId xmlns:a16="http://schemas.microsoft.com/office/drawing/2014/main" id="{0180E49B-3CD7-50B5-D1B2-70E3987F4959}"/>
              </a:ext>
            </a:extLst>
          </p:cNvPr>
          <p:cNvPicPr>
            <a:picLocks noChangeAspect="1"/>
          </p:cNvPicPr>
          <p:nvPr/>
        </p:nvPicPr>
        <p:blipFill>
          <a:blip r:embed="rId5"/>
          <a:stretch>
            <a:fillRect/>
          </a:stretch>
        </p:blipFill>
        <p:spPr>
          <a:xfrm rot="16637589">
            <a:off x="2258017" y="2297023"/>
            <a:ext cx="69295" cy="58246"/>
          </a:xfrm>
          <a:prstGeom prst="rect">
            <a:avLst/>
          </a:prstGeom>
        </p:spPr>
      </p:pic>
      <p:pic>
        <p:nvPicPr>
          <p:cNvPr id="238" name="Picture 237">
            <a:extLst>
              <a:ext uri="{FF2B5EF4-FFF2-40B4-BE49-F238E27FC236}">
                <a16:creationId xmlns:a16="http://schemas.microsoft.com/office/drawing/2014/main" id="{7788DA68-66B4-B12C-C18C-27998E82FE8C}"/>
              </a:ext>
            </a:extLst>
          </p:cNvPr>
          <p:cNvPicPr>
            <a:picLocks noChangeAspect="1"/>
          </p:cNvPicPr>
          <p:nvPr/>
        </p:nvPicPr>
        <p:blipFill>
          <a:blip r:embed="rId5"/>
          <a:stretch>
            <a:fillRect/>
          </a:stretch>
        </p:blipFill>
        <p:spPr>
          <a:xfrm rot="16637589">
            <a:off x="2502276" y="2985955"/>
            <a:ext cx="69295" cy="58246"/>
          </a:xfrm>
          <a:prstGeom prst="rect">
            <a:avLst/>
          </a:prstGeom>
        </p:spPr>
      </p:pic>
      <p:sp>
        <p:nvSpPr>
          <p:cNvPr id="3" name="Oval 2">
            <a:extLst>
              <a:ext uri="{FF2B5EF4-FFF2-40B4-BE49-F238E27FC236}">
                <a16:creationId xmlns:a16="http://schemas.microsoft.com/office/drawing/2014/main" id="{3959BC07-B3FA-D56B-2D65-DCE0E8A75DFB}"/>
              </a:ext>
            </a:extLst>
          </p:cNvPr>
          <p:cNvSpPr/>
          <p:nvPr/>
        </p:nvSpPr>
        <p:spPr>
          <a:xfrm rot="3975890">
            <a:off x="2206486" y="2489231"/>
            <a:ext cx="567393" cy="452086"/>
          </a:xfrm>
          <a:prstGeom prst="ellipse">
            <a:avLst/>
          </a:prstGeom>
          <a:solidFill>
            <a:schemeClr val="bg1"/>
          </a:solidFill>
          <a:ln>
            <a:noFill/>
          </a:ln>
          <a:effectLst>
            <a:glow rad="25400">
              <a:srgbClr val="FFFF00">
                <a:alpha val="34422"/>
              </a:srgbClr>
            </a:glow>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6" name="Picture 195">
            <a:extLst>
              <a:ext uri="{FF2B5EF4-FFF2-40B4-BE49-F238E27FC236}">
                <a16:creationId xmlns:a16="http://schemas.microsoft.com/office/drawing/2014/main" id="{1453DC80-5037-88DE-092B-66CEBBBF9B52}"/>
              </a:ext>
            </a:extLst>
          </p:cNvPr>
          <p:cNvPicPr>
            <a:picLocks noChangeAspect="1"/>
          </p:cNvPicPr>
          <p:nvPr/>
        </p:nvPicPr>
        <p:blipFill>
          <a:blip r:embed="rId5"/>
          <a:stretch>
            <a:fillRect/>
          </a:stretch>
        </p:blipFill>
        <p:spPr>
          <a:xfrm rot="13776565">
            <a:off x="2323952" y="2901939"/>
            <a:ext cx="67711" cy="59608"/>
          </a:xfrm>
          <a:prstGeom prst="rect">
            <a:avLst/>
          </a:prstGeom>
        </p:spPr>
      </p:pic>
      <p:pic>
        <p:nvPicPr>
          <p:cNvPr id="197" name="Picture 196">
            <a:extLst>
              <a:ext uri="{FF2B5EF4-FFF2-40B4-BE49-F238E27FC236}">
                <a16:creationId xmlns:a16="http://schemas.microsoft.com/office/drawing/2014/main" id="{2E1E82CD-7AD2-6940-2126-B003AAC7F755}"/>
              </a:ext>
            </a:extLst>
          </p:cNvPr>
          <p:cNvPicPr>
            <a:picLocks noChangeAspect="1"/>
          </p:cNvPicPr>
          <p:nvPr/>
        </p:nvPicPr>
        <p:blipFill>
          <a:blip r:embed="rId5"/>
          <a:stretch>
            <a:fillRect/>
          </a:stretch>
        </p:blipFill>
        <p:spPr>
          <a:xfrm rot="16637589">
            <a:off x="2441229" y="2917365"/>
            <a:ext cx="69295" cy="58246"/>
          </a:xfrm>
          <a:prstGeom prst="rect">
            <a:avLst/>
          </a:prstGeom>
        </p:spPr>
      </p:pic>
      <p:pic>
        <p:nvPicPr>
          <p:cNvPr id="13" name="Picture 12">
            <a:extLst>
              <a:ext uri="{FF2B5EF4-FFF2-40B4-BE49-F238E27FC236}">
                <a16:creationId xmlns:a16="http://schemas.microsoft.com/office/drawing/2014/main" id="{E76D4174-3FFC-AC32-A75B-1A6AE6816D02}"/>
              </a:ext>
            </a:extLst>
          </p:cNvPr>
          <p:cNvPicPr>
            <a:picLocks noChangeAspect="1"/>
          </p:cNvPicPr>
          <p:nvPr/>
        </p:nvPicPr>
        <p:blipFill>
          <a:blip r:embed="rId6">
            <a:alphaModFix amt="70000"/>
          </a:blip>
          <a:stretch>
            <a:fillRect/>
          </a:stretch>
        </p:blipFill>
        <p:spPr>
          <a:xfrm rot="20783141">
            <a:off x="2365422" y="2347690"/>
            <a:ext cx="182880" cy="182880"/>
          </a:xfrm>
          <a:prstGeom prst="rect">
            <a:avLst/>
          </a:prstGeom>
          <a:effectLst>
            <a:outerShdw blurRad="50800" dist="38100" dir="5400000" algn="ctr" rotWithShape="0">
              <a:schemeClr val="tx1">
                <a:alpha val="50000"/>
              </a:schemeClr>
            </a:outerShdw>
          </a:effectLst>
        </p:spPr>
      </p:pic>
      <p:pic>
        <p:nvPicPr>
          <p:cNvPr id="221" name="Picture 220">
            <a:extLst>
              <a:ext uri="{FF2B5EF4-FFF2-40B4-BE49-F238E27FC236}">
                <a16:creationId xmlns:a16="http://schemas.microsoft.com/office/drawing/2014/main" id="{9FB27AE2-3B12-C32D-9D41-4740A5E9D0EF}"/>
              </a:ext>
            </a:extLst>
          </p:cNvPr>
          <p:cNvPicPr>
            <a:picLocks noChangeAspect="1"/>
          </p:cNvPicPr>
          <p:nvPr/>
        </p:nvPicPr>
        <p:blipFill>
          <a:blip r:embed="rId6">
            <a:alphaModFix amt="70000"/>
          </a:blip>
          <a:stretch>
            <a:fillRect/>
          </a:stretch>
        </p:blipFill>
        <p:spPr>
          <a:xfrm rot="20783141">
            <a:off x="2516907" y="2813299"/>
            <a:ext cx="182880" cy="182880"/>
          </a:xfrm>
          <a:prstGeom prst="rect">
            <a:avLst/>
          </a:prstGeom>
          <a:effectLst>
            <a:outerShdw blurRad="50800" dist="38100" dir="5400000" algn="ctr" rotWithShape="0">
              <a:schemeClr val="tx1">
                <a:alpha val="50000"/>
              </a:schemeClr>
            </a:outerShdw>
          </a:effectLst>
        </p:spPr>
      </p:pic>
      <p:pic>
        <p:nvPicPr>
          <p:cNvPr id="223" name="Picture 222">
            <a:extLst>
              <a:ext uri="{FF2B5EF4-FFF2-40B4-BE49-F238E27FC236}">
                <a16:creationId xmlns:a16="http://schemas.microsoft.com/office/drawing/2014/main" id="{50B931F2-A21C-ACE0-EDA1-BE4649C7B334}"/>
              </a:ext>
            </a:extLst>
          </p:cNvPr>
          <p:cNvPicPr>
            <a:picLocks noChangeAspect="1"/>
          </p:cNvPicPr>
          <p:nvPr/>
        </p:nvPicPr>
        <p:blipFill>
          <a:blip r:embed="rId6">
            <a:alphaModFix amt="70000"/>
          </a:blip>
          <a:stretch>
            <a:fillRect/>
          </a:stretch>
        </p:blipFill>
        <p:spPr>
          <a:xfrm rot="20783141">
            <a:off x="2512368" y="2413117"/>
            <a:ext cx="137160" cy="137160"/>
          </a:xfrm>
          <a:prstGeom prst="rect">
            <a:avLst/>
          </a:prstGeom>
          <a:effectLst>
            <a:outerShdw blurRad="50800" dist="38100" dir="5400000" algn="ctr" rotWithShape="0">
              <a:schemeClr val="tx1">
                <a:alpha val="50000"/>
              </a:schemeClr>
            </a:outerShdw>
          </a:effectLst>
        </p:spPr>
      </p:pic>
      <p:pic>
        <p:nvPicPr>
          <p:cNvPr id="224" name="Picture 223">
            <a:extLst>
              <a:ext uri="{FF2B5EF4-FFF2-40B4-BE49-F238E27FC236}">
                <a16:creationId xmlns:a16="http://schemas.microsoft.com/office/drawing/2014/main" id="{3438B46D-99ED-B1E5-6B50-62FDF8E688CB}"/>
              </a:ext>
            </a:extLst>
          </p:cNvPr>
          <p:cNvPicPr>
            <a:picLocks noChangeAspect="1"/>
          </p:cNvPicPr>
          <p:nvPr/>
        </p:nvPicPr>
        <p:blipFill>
          <a:blip r:embed="rId6">
            <a:alphaModFix amt="70000"/>
          </a:blip>
          <a:stretch>
            <a:fillRect/>
          </a:stretch>
        </p:blipFill>
        <p:spPr>
          <a:xfrm rot="20783141">
            <a:off x="2637428" y="2755587"/>
            <a:ext cx="137160" cy="137160"/>
          </a:xfrm>
          <a:prstGeom prst="rect">
            <a:avLst/>
          </a:prstGeom>
          <a:effectLst>
            <a:outerShdw blurRad="50800" dist="38100" dir="5400000" algn="ctr" rotWithShape="0">
              <a:schemeClr val="tx1">
                <a:alpha val="50000"/>
              </a:schemeClr>
            </a:outerShdw>
          </a:effectLst>
        </p:spPr>
      </p:pic>
      <p:pic>
        <p:nvPicPr>
          <p:cNvPr id="227" name="Picture 226">
            <a:extLst>
              <a:ext uri="{FF2B5EF4-FFF2-40B4-BE49-F238E27FC236}">
                <a16:creationId xmlns:a16="http://schemas.microsoft.com/office/drawing/2014/main" id="{CB591D44-9A4A-3810-94CC-C623F78DB243}"/>
              </a:ext>
            </a:extLst>
          </p:cNvPr>
          <p:cNvPicPr>
            <a:picLocks noChangeAspect="1"/>
          </p:cNvPicPr>
          <p:nvPr/>
        </p:nvPicPr>
        <p:blipFill>
          <a:blip r:embed="rId5"/>
          <a:stretch>
            <a:fillRect/>
          </a:stretch>
        </p:blipFill>
        <p:spPr>
          <a:xfrm rot="16637589">
            <a:off x="2429206" y="2405582"/>
            <a:ext cx="69295" cy="58246"/>
          </a:xfrm>
          <a:prstGeom prst="rect">
            <a:avLst/>
          </a:prstGeom>
        </p:spPr>
      </p:pic>
      <p:pic>
        <p:nvPicPr>
          <p:cNvPr id="228" name="Picture 227">
            <a:extLst>
              <a:ext uri="{FF2B5EF4-FFF2-40B4-BE49-F238E27FC236}">
                <a16:creationId xmlns:a16="http://schemas.microsoft.com/office/drawing/2014/main" id="{EB2DAA7D-8D7B-FD38-E7CF-C3EB84D5E60C}"/>
              </a:ext>
            </a:extLst>
          </p:cNvPr>
          <p:cNvPicPr>
            <a:picLocks noChangeAspect="1"/>
          </p:cNvPicPr>
          <p:nvPr/>
        </p:nvPicPr>
        <p:blipFill>
          <a:blip r:embed="rId5"/>
          <a:stretch>
            <a:fillRect/>
          </a:stretch>
        </p:blipFill>
        <p:spPr>
          <a:xfrm rot="16637589">
            <a:off x="2544151" y="2463652"/>
            <a:ext cx="69295" cy="58246"/>
          </a:xfrm>
          <a:prstGeom prst="rect">
            <a:avLst/>
          </a:prstGeom>
        </p:spPr>
      </p:pic>
      <p:pic>
        <p:nvPicPr>
          <p:cNvPr id="231" name="Picture 230">
            <a:extLst>
              <a:ext uri="{FF2B5EF4-FFF2-40B4-BE49-F238E27FC236}">
                <a16:creationId xmlns:a16="http://schemas.microsoft.com/office/drawing/2014/main" id="{495E94B9-E77A-664E-1560-0138DF44530D}"/>
              </a:ext>
            </a:extLst>
          </p:cNvPr>
          <p:cNvPicPr>
            <a:picLocks noChangeAspect="1"/>
          </p:cNvPicPr>
          <p:nvPr/>
        </p:nvPicPr>
        <p:blipFill>
          <a:blip r:embed="rId5"/>
          <a:stretch>
            <a:fillRect/>
          </a:stretch>
        </p:blipFill>
        <p:spPr>
          <a:xfrm rot="16637589">
            <a:off x="2333174" y="2372180"/>
            <a:ext cx="69295" cy="58246"/>
          </a:xfrm>
          <a:prstGeom prst="rect">
            <a:avLst/>
          </a:prstGeom>
        </p:spPr>
      </p:pic>
      <p:pic>
        <p:nvPicPr>
          <p:cNvPr id="234" name="Picture 233">
            <a:extLst>
              <a:ext uri="{FF2B5EF4-FFF2-40B4-BE49-F238E27FC236}">
                <a16:creationId xmlns:a16="http://schemas.microsoft.com/office/drawing/2014/main" id="{8C8824C3-6A51-21B8-67BB-D0FC64068060}"/>
              </a:ext>
            </a:extLst>
          </p:cNvPr>
          <p:cNvPicPr>
            <a:picLocks noChangeAspect="1"/>
          </p:cNvPicPr>
          <p:nvPr/>
        </p:nvPicPr>
        <p:blipFill>
          <a:blip r:embed="rId5"/>
          <a:stretch>
            <a:fillRect/>
          </a:stretch>
        </p:blipFill>
        <p:spPr>
          <a:xfrm rot="16637589">
            <a:off x="2673464" y="2806415"/>
            <a:ext cx="69295" cy="58246"/>
          </a:xfrm>
          <a:prstGeom prst="rect">
            <a:avLst/>
          </a:prstGeom>
        </p:spPr>
      </p:pic>
      <p:pic>
        <p:nvPicPr>
          <p:cNvPr id="237" name="Picture 236">
            <a:extLst>
              <a:ext uri="{FF2B5EF4-FFF2-40B4-BE49-F238E27FC236}">
                <a16:creationId xmlns:a16="http://schemas.microsoft.com/office/drawing/2014/main" id="{587E1AA6-DE69-CF8C-7104-60F6B80E5D40}"/>
              </a:ext>
            </a:extLst>
          </p:cNvPr>
          <p:cNvPicPr>
            <a:picLocks noChangeAspect="1"/>
          </p:cNvPicPr>
          <p:nvPr/>
        </p:nvPicPr>
        <p:blipFill>
          <a:blip r:embed="rId5"/>
          <a:stretch>
            <a:fillRect/>
          </a:stretch>
        </p:blipFill>
        <p:spPr>
          <a:xfrm rot="16637589">
            <a:off x="2569081" y="2896185"/>
            <a:ext cx="69295" cy="58246"/>
          </a:xfrm>
          <a:prstGeom prst="rect">
            <a:avLst/>
          </a:prstGeom>
        </p:spPr>
      </p:pic>
      <p:pic>
        <p:nvPicPr>
          <p:cNvPr id="222" name="Picture 221">
            <a:extLst>
              <a:ext uri="{FF2B5EF4-FFF2-40B4-BE49-F238E27FC236}">
                <a16:creationId xmlns:a16="http://schemas.microsoft.com/office/drawing/2014/main" id="{DB3FE595-37B0-D78D-22CC-793FFF5285E6}"/>
              </a:ext>
            </a:extLst>
          </p:cNvPr>
          <p:cNvPicPr>
            <a:picLocks noChangeAspect="1"/>
          </p:cNvPicPr>
          <p:nvPr/>
        </p:nvPicPr>
        <p:blipFill>
          <a:blip r:embed="rId6">
            <a:alphaModFix amt="70000"/>
          </a:blip>
          <a:stretch>
            <a:fillRect/>
          </a:stretch>
        </p:blipFill>
        <p:spPr>
          <a:xfrm rot="20783141">
            <a:off x="2438967" y="2771501"/>
            <a:ext cx="137160" cy="137160"/>
          </a:xfrm>
          <a:prstGeom prst="rect">
            <a:avLst/>
          </a:prstGeom>
          <a:effectLst>
            <a:outerShdw blurRad="50800" dist="38100" dir="5400000" algn="ctr" rotWithShape="0">
              <a:schemeClr val="tx1">
                <a:alpha val="50000"/>
              </a:schemeClr>
            </a:outerShdw>
          </a:effectLst>
        </p:spPr>
      </p:pic>
      <p:pic>
        <p:nvPicPr>
          <p:cNvPr id="225" name="Picture 224">
            <a:extLst>
              <a:ext uri="{FF2B5EF4-FFF2-40B4-BE49-F238E27FC236}">
                <a16:creationId xmlns:a16="http://schemas.microsoft.com/office/drawing/2014/main" id="{FFD6FAB6-A79D-2207-1A4C-9726464DC49B}"/>
              </a:ext>
            </a:extLst>
          </p:cNvPr>
          <p:cNvPicPr>
            <a:picLocks noChangeAspect="1"/>
          </p:cNvPicPr>
          <p:nvPr/>
        </p:nvPicPr>
        <p:blipFill>
          <a:blip r:embed="rId6">
            <a:alphaModFix amt="70000"/>
          </a:blip>
          <a:stretch>
            <a:fillRect/>
          </a:stretch>
        </p:blipFill>
        <p:spPr>
          <a:xfrm rot="20783141">
            <a:off x="2545338" y="2713504"/>
            <a:ext cx="48774" cy="48774"/>
          </a:xfrm>
          <a:prstGeom prst="rect">
            <a:avLst/>
          </a:prstGeom>
          <a:effectLst>
            <a:outerShdw blurRad="50800" dist="38100" dir="5400000" algn="ctr" rotWithShape="0">
              <a:schemeClr val="tx1">
                <a:alpha val="50000"/>
              </a:schemeClr>
            </a:outerShdw>
          </a:effectLst>
        </p:spPr>
      </p:pic>
      <p:pic>
        <p:nvPicPr>
          <p:cNvPr id="229" name="Picture 228">
            <a:extLst>
              <a:ext uri="{FF2B5EF4-FFF2-40B4-BE49-F238E27FC236}">
                <a16:creationId xmlns:a16="http://schemas.microsoft.com/office/drawing/2014/main" id="{A431E2F7-4A4F-1EDB-7769-20A9B75B538C}"/>
              </a:ext>
            </a:extLst>
          </p:cNvPr>
          <p:cNvPicPr>
            <a:picLocks noChangeAspect="1"/>
          </p:cNvPicPr>
          <p:nvPr/>
        </p:nvPicPr>
        <p:blipFill>
          <a:blip r:embed="rId6">
            <a:alphaModFix amt="70000"/>
          </a:blip>
          <a:stretch>
            <a:fillRect/>
          </a:stretch>
        </p:blipFill>
        <p:spPr>
          <a:xfrm rot="20783141">
            <a:off x="2623308" y="2576805"/>
            <a:ext cx="48774" cy="48774"/>
          </a:xfrm>
          <a:prstGeom prst="rect">
            <a:avLst/>
          </a:prstGeom>
          <a:effectLst>
            <a:outerShdw blurRad="50800" dist="38100" dir="5400000" algn="ctr" rotWithShape="0">
              <a:schemeClr val="tx1">
                <a:alpha val="50000"/>
              </a:schemeClr>
            </a:outerShdw>
          </a:effectLst>
        </p:spPr>
      </p:pic>
      <p:pic>
        <p:nvPicPr>
          <p:cNvPr id="230" name="Picture 229">
            <a:extLst>
              <a:ext uri="{FF2B5EF4-FFF2-40B4-BE49-F238E27FC236}">
                <a16:creationId xmlns:a16="http://schemas.microsoft.com/office/drawing/2014/main" id="{A81AEBAC-9BB4-8345-B79C-BE36D2CA44B9}"/>
              </a:ext>
            </a:extLst>
          </p:cNvPr>
          <p:cNvPicPr>
            <a:picLocks noChangeAspect="1"/>
          </p:cNvPicPr>
          <p:nvPr/>
        </p:nvPicPr>
        <p:blipFill>
          <a:blip r:embed="rId6">
            <a:alphaModFix amt="70000"/>
          </a:blip>
          <a:stretch>
            <a:fillRect/>
          </a:stretch>
        </p:blipFill>
        <p:spPr>
          <a:xfrm rot="20783141">
            <a:off x="2617584" y="2658074"/>
            <a:ext cx="48774" cy="48774"/>
          </a:xfrm>
          <a:prstGeom prst="rect">
            <a:avLst/>
          </a:prstGeom>
          <a:effectLst>
            <a:outerShdw blurRad="50800" dist="38100" dir="5400000" algn="ctr" rotWithShape="0">
              <a:schemeClr val="tx1">
                <a:alpha val="50000"/>
              </a:schemeClr>
            </a:outerShdw>
          </a:effectLst>
        </p:spPr>
      </p:pic>
      <p:pic>
        <p:nvPicPr>
          <p:cNvPr id="232" name="Picture 231">
            <a:extLst>
              <a:ext uri="{FF2B5EF4-FFF2-40B4-BE49-F238E27FC236}">
                <a16:creationId xmlns:a16="http://schemas.microsoft.com/office/drawing/2014/main" id="{B4A4371D-4280-1D81-4B24-4673E64FD9E6}"/>
              </a:ext>
            </a:extLst>
          </p:cNvPr>
          <p:cNvPicPr>
            <a:picLocks noChangeAspect="1"/>
          </p:cNvPicPr>
          <p:nvPr/>
        </p:nvPicPr>
        <p:blipFill>
          <a:blip r:embed="rId6">
            <a:alphaModFix amt="70000"/>
          </a:blip>
          <a:stretch>
            <a:fillRect/>
          </a:stretch>
        </p:blipFill>
        <p:spPr>
          <a:xfrm rot="20783141">
            <a:off x="2526290" y="2517921"/>
            <a:ext cx="48774" cy="48774"/>
          </a:xfrm>
          <a:prstGeom prst="rect">
            <a:avLst/>
          </a:prstGeom>
          <a:effectLst>
            <a:outerShdw blurRad="50800" dist="38100" dir="5400000" algn="ctr" rotWithShape="0">
              <a:schemeClr val="tx1">
                <a:alpha val="50000"/>
              </a:schemeClr>
            </a:outerShdw>
          </a:effectLst>
        </p:spPr>
      </p:pic>
      <p:pic>
        <p:nvPicPr>
          <p:cNvPr id="176" name="Picture 175">
            <a:extLst>
              <a:ext uri="{FF2B5EF4-FFF2-40B4-BE49-F238E27FC236}">
                <a16:creationId xmlns:a16="http://schemas.microsoft.com/office/drawing/2014/main" id="{85CA4B7F-D085-591E-38F7-9841D1037090}"/>
              </a:ext>
            </a:extLst>
          </p:cNvPr>
          <p:cNvPicPr>
            <a:picLocks noChangeAspect="1"/>
          </p:cNvPicPr>
          <p:nvPr/>
        </p:nvPicPr>
        <p:blipFill>
          <a:blip r:embed="rId5"/>
          <a:stretch>
            <a:fillRect/>
          </a:stretch>
        </p:blipFill>
        <p:spPr>
          <a:xfrm rot="21507686">
            <a:off x="2482873" y="2815169"/>
            <a:ext cx="67711" cy="59608"/>
          </a:xfrm>
          <a:prstGeom prst="rect">
            <a:avLst/>
          </a:prstGeom>
        </p:spPr>
      </p:pic>
      <p:pic>
        <p:nvPicPr>
          <p:cNvPr id="235" name="Picture 234">
            <a:extLst>
              <a:ext uri="{FF2B5EF4-FFF2-40B4-BE49-F238E27FC236}">
                <a16:creationId xmlns:a16="http://schemas.microsoft.com/office/drawing/2014/main" id="{D7D3F474-5404-902A-703C-6D87FD30EBE5}"/>
              </a:ext>
            </a:extLst>
          </p:cNvPr>
          <p:cNvPicPr>
            <a:picLocks noChangeAspect="1"/>
          </p:cNvPicPr>
          <p:nvPr/>
        </p:nvPicPr>
        <p:blipFill>
          <a:blip r:embed="rId6">
            <a:alphaModFix amt="70000"/>
          </a:blip>
          <a:stretch>
            <a:fillRect/>
          </a:stretch>
        </p:blipFill>
        <p:spPr>
          <a:xfrm rot="20783141">
            <a:off x="2589789" y="2757955"/>
            <a:ext cx="48774" cy="48774"/>
          </a:xfrm>
          <a:prstGeom prst="rect">
            <a:avLst/>
          </a:prstGeom>
          <a:effectLst>
            <a:outerShdw blurRad="50800" dist="38100" dir="5400000" algn="ctr" rotWithShape="0">
              <a:schemeClr val="tx1">
                <a:alpha val="50000"/>
              </a:schemeClr>
            </a:outerShdw>
          </a:effectLst>
        </p:spPr>
      </p:pic>
      <p:pic>
        <p:nvPicPr>
          <p:cNvPr id="239" name="Picture 238">
            <a:extLst>
              <a:ext uri="{FF2B5EF4-FFF2-40B4-BE49-F238E27FC236}">
                <a16:creationId xmlns:a16="http://schemas.microsoft.com/office/drawing/2014/main" id="{95EAE631-CD65-C8DD-4CA1-51873FFFE86E}"/>
              </a:ext>
            </a:extLst>
          </p:cNvPr>
          <p:cNvPicPr>
            <a:picLocks noChangeAspect="1"/>
          </p:cNvPicPr>
          <p:nvPr/>
        </p:nvPicPr>
        <p:blipFill>
          <a:blip r:embed="rId6">
            <a:alphaModFix amt="70000"/>
          </a:blip>
          <a:stretch>
            <a:fillRect/>
          </a:stretch>
        </p:blipFill>
        <p:spPr>
          <a:xfrm rot="20783141">
            <a:off x="2415164" y="2547363"/>
            <a:ext cx="48774" cy="48774"/>
          </a:xfrm>
          <a:prstGeom prst="rect">
            <a:avLst/>
          </a:prstGeom>
          <a:effectLst>
            <a:outerShdw blurRad="50800" dist="38100" dir="5400000" algn="ctr" rotWithShape="0">
              <a:schemeClr val="tx1">
                <a:alpha val="50000"/>
              </a:schemeClr>
            </a:outerShdw>
          </a:effectLst>
        </p:spPr>
      </p:pic>
      <p:pic>
        <p:nvPicPr>
          <p:cNvPr id="240" name="Picture 239">
            <a:extLst>
              <a:ext uri="{FF2B5EF4-FFF2-40B4-BE49-F238E27FC236}">
                <a16:creationId xmlns:a16="http://schemas.microsoft.com/office/drawing/2014/main" id="{869BE98B-CCD3-FD82-BFA7-5DEB55D74678}"/>
              </a:ext>
            </a:extLst>
          </p:cNvPr>
          <p:cNvPicPr>
            <a:picLocks noChangeAspect="1"/>
          </p:cNvPicPr>
          <p:nvPr/>
        </p:nvPicPr>
        <p:blipFill>
          <a:blip r:embed="rId6">
            <a:alphaModFix amt="70000"/>
          </a:blip>
          <a:stretch>
            <a:fillRect/>
          </a:stretch>
        </p:blipFill>
        <p:spPr>
          <a:xfrm rot="20783141">
            <a:off x="2345314" y="2646830"/>
            <a:ext cx="48774" cy="48774"/>
          </a:xfrm>
          <a:prstGeom prst="rect">
            <a:avLst/>
          </a:prstGeom>
          <a:effectLst>
            <a:outerShdw blurRad="50800" dist="38100" dir="5400000" algn="ctr" rotWithShape="0">
              <a:schemeClr val="tx1">
                <a:alpha val="50000"/>
              </a:schemeClr>
            </a:outerShdw>
          </a:effectLst>
        </p:spPr>
      </p:pic>
      <p:pic>
        <p:nvPicPr>
          <p:cNvPr id="241" name="Picture 240">
            <a:extLst>
              <a:ext uri="{FF2B5EF4-FFF2-40B4-BE49-F238E27FC236}">
                <a16:creationId xmlns:a16="http://schemas.microsoft.com/office/drawing/2014/main" id="{EFFF0797-54E4-A298-7258-274A077F9287}"/>
              </a:ext>
            </a:extLst>
          </p:cNvPr>
          <p:cNvPicPr>
            <a:picLocks noChangeAspect="1"/>
          </p:cNvPicPr>
          <p:nvPr/>
        </p:nvPicPr>
        <p:blipFill>
          <a:blip r:embed="rId6">
            <a:alphaModFix amt="70000"/>
          </a:blip>
          <a:stretch>
            <a:fillRect/>
          </a:stretch>
        </p:blipFill>
        <p:spPr>
          <a:xfrm rot="20783141">
            <a:off x="2421514" y="2754780"/>
            <a:ext cx="48774" cy="48774"/>
          </a:xfrm>
          <a:prstGeom prst="rect">
            <a:avLst/>
          </a:prstGeom>
          <a:effectLst>
            <a:outerShdw blurRad="50800" dist="38100" dir="5400000" algn="ctr" rotWithShape="0">
              <a:schemeClr val="tx1">
                <a:alpha val="50000"/>
              </a:schemeClr>
            </a:outerShdw>
          </a:effectLst>
        </p:spPr>
      </p:pic>
      <p:pic>
        <p:nvPicPr>
          <p:cNvPr id="242" name="Picture 241">
            <a:extLst>
              <a:ext uri="{FF2B5EF4-FFF2-40B4-BE49-F238E27FC236}">
                <a16:creationId xmlns:a16="http://schemas.microsoft.com/office/drawing/2014/main" id="{DDD32681-EC35-6100-8D15-63A4E8DBE7A7}"/>
              </a:ext>
            </a:extLst>
          </p:cNvPr>
          <p:cNvPicPr>
            <a:picLocks noChangeAspect="1"/>
          </p:cNvPicPr>
          <p:nvPr/>
        </p:nvPicPr>
        <p:blipFill>
          <a:blip r:embed="rId6">
            <a:alphaModFix amt="70000"/>
          </a:blip>
          <a:stretch>
            <a:fillRect/>
          </a:stretch>
        </p:blipFill>
        <p:spPr>
          <a:xfrm rot="20783141">
            <a:off x="2681132" y="2662174"/>
            <a:ext cx="137160" cy="109891"/>
          </a:xfrm>
          <a:prstGeom prst="rect">
            <a:avLst/>
          </a:prstGeom>
          <a:effectLst>
            <a:outerShdw blurRad="50800" dist="38100" dir="5400000" algn="ctr" rotWithShape="0">
              <a:schemeClr val="tx1">
                <a:alpha val="50000"/>
              </a:schemeClr>
            </a:outerShdw>
          </a:effectLst>
        </p:spPr>
      </p:pic>
      <p:pic>
        <p:nvPicPr>
          <p:cNvPr id="243" name="Picture 242">
            <a:extLst>
              <a:ext uri="{FF2B5EF4-FFF2-40B4-BE49-F238E27FC236}">
                <a16:creationId xmlns:a16="http://schemas.microsoft.com/office/drawing/2014/main" id="{1D71F6C2-69FD-62C3-FE1A-BBBB79AD3EEB}"/>
              </a:ext>
            </a:extLst>
          </p:cNvPr>
          <p:cNvPicPr>
            <a:picLocks noChangeAspect="1"/>
          </p:cNvPicPr>
          <p:nvPr/>
        </p:nvPicPr>
        <p:blipFill>
          <a:blip r:embed="rId5"/>
          <a:stretch>
            <a:fillRect/>
          </a:stretch>
        </p:blipFill>
        <p:spPr>
          <a:xfrm rot="16637589">
            <a:off x="2721045" y="2686809"/>
            <a:ext cx="69295" cy="58246"/>
          </a:xfrm>
          <a:prstGeom prst="rect">
            <a:avLst/>
          </a:prstGeom>
        </p:spPr>
      </p:pic>
      <p:pic>
        <p:nvPicPr>
          <p:cNvPr id="246" name="Picture 245">
            <a:extLst>
              <a:ext uri="{FF2B5EF4-FFF2-40B4-BE49-F238E27FC236}">
                <a16:creationId xmlns:a16="http://schemas.microsoft.com/office/drawing/2014/main" id="{408637DD-4934-C4A5-EA8F-A69AE0200E79}"/>
              </a:ext>
            </a:extLst>
          </p:cNvPr>
          <p:cNvPicPr>
            <a:picLocks noChangeAspect="1"/>
          </p:cNvPicPr>
          <p:nvPr/>
        </p:nvPicPr>
        <p:blipFill>
          <a:blip r:embed="rId6">
            <a:alphaModFix amt="70000"/>
          </a:blip>
          <a:stretch>
            <a:fillRect/>
          </a:stretch>
        </p:blipFill>
        <p:spPr>
          <a:xfrm rot="20783141">
            <a:off x="2554863" y="2614905"/>
            <a:ext cx="48774" cy="48774"/>
          </a:xfrm>
          <a:prstGeom prst="rect">
            <a:avLst/>
          </a:prstGeom>
          <a:effectLst>
            <a:outerShdw blurRad="50800" dist="38100" dir="5400000" algn="ctr" rotWithShape="0">
              <a:schemeClr val="tx1">
                <a:alpha val="50000"/>
              </a:schemeClr>
            </a:outerShdw>
          </a:effectLst>
        </p:spPr>
      </p:pic>
      <p:pic>
        <p:nvPicPr>
          <p:cNvPr id="247" name="Picture 246">
            <a:extLst>
              <a:ext uri="{FF2B5EF4-FFF2-40B4-BE49-F238E27FC236}">
                <a16:creationId xmlns:a16="http://schemas.microsoft.com/office/drawing/2014/main" id="{0D76BD07-1622-DB8F-77F7-2708EB30E523}"/>
              </a:ext>
            </a:extLst>
          </p:cNvPr>
          <p:cNvPicPr>
            <a:picLocks noChangeAspect="1"/>
          </p:cNvPicPr>
          <p:nvPr/>
        </p:nvPicPr>
        <p:blipFill>
          <a:blip r:embed="rId6">
            <a:alphaModFix amt="70000"/>
          </a:blip>
          <a:stretch>
            <a:fillRect/>
          </a:stretch>
        </p:blipFill>
        <p:spPr>
          <a:xfrm rot="20783141">
            <a:off x="2675513" y="2621255"/>
            <a:ext cx="48774" cy="48774"/>
          </a:xfrm>
          <a:prstGeom prst="rect">
            <a:avLst/>
          </a:prstGeom>
          <a:effectLst>
            <a:outerShdw blurRad="50800" dist="38100" dir="5400000" algn="ctr" rotWithShape="0">
              <a:schemeClr val="tx1">
                <a:alpha val="50000"/>
              </a:schemeClr>
            </a:outerShdw>
          </a:effectLst>
        </p:spPr>
      </p:pic>
      <p:sp>
        <p:nvSpPr>
          <p:cNvPr id="248" name="Oval 247">
            <a:extLst>
              <a:ext uri="{FF2B5EF4-FFF2-40B4-BE49-F238E27FC236}">
                <a16:creationId xmlns:a16="http://schemas.microsoft.com/office/drawing/2014/main" id="{AB5D10C9-E6F9-DDD1-1B51-087560013134}"/>
              </a:ext>
            </a:extLst>
          </p:cNvPr>
          <p:cNvSpPr/>
          <p:nvPr/>
        </p:nvSpPr>
        <p:spPr>
          <a:xfrm rot="3975890">
            <a:off x="2299261" y="2324837"/>
            <a:ext cx="552325" cy="570025"/>
          </a:xfrm>
          <a:prstGeom prst="ellipse">
            <a:avLst/>
          </a:prstGeom>
          <a:solidFill>
            <a:schemeClr val="bg1"/>
          </a:solidFill>
          <a:ln>
            <a:noFill/>
          </a:ln>
          <a:effectLst>
            <a:glow>
              <a:srgbClr val="CCBEB3"/>
            </a:glow>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triped Right Arrow 28">
            <a:extLst>
              <a:ext uri="{FF2B5EF4-FFF2-40B4-BE49-F238E27FC236}">
                <a16:creationId xmlns:a16="http://schemas.microsoft.com/office/drawing/2014/main" id="{94A13F4F-FC06-CF45-86BD-334760408E24}"/>
              </a:ext>
            </a:extLst>
          </p:cNvPr>
          <p:cNvSpPr/>
          <p:nvPr/>
        </p:nvSpPr>
        <p:spPr>
          <a:xfrm>
            <a:off x="3075139" y="2657124"/>
            <a:ext cx="2610883" cy="385010"/>
          </a:xfrm>
          <a:prstGeom prst="stripedRightArrow">
            <a:avLst/>
          </a:prstGeom>
          <a:gradFill>
            <a:gsLst>
              <a:gs pos="0">
                <a:srgbClr val="C2B2A5"/>
              </a:gs>
              <a:gs pos="43000">
                <a:srgbClr val="615953">
                  <a:alpha val="93000"/>
                </a:srgbClr>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F972C76-3E87-57EC-D85F-4C9B6D9390FB}"/>
              </a:ext>
            </a:extLst>
          </p:cNvPr>
          <p:cNvPicPr>
            <a:picLocks noChangeAspect="1"/>
          </p:cNvPicPr>
          <p:nvPr/>
        </p:nvPicPr>
        <p:blipFill>
          <a:blip r:embed="rId7"/>
          <a:stretch>
            <a:fillRect/>
          </a:stretch>
        </p:blipFill>
        <p:spPr>
          <a:xfrm rot="19272873">
            <a:off x="5797852" y="1523700"/>
            <a:ext cx="2232387" cy="2647020"/>
          </a:xfrm>
          <a:prstGeom prst="ellipse">
            <a:avLst/>
          </a:prstGeom>
          <a:ln>
            <a:noFill/>
          </a:ln>
          <a:effectLst>
            <a:softEdge rad="304800"/>
          </a:effectLst>
        </p:spPr>
      </p:pic>
      <p:sp>
        <p:nvSpPr>
          <p:cNvPr id="233" name="Oval 232">
            <a:extLst>
              <a:ext uri="{FF2B5EF4-FFF2-40B4-BE49-F238E27FC236}">
                <a16:creationId xmlns:a16="http://schemas.microsoft.com/office/drawing/2014/main" id="{537A3AB2-B781-07F6-EB6B-726719A4D137}"/>
              </a:ext>
            </a:extLst>
          </p:cNvPr>
          <p:cNvSpPr/>
          <p:nvPr/>
        </p:nvSpPr>
        <p:spPr>
          <a:xfrm rot="19499180">
            <a:off x="6478843" y="2674569"/>
            <a:ext cx="1634165" cy="1265896"/>
          </a:xfrm>
          <a:prstGeom prst="ellipse">
            <a:avLst/>
          </a:prstGeom>
          <a:solidFill>
            <a:srgbClr val="EAFCD8">
              <a:alpha val="2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C22FCB6F-5A6A-3ADB-CF4E-7DCD8FA0F129}"/>
              </a:ext>
            </a:extLst>
          </p:cNvPr>
          <p:cNvCxnSpPr>
            <a:cxnSpLocks/>
          </p:cNvCxnSpPr>
          <p:nvPr/>
        </p:nvCxnSpPr>
        <p:spPr>
          <a:xfrm flipH="1">
            <a:off x="6895314" y="2060532"/>
            <a:ext cx="770615" cy="511218"/>
          </a:xfrm>
          <a:prstGeom prst="line">
            <a:avLst/>
          </a:prstGeom>
          <a:ln w="12700" cap="rnd">
            <a:solidFill>
              <a:schemeClr val="tx1">
                <a:lumMod val="65000"/>
                <a:lumOff val="35000"/>
              </a:schemeClr>
            </a:solidFill>
          </a:ln>
          <a:effectLst>
            <a:glow rad="19050">
              <a:schemeClr val="bg1">
                <a:lumMod val="95000"/>
              </a:schemeClr>
            </a:glow>
          </a:effectLst>
        </p:spPr>
        <p:style>
          <a:lnRef idx="1">
            <a:schemeClr val="accent1"/>
          </a:lnRef>
          <a:fillRef idx="0">
            <a:schemeClr val="accent1"/>
          </a:fillRef>
          <a:effectRef idx="0">
            <a:schemeClr val="accent1"/>
          </a:effectRef>
          <a:fontRef idx="minor">
            <a:schemeClr val="tx1"/>
          </a:fontRef>
        </p:style>
      </p:cxnSp>
      <p:sp>
        <p:nvSpPr>
          <p:cNvPr id="5" name="Rectangle 13">
            <a:extLst>
              <a:ext uri="{FF2B5EF4-FFF2-40B4-BE49-F238E27FC236}">
                <a16:creationId xmlns:a16="http://schemas.microsoft.com/office/drawing/2014/main" id="{CBED2C93-28F6-4755-8D75-3C8A7E596A4A}"/>
              </a:ext>
            </a:extLst>
          </p:cNvPr>
          <p:cNvSpPr>
            <a:spLocks noChangeArrowheads="1"/>
          </p:cNvSpPr>
          <p:nvPr/>
        </p:nvSpPr>
        <p:spPr bwMode="auto">
          <a:xfrm>
            <a:off x="7625657" y="1826494"/>
            <a:ext cx="890261" cy="432890"/>
          </a:xfrm>
          <a:prstGeom prst="rect">
            <a:avLst/>
          </a:prstGeom>
          <a:noFill/>
          <a:ln w="12700">
            <a:noFill/>
            <a:miter lim="800000"/>
            <a:headEnd/>
            <a:tailEnd/>
          </a:ln>
          <a:effectLst/>
        </p:spPr>
        <p:txBody>
          <a:bodyPr wrap="none" anchor="ctr">
            <a:prstTxWarp prst="textNoShape">
              <a:avLst/>
            </a:prstTxWarp>
          </a:bodyPr>
          <a:lstStyle/>
          <a:p>
            <a:r>
              <a:rPr lang="en-US" sz="1400" dirty="0">
                <a:solidFill>
                  <a:schemeClr val="tx1">
                    <a:lumMod val="75000"/>
                    <a:lumOff val="25000"/>
                  </a:schemeClr>
                </a:solidFill>
                <a:latin typeface="Calibri" panose="020F0502020204030204" pitchFamily="34" charset="0"/>
                <a:cs typeface="Calibri" panose="020F0502020204030204" pitchFamily="34" charset="0"/>
              </a:rPr>
              <a:t>HIV RNA</a:t>
            </a:r>
          </a:p>
        </p:txBody>
      </p:sp>
      <p:sp>
        <p:nvSpPr>
          <p:cNvPr id="8" name="Rectangle 7">
            <a:extLst>
              <a:ext uri="{FF2B5EF4-FFF2-40B4-BE49-F238E27FC236}">
                <a16:creationId xmlns:a16="http://schemas.microsoft.com/office/drawing/2014/main" id="{A1028F49-B65F-F28E-0FE4-4A7E8C514BD1}"/>
              </a:ext>
            </a:extLst>
          </p:cNvPr>
          <p:cNvSpPr/>
          <p:nvPr/>
        </p:nvSpPr>
        <p:spPr>
          <a:xfrm>
            <a:off x="1123403" y="4102468"/>
            <a:ext cx="1431235" cy="3339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1860"/>
              </a:lnSpc>
            </a:pPr>
            <a:r>
              <a:rPr lang="en-US" sz="1600" dirty="0" err="1">
                <a:solidFill>
                  <a:schemeClr val="tx1">
                    <a:lumMod val="75000"/>
                    <a:lumOff val="25000"/>
                  </a:schemeClr>
                </a:solidFill>
                <a:latin typeface="Calibri" panose="020F0502020204030204" pitchFamily="34" charset="0"/>
                <a:cs typeface="Calibri" panose="020F0502020204030204" pitchFamily="34" charset="0"/>
              </a:rPr>
              <a:t>Lenacapavir</a:t>
            </a: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244" name="Picture 243">
            <a:extLst>
              <a:ext uri="{FF2B5EF4-FFF2-40B4-BE49-F238E27FC236}">
                <a16:creationId xmlns:a16="http://schemas.microsoft.com/office/drawing/2014/main" id="{39E73817-90CC-E874-FF5F-E4C45DE130DF}"/>
              </a:ext>
            </a:extLst>
          </p:cNvPr>
          <p:cNvPicPr>
            <a:picLocks noChangeAspect="1"/>
          </p:cNvPicPr>
          <p:nvPr/>
        </p:nvPicPr>
        <p:blipFill>
          <a:blip r:embed="rId5"/>
          <a:stretch>
            <a:fillRect/>
          </a:stretch>
        </p:blipFill>
        <p:spPr>
          <a:xfrm>
            <a:off x="1235989" y="4188625"/>
            <a:ext cx="219486" cy="188805"/>
          </a:xfrm>
          <a:prstGeom prst="rect">
            <a:avLst/>
          </a:prstGeom>
        </p:spPr>
      </p:pic>
      <p:grpSp>
        <p:nvGrpSpPr>
          <p:cNvPr id="249" name="Group 248">
            <a:extLst>
              <a:ext uri="{FF2B5EF4-FFF2-40B4-BE49-F238E27FC236}">
                <a16:creationId xmlns:a16="http://schemas.microsoft.com/office/drawing/2014/main" id="{D5D2D3C2-FC4D-98FD-B352-4447CE4EAF0C}"/>
              </a:ext>
            </a:extLst>
          </p:cNvPr>
          <p:cNvGrpSpPr/>
          <p:nvPr/>
        </p:nvGrpSpPr>
        <p:grpSpPr>
          <a:xfrm>
            <a:off x="5957784" y="1900363"/>
            <a:ext cx="1736890" cy="1844293"/>
            <a:chOff x="5957784" y="1900363"/>
            <a:chExt cx="1736890" cy="1844293"/>
          </a:xfrm>
        </p:grpSpPr>
        <p:pic>
          <p:nvPicPr>
            <p:cNvPr id="250" name="Picture 249">
              <a:extLst>
                <a:ext uri="{FF2B5EF4-FFF2-40B4-BE49-F238E27FC236}">
                  <a16:creationId xmlns:a16="http://schemas.microsoft.com/office/drawing/2014/main" id="{12492803-9300-ADDD-2C97-F2836FDE1831}"/>
                </a:ext>
              </a:extLst>
            </p:cNvPr>
            <p:cNvPicPr>
              <a:picLocks noChangeAspect="1"/>
            </p:cNvPicPr>
            <p:nvPr/>
          </p:nvPicPr>
          <p:blipFill>
            <a:blip r:embed="rId5">
              <a:alphaModFix amt="50000"/>
            </a:blip>
            <a:stretch>
              <a:fillRect/>
            </a:stretch>
          </p:blipFill>
          <p:spPr>
            <a:xfrm rot="1819093">
              <a:off x="6964456" y="2203196"/>
              <a:ext cx="67711" cy="59608"/>
            </a:xfrm>
            <a:prstGeom prst="rect">
              <a:avLst/>
            </a:prstGeom>
          </p:spPr>
        </p:pic>
        <p:pic>
          <p:nvPicPr>
            <p:cNvPr id="251" name="Picture 250">
              <a:extLst>
                <a:ext uri="{FF2B5EF4-FFF2-40B4-BE49-F238E27FC236}">
                  <a16:creationId xmlns:a16="http://schemas.microsoft.com/office/drawing/2014/main" id="{2F835F96-F439-493D-08A6-BDD5130E7EA7}"/>
                </a:ext>
              </a:extLst>
            </p:cNvPr>
            <p:cNvPicPr>
              <a:picLocks noChangeAspect="1"/>
            </p:cNvPicPr>
            <p:nvPr/>
          </p:nvPicPr>
          <p:blipFill>
            <a:blip r:embed="rId5">
              <a:alphaModFix amt="50000"/>
            </a:blip>
            <a:stretch>
              <a:fillRect/>
            </a:stretch>
          </p:blipFill>
          <p:spPr>
            <a:xfrm rot="1819093">
              <a:off x="7092784" y="2097688"/>
              <a:ext cx="67711" cy="59608"/>
            </a:xfrm>
            <a:prstGeom prst="rect">
              <a:avLst/>
            </a:prstGeom>
          </p:spPr>
        </p:pic>
        <p:pic>
          <p:nvPicPr>
            <p:cNvPr id="252" name="Picture 251">
              <a:extLst>
                <a:ext uri="{FF2B5EF4-FFF2-40B4-BE49-F238E27FC236}">
                  <a16:creationId xmlns:a16="http://schemas.microsoft.com/office/drawing/2014/main" id="{C29274CF-8473-5D42-839B-64B3857149B3}"/>
                </a:ext>
              </a:extLst>
            </p:cNvPr>
            <p:cNvPicPr>
              <a:picLocks noChangeAspect="1"/>
            </p:cNvPicPr>
            <p:nvPr/>
          </p:nvPicPr>
          <p:blipFill>
            <a:blip r:embed="rId5">
              <a:alphaModFix amt="70000"/>
            </a:blip>
            <a:stretch>
              <a:fillRect/>
            </a:stretch>
          </p:blipFill>
          <p:spPr>
            <a:xfrm rot="2403126">
              <a:off x="7515871" y="2398157"/>
              <a:ext cx="67711" cy="59608"/>
            </a:xfrm>
            <a:prstGeom prst="rect">
              <a:avLst/>
            </a:prstGeom>
          </p:spPr>
        </p:pic>
        <p:pic>
          <p:nvPicPr>
            <p:cNvPr id="253" name="Picture 252">
              <a:extLst>
                <a:ext uri="{FF2B5EF4-FFF2-40B4-BE49-F238E27FC236}">
                  <a16:creationId xmlns:a16="http://schemas.microsoft.com/office/drawing/2014/main" id="{1B79A7BC-39F1-73EC-FB8C-9054C2EE6DF2}"/>
                </a:ext>
              </a:extLst>
            </p:cNvPr>
            <p:cNvPicPr>
              <a:picLocks noChangeAspect="1"/>
            </p:cNvPicPr>
            <p:nvPr/>
          </p:nvPicPr>
          <p:blipFill>
            <a:blip r:embed="rId5"/>
            <a:stretch>
              <a:fillRect/>
            </a:stretch>
          </p:blipFill>
          <p:spPr>
            <a:xfrm rot="2403126">
              <a:off x="7127219" y="2175225"/>
              <a:ext cx="67711" cy="59608"/>
            </a:xfrm>
            <a:prstGeom prst="rect">
              <a:avLst/>
            </a:prstGeom>
          </p:spPr>
        </p:pic>
        <p:pic>
          <p:nvPicPr>
            <p:cNvPr id="254" name="Picture 253">
              <a:extLst>
                <a:ext uri="{FF2B5EF4-FFF2-40B4-BE49-F238E27FC236}">
                  <a16:creationId xmlns:a16="http://schemas.microsoft.com/office/drawing/2014/main" id="{D718E9F1-E6FC-03A0-364F-FD4614F41892}"/>
                </a:ext>
              </a:extLst>
            </p:cNvPr>
            <p:cNvPicPr>
              <a:picLocks noChangeAspect="1"/>
            </p:cNvPicPr>
            <p:nvPr/>
          </p:nvPicPr>
          <p:blipFill>
            <a:blip r:embed="rId5">
              <a:alphaModFix amt="70000"/>
            </a:blip>
            <a:stretch>
              <a:fillRect/>
            </a:stretch>
          </p:blipFill>
          <p:spPr>
            <a:xfrm rot="2918404">
              <a:off x="7301188" y="2361198"/>
              <a:ext cx="67711" cy="59608"/>
            </a:xfrm>
            <a:prstGeom prst="rect">
              <a:avLst/>
            </a:prstGeom>
          </p:spPr>
        </p:pic>
        <p:pic>
          <p:nvPicPr>
            <p:cNvPr id="255" name="Picture 254">
              <a:extLst>
                <a:ext uri="{FF2B5EF4-FFF2-40B4-BE49-F238E27FC236}">
                  <a16:creationId xmlns:a16="http://schemas.microsoft.com/office/drawing/2014/main" id="{A43680B4-58E0-4FA3-B0F1-20C125C63937}"/>
                </a:ext>
              </a:extLst>
            </p:cNvPr>
            <p:cNvPicPr>
              <a:picLocks noChangeAspect="1"/>
            </p:cNvPicPr>
            <p:nvPr/>
          </p:nvPicPr>
          <p:blipFill>
            <a:blip r:embed="rId5">
              <a:alphaModFix amt="50000"/>
            </a:blip>
            <a:stretch>
              <a:fillRect/>
            </a:stretch>
          </p:blipFill>
          <p:spPr>
            <a:xfrm rot="4022649">
              <a:off x="7469442" y="2977247"/>
              <a:ext cx="67711" cy="59608"/>
            </a:xfrm>
            <a:prstGeom prst="rect">
              <a:avLst/>
            </a:prstGeom>
          </p:spPr>
        </p:pic>
        <p:pic>
          <p:nvPicPr>
            <p:cNvPr id="256" name="Picture 255">
              <a:extLst>
                <a:ext uri="{FF2B5EF4-FFF2-40B4-BE49-F238E27FC236}">
                  <a16:creationId xmlns:a16="http://schemas.microsoft.com/office/drawing/2014/main" id="{F11D400E-CA44-27BF-4ED6-552A003EF819}"/>
                </a:ext>
              </a:extLst>
            </p:cNvPr>
            <p:cNvPicPr>
              <a:picLocks noChangeAspect="1"/>
            </p:cNvPicPr>
            <p:nvPr/>
          </p:nvPicPr>
          <p:blipFill>
            <a:blip r:embed="rId5">
              <a:alphaModFix amt="50000"/>
            </a:blip>
            <a:stretch>
              <a:fillRect/>
            </a:stretch>
          </p:blipFill>
          <p:spPr>
            <a:xfrm rot="4559957">
              <a:off x="7631014" y="3081444"/>
              <a:ext cx="67711" cy="59608"/>
            </a:xfrm>
            <a:prstGeom prst="rect">
              <a:avLst/>
            </a:prstGeom>
          </p:spPr>
        </p:pic>
        <p:pic>
          <p:nvPicPr>
            <p:cNvPr id="257" name="Picture 256">
              <a:extLst>
                <a:ext uri="{FF2B5EF4-FFF2-40B4-BE49-F238E27FC236}">
                  <a16:creationId xmlns:a16="http://schemas.microsoft.com/office/drawing/2014/main" id="{63BD7C9F-FF17-3474-49BA-76851ED2DADD}"/>
                </a:ext>
              </a:extLst>
            </p:cNvPr>
            <p:cNvPicPr>
              <a:picLocks noChangeAspect="1"/>
            </p:cNvPicPr>
            <p:nvPr/>
          </p:nvPicPr>
          <p:blipFill>
            <a:blip r:embed="rId5">
              <a:alphaModFix amt="50000"/>
            </a:blip>
            <a:stretch>
              <a:fillRect/>
            </a:stretch>
          </p:blipFill>
          <p:spPr>
            <a:xfrm rot="5333922">
              <a:off x="7444047" y="3247795"/>
              <a:ext cx="67711" cy="59608"/>
            </a:xfrm>
            <a:prstGeom prst="rect">
              <a:avLst/>
            </a:prstGeom>
          </p:spPr>
        </p:pic>
        <p:pic>
          <p:nvPicPr>
            <p:cNvPr id="258" name="Picture 257">
              <a:extLst>
                <a:ext uri="{FF2B5EF4-FFF2-40B4-BE49-F238E27FC236}">
                  <a16:creationId xmlns:a16="http://schemas.microsoft.com/office/drawing/2014/main" id="{8A8E6F94-DE15-B443-548A-36C4A19DCA1B}"/>
                </a:ext>
              </a:extLst>
            </p:cNvPr>
            <p:cNvPicPr>
              <a:picLocks noChangeAspect="1"/>
            </p:cNvPicPr>
            <p:nvPr/>
          </p:nvPicPr>
          <p:blipFill>
            <a:blip r:embed="rId5">
              <a:alphaModFix amt="50000"/>
            </a:blip>
            <a:stretch>
              <a:fillRect/>
            </a:stretch>
          </p:blipFill>
          <p:spPr>
            <a:xfrm rot="897483">
              <a:off x="6788304" y="1997098"/>
              <a:ext cx="67711" cy="59608"/>
            </a:xfrm>
            <a:prstGeom prst="rect">
              <a:avLst/>
            </a:prstGeom>
          </p:spPr>
        </p:pic>
        <p:pic>
          <p:nvPicPr>
            <p:cNvPr id="259" name="Picture 258">
              <a:extLst>
                <a:ext uri="{FF2B5EF4-FFF2-40B4-BE49-F238E27FC236}">
                  <a16:creationId xmlns:a16="http://schemas.microsoft.com/office/drawing/2014/main" id="{1C789B8B-ADC6-A667-0D6E-448D75D45E67}"/>
                </a:ext>
              </a:extLst>
            </p:cNvPr>
            <p:cNvPicPr>
              <a:picLocks noChangeAspect="1"/>
            </p:cNvPicPr>
            <p:nvPr/>
          </p:nvPicPr>
          <p:blipFill>
            <a:blip r:embed="rId5"/>
            <a:stretch>
              <a:fillRect/>
            </a:stretch>
          </p:blipFill>
          <p:spPr>
            <a:xfrm rot="897483">
              <a:off x="6919644" y="2155188"/>
              <a:ext cx="67711" cy="59608"/>
            </a:xfrm>
            <a:prstGeom prst="rect">
              <a:avLst/>
            </a:prstGeom>
          </p:spPr>
        </p:pic>
        <p:pic>
          <p:nvPicPr>
            <p:cNvPr id="260" name="Picture 259">
              <a:extLst>
                <a:ext uri="{FF2B5EF4-FFF2-40B4-BE49-F238E27FC236}">
                  <a16:creationId xmlns:a16="http://schemas.microsoft.com/office/drawing/2014/main" id="{A16FFEDC-462D-8DD1-D1DC-DFE12B83E2E9}"/>
                </a:ext>
              </a:extLst>
            </p:cNvPr>
            <p:cNvPicPr>
              <a:picLocks noChangeAspect="1"/>
            </p:cNvPicPr>
            <p:nvPr/>
          </p:nvPicPr>
          <p:blipFill>
            <a:blip r:embed="rId5">
              <a:alphaModFix amt="50000"/>
            </a:blip>
            <a:stretch>
              <a:fillRect/>
            </a:stretch>
          </p:blipFill>
          <p:spPr>
            <a:xfrm rot="21572195">
              <a:off x="6557121" y="1900363"/>
              <a:ext cx="67711" cy="59608"/>
            </a:xfrm>
            <a:prstGeom prst="rect">
              <a:avLst/>
            </a:prstGeom>
          </p:spPr>
        </p:pic>
        <p:pic>
          <p:nvPicPr>
            <p:cNvPr id="261" name="Picture 260">
              <a:extLst>
                <a:ext uri="{FF2B5EF4-FFF2-40B4-BE49-F238E27FC236}">
                  <a16:creationId xmlns:a16="http://schemas.microsoft.com/office/drawing/2014/main" id="{2D5BBD7D-2FB4-2E95-9425-F68CE38DB588}"/>
                </a:ext>
              </a:extLst>
            </p:cNvPr>
            <p:cNvPicPr>
              <a:picLocks noChangeAspect="1"/>
            </p:cNvPicPr>
            <p:nvPr/>
          </p:nvPicPr>
          <p:blipFill>
            <a:blip r:embed="rId5">
              <a:alphaModFix amt="50000"/>
            </a:blip>
            <a:stretch>
              <a:fillRect/>
            </a:stretch>
          </p:blipFill>
          <p:spPr>
            <a:xfrm rot="21572195">
              <a:off x="6636866" y="1944279"/>
              <a:ext cx="67711" cy="59608"/>
            </a:xfrm>
            <a:prstGeom prst="rect">
              <a:avLst/>
            </a:prstGeom>
          </p:spPr>
        </p:pic>
        <p:pic>
          <p:nvPicPr>
            <p:cNvPr id="262" name="Picture 261">
              <a:extLst>
                <a:ext uri="{FF2B5EF4-FFF2-40B4-BE49-F238E27FC236}">
                  <a16:creationId xmlns:a16="http://schemas.microsoft.com/office/drawing/2014/main" id="{1815864C-5C5A-26D2-C327-D04550BC2406}"/>
                </a:ext>
              </a:extLst>
            </p:cNvPr>
            <p:cNvPicPr>
              <a:picLocks noChangeAspect="1"/>
            </p:cNvPicPr>
            <p:nvPr/>
          </p:nvPicPr>
          <p:blipFill>
            <a:blip r:embed="rId5">
              <a:alphaModFix amt="70000"/>
            </a:blip>
            <a:stretch>
              <a:fillRect/>
            </a:stretch>
          </p:blipFill>
          <p:spPr>
            <a:xfrm rot="20628566">
              <a:off x="6416311" y="1946411"/>
              <a:ext cx="67711" cy="59608"/>
            </a:xfrm>
            <a:prstGeom prst="rect">
              <a:avLst/>
            </a:prstGeom>
          </p:spPr>
        </p:pic>
        <p:pic>
          <p:nvPicPr>
            <p:cNvPr id="263" name="Picture 262">
              <a:extLst>
                <a:ext uri="{FF2B5EF4-FFF2-40B4-BE49-F238E27FC236}">
                  <a16:creationId xmlns:a16="http://schemas.microsoft.com/office/drawing/2014/main" id="{3BE333BF-A3F6-2394-474B-D1BE73ECFBCD}"/>
                </a:ext>
              </a:extLst>
            </p:cNvPr>
            <p:cNvPicPr>
              <a:picLocks noChangeAspect="1"/>
            </p:cNvPicPr>
            <p:nvPr/>
          </p:nvPicPr>
          <p:blipFill>
            <a:blip r:embed="rId5">
              <a:alphaModFix amt="50000"/>
            </a:blip>
            <a:stretch>
              <a:fillRect/>
            </a:stretch>
          </p:blipFill>
          <p:spPr>
            <a:xfrm rot="20628566">
              <a:off x="6344355" y="1984415"/>
              <a:ext cx="67711" cy="59608"/>
            </a:xfrm>
            <a:prstGeom prst="rect">
              <a:avLst/>
            </a:prstGeom>
          </p:spPr>
        </p:pic>
        <p:pic>
          <p:nvPicPr>
            <p:cNvPr id="264" name="Picture 263">
              <a:extLst>
                <a:ext uri="{FF2B5EF4-FFF2-40B4-BE49-F238E27FC236}">
                  <a16:creationId xmlns:a16="http://schemas.microsoft.com/office/drawing/2014/main" id="{79A7C169-6546-067C-0350-E76A145D1806}"/>
                </a:ext>
              </a:extLst>
            </p:cNvPr>
            <p:cNvPicPr>
              <a:picLocks noChangeAspect="1"/>
            </p:cNvPicPr>
            <p:nvPr/>
          </p:nvPicPr>
          <p:blipFill>
            <a:blip r:embed="rId5">
              <a:alphaModFix amt="50000"/>
            </a:blip>
            <a:stretch>
              <a:fillRect/>
            </a:stretch>
          </p:blipFill>
          <p:spPr>
            <a:xfrm rot="19270399">
              <a:off x="6205711" y="2084962"/>
              <a:ext cx="67711" cy="59608"/>
            </a:xfrm>
            <a:prstGeom prst="rect">
              <a:avLst/>
            </a:prstGeom>
          </p:spPr>
        </p:pic>
        <p:pic>
          <p:nvPicPr>
            <p:cNvPr id="265" name="Picture 264">
              <a:extLst>
                <a:ext uri="{FF2B5EF4-FFF2-40B4-BE49-F238E27FC236}">
                  <a16:creationId xmlns:a16="http://schemas.microsoft.com/office/drawing/2014/main" id="{4CB6C0EF-2483-6C31-B31E-3EBA30C4C835}"/>
                </a:ext>
              </a:extLst>
            </p:cNvPr>
            <p:cNvPicPr>
              <a:picLocks noChangeAspect="1"/>
            </p:cNvPicPr>
            <p:nvPr/>
          </p:nvPicPr>
          <p:blipFill>
            <a:blip r:embed="rId5">
              <a:alphaModFix amt="50000"/>
            </a:blip>
            <a:stretch>
              <a:fillRect/>
            </a:stretch>
          </p:blipFill>
          <p:spPr>
            <a:xfrm rot="19270399">
              <a:off x="6259639" y="2045795"/>
              <a:ext cx="67711" cy="59608"/>
            </a:xfrm>
            <a:prstGeom prst="rect">
              <a:avLst/>
            </a:prstGeom>
          </p:spPr>
        </p:pic>
        <p:pic>
          <p:nvPicPr>
            <p:cNvPr id="266" name="Picture 265">
              <a:extLst>
                <a:ext uri="{FF2B5EF4-FFF2-40B4-BE49-F238E27FC236}">
                  <a16:creationId xmlns:a16="http://schemas.microsoft.com/office/drawing/2014/main" id="{C468E6B9-5C20-828E-D67E-E98506690621}"/>
                </a:ext>
              </a:extLst>
            </p:cNvPr>
            <p:cNvPicPr>
              <a:picLocks noChangeAspect="1"/>
            </p:cNvPicPr>
            <p:nvPr/>
          </p:nvPicPr>
          <p:blipFill>
            <a:blip r:embed="rId5">
              <a:alphaModFix amt="50000"/>
            </a:blip>
            <a:stretch>
              <a:fillRect/>
            </a:stretch>
          </p:blipFill>
          <p:spPr>
            <a:xfrm rot="18716620">
              <a:off x="6068883" y="2179083"/>
              <a:ext cx="67711" cy="59608"/>
            </a:xfrm>
            <a:prstGeom prst="rect">
              <a:avLst/>
            </a:prstGeom>
          </p:spPr>
        </p:pic>
        <p:pic>
          <p:nvPicPr>
            <p:cNvPr id="267" name="Picture 266">
              <a:extLst>
                <a:ext uri="{FF2B5EF4-FFF2-40B4-BE49-F238E27FC236}">
                  <a16:creationId xmlns:a16="http://schemas.microsoft.com/office/drawing/2014/main" id="{E07631AC-5C48-71A1-C3AF-EFD46B33E0D6}"/>
                </a:ext>
              </a:extLst>
            </p:cNvPr>
            <p:cNvPicPr>
              <a:picLocks noChangeAspect="1"/>
            </p:cNvPicPr>
            <p:nvPr/>
          </p:nvPicPr>
          <p:blipFill>
            <a:blip r:embed="rId5">
              <a:alphaModFix amt="50000"/>
            </a:blip>
            <a:stretch>
              <a:fillRect/>
            </a:stretch>
          </p:blipFill>
          <p:spPr>
            <a:xfrm rot="18716620">
              <a:off x="6136263" y="2125894"/>
              <a:ext cx="67711" cy="59608"/>
            </a:xfrm>
            <a:prstGeom prst="rect">
              <a:avLst/>
            </a:prstGeom>
          </p:spPr>
        </p:pic>
        <p:pic>
          <p:nvPicPr>
            <p:cNvPr id="268" name="Picture 267">
              <a:extLst>
                <a:ext uri="{FF2B5EF4-FFF2-40B4-BE49-F238E27FC236}">
                  <a16:creationId xmlns:a16="http://schemas.microsoft.com/office/drawing/2014/main" id="{D26FF35B-BDB7-42F9-59F8-A837DE48779B}"/>
                </a:ext>
              </a:extLst>
            </p:cNvPr>
            <p:cNvPicPr>
              <a:picLocks noChangeAspect="1"/>
            </p:cNvPicPr>
            <p:nvPr/>
          </p:nvPicPr>
          <p:blipFill>
            <a:blip r:embed="rId5">
              <a:alphaModFix amt="50000"/>
            </a:blip>
            <a:stretch>
              <a:fillRect/>
            </a:stretch>
          </p:blipFill>
          <p:spPr>
            <a:xfrm rot="17570405">
              <a:off x="5979106" y="2327110"/>
              <a:ext cx="67711" cy="59608"/>
            </a:xfrm>
            <a:prstGeom prst="rect">
              <a:avLst/>
            </a:prstGeom>
          </p:spPr>
        </p:pic>
        <p:pic>
          <p:nvPicPr>
            <p:cNvPr id="269" name="Picture 268">
              <a:extLst>
                <a:ext uri="{FF2B5EF4-FFF2-40B4-BE49-F238E27FC236}">
                  <a16:creationId xmlns:a16="http://schemas.microsoft.com/office/drawing/2014/main" id="{DC7C1A27-1DA1-8D64-674F-560DB50C0EB7}"/>
                </a:ext>
              </a:extLst>
            </p:cNvPr>
            <p:cNvPicPr>
              <a:picLocks noChangeAspect="1"/>
            </p:cNvPicPr>
            <p:nvPr/>
          </p:nvPicPr>
          <p:blipFill>
            <a:blip r:embed="rId5">
              <a:alphaModFix amt="50000"/>
            </a:blip>
            <a:stretch>
              <a:fillRect/>
            </a:stretch>
          </p:blipFill>
          <p:spPr>
            <a:xfrm rot="17570405">
              <a:off x="6031403" y="2249691"/>
              <a:ext cx="67711" cy="59608"/>
            </a:xfrm>
            <a:prstGeom prst="rect">
              <a:avLst/>
            </a:prstGeom>
          </p:spPr>
        </p:pic>
        <p:pic>
          <p:nvPicPr>
            <p:cNvPr id="270" name="Picture 269">
              <a:extLst>
                <a:ext uri="{FF2B5EF4-FFF2-40B4-BE49-F238E27FC236}">
                  <a16:creationId xmlns:a16="http://schemas.microsoft.com/office/drawing/2014/main" id="{0BA69E43-2B09-2676-8899-8A4201C8189E}"/>
                </a:ext>
              </a:extLst>
            </p:cNvPr>
            <p:cNvPicPr>
              <a:picLocks noChangeAspect="1"/>
            </p:cNvPicPr>
            <p:nvPr/>
          </p:nvPicPr>
          <p:blipFill>
            <a:blip r:embed="rId5">
              <a:alphaModFix amt="70000"/>
            </a:blip>
            <a:stretch>
              <a:fillRect/>
            </a:stretch>
          </p:blipFill>
          <p:spPr>
            <a:xfrm rot="10943708">
              <a:off x="7190838" y="3596704"/>
              <a:ext cx="69407" cy="63049"/>
            </a:xfrm>
            <a:prstGeom prst="rect">
              <a:avLst/>
            </a:prstGeom>
          </p:spPr>
        </p:pic>
        <p:pic>
          <p:nvPicPr>
            <p:cNvPr id="271" name="Picture 270">
              <a:extLst>
                <a:ext uri="{FF2B5EF4-FFF2-40B4-BE49-F238E27FC236}">
                  <a16:creationId xmlns:a16="http://schemas.microsoft.com/office/drawing/2014/main" id="{B65E9010-58E0-8A77-0BF1-586C3DFED410}"/>
                </a:ext>
              </a:extLst>
            </p:cNvPr>
            <p:cNvPicPr>
              <a:picLocks noChangeAspect="1"/>
            </p:cNvPicPr>
            <p:nvPr/>
          </p:nvPicPr>
          <p:blipFill>
            <a:blip r:embed="rId5">
              <a:alphaModFix amt="70000"/>
            </a:blip>
            <a:stretch>
              <a:fillRect/>
            </a:stretch>
          </p:blipFill>
          <p:spPr>
            <a:xfrm rot="11527741">
              <a:off x="6908538" y="3681607"/>
              <a:ext cx="69407" cy="63049"/>
            </a:xfrm>
            <a:prstGeom prst="rect">
              <a:avLst/>
            </a:prstGeom>
          </p:spPr>
        </p:pic>
        <p:pic>
          <p:nvPicPr>
            <p:cNvPr id="272" name="Picture 271">
              <a:extLst>
                <a:ext uri="{FF2B5EF4-FFF2-40B4-BE49-F238E27FC236}">
                  <a16:creationId xmlns:a16="http://schemas.microsoft.com/office/drawing/2014/main" id="{C7A76D2A-9724-219F-39DA-C659F3BC2978}"/>
                </a:ext>
              </a:extLst>
            </p:cNvPr>
            <p:cNvPicPr>
              <a:picLocks noChangeAspect="1"/>
            </p:cNvPicPr>
            <p:nvPr/>
          </p:nvPicPr>
          <p:blipFill>
            <a:blip r:embed="rId5">
              <a:alphaModFix amt="70000"/>
            </a:blip>
            <a:stretch>
              <a:fillRect/>
            </a:stretch>
          </p:blipFill>
          <p:spPr>
            <a:xfrm rot="11527741">
              <a:off x="6901214" y="3615324"/>
              <a:ext cx="69407" cy="63049"/>
            </a:xfrm>
            <a:prstGeom prst="rect">
              <a:avLst/>
            </a:prstGeom>
          </p:spPr>
        </p:pic>
        <p:pic>
          <p:nvPicPr>
            <p:cNvPr id="273" name="Picture 272">
              <a:extLst>
                <a:ext uri="{FF2B5EF4-FFF2-40B4-BE49-F238E27FC236}">
                  <a16:creationId xmlns:a16="http://schemas.microsoft.com/office/drawing/2014/main" id="{CBB6339B-1D3F-D4C6-A924-51FC91D04C00}"/>
                </a:ext>
              </a:extLst>
            </p:cNvPr>
            <p:cNvPicPr>
              <a:picLocks noChangeAspect="1"/>
            </p:cNvPicPr>
            <p:nvPr/>
          </p:nvPicPr>
          <p:blipFill>
            <a:blip r:embed="rId5">
              <a:alphaModFix amt="70000"/>
            </a:blip>
            <a:stretch>
              <a:fillRect/>
            </a:stretch>
          </p:blipFill>
          <p:spPr>
            <a:xfrm rot="11458986">
              <a:off x="6945740" y="3414058"/>
              <a:ext cx="69407" cy="63049"/>
            </a:xfrm>
            <a:prstGeom prst="rect">
              <a:avLst/>
            </a:prstGeom>
          </p:spPr>
        </p:pic>
        <p:pic>
          <p:nvPicPr>
            <p:cNvPr id="274" name="Picture 273">
              <a:extLst>
                <a:ext uri="{FF2B5EF4-FFF2-40B4-BE49-F238E27FC236}">
                  <a16:creationId xmlns:a16="http://schemas.microsoft.com/office/drawing/2014/main" id="{7FC282AB-F6BF-919A-6FF5-EC515AD4FB1B}"/>
                </a:ext>
              </a:extLst>
            </p:cNvPr>
            <p:cNvPicPr>
              <a:picLocks noChangeAspect="1"/>
            </p:cNvPicPr>
            <p:nvPr/>
          </p:nvPicPr>
          <p:blipFill>
            <a:blip r:embed="rId5">
              <a:alphaModFix amt="70000"/>
            </a:blip>
            <a:stretch>
              <a:fillRect/>
            </a:stretch>
          </p:blipFill>
          <p:spPr>
            <a:xfrm rot="12043019">
              <a:off x="6500294" y="3587367"/>
              <a:ext cx="69407" cy="63049"/>
            </a:xfrm>
            <a:prstGeom prst="rect">
              <a:avLst/>
            </a:prstGeom>
          </p:spPr>
        </p:pic>
        <p:pic>
          <p:nvPicPr>
            <p:cNvPr id="275" name="Picture 274">
              <a:extLst>
                <a:ext uri="{FF2B5EF4-FFF2-40B4-BE49-F238E27FC236}">
                  <a16:creationId xmlns:a16="http://schemas.microsoft.com/office/drawing/2014/main" id="{BC383896-8273-723E-B9A2-41191F1C5F8B}"/>
                </a:ext>
              </a:extLst>
            </p:cNvPr>
            <p:cNvPicPr>
              <a:picLocks noChangeAspect="1"/>
            </p:cNvPicPr>
            <p:nvPr/>
          </p:nvPicPr>
          <p:blipFill>
            <a:blip r:embed="rId5"/>
            <a:stretch>
              <a:fillRect/>
            </a:stretch>
          </p:blipFill>
          <p:spPr>
            <a:xfrm rot="12043019">
              <a:off x="6670914" y="3502306"/>
              <a:ext cx="69407" cy="63049"/>
            </a:xfrm>
            <a:prstGeom prst="rect">
              <a:avLst/>
            </a:prstGeom>
          </p:spPr>
        </p:pic>
        <p:pic>
          <p:nvPicPr>
            <p:cNvPr id="276" name="Picture 275">
              <a:extLst>
                <a:ext uri="{FF2B5EF4-FFF2-40B4-BE49-F238E27FC236}">
                  <a16:creationId xmlns:a16="http://schemas.microsoft.com/office/drawing/2014/main" id="{8069B0D7-310E-E149-1F7A-E76CD70C6CA8}"/>
                </a:ext>
              </a:extLst>
            </p:cNvPr>
            <p:cNvPicPr>
              <a:picLocks noChangeAspect="1"/>
            </p:cNvPicPr>
            <p:nvPr/>
          </p:nvPicPr>
          <p:blipFill>
            <a:blip r:embed="rId5">
              <a:alphaModFix amt="70000"/>
            </a:blip>
            <a:stretch>
              <a:fillRect/>
            </a:stretch>
          </p:blipFill>
          <p:spPr>
            <a:xfrm rot="12669035">
              <a:off x="6385940" y="3309877"/>
              <a:ext cx="69407" cy="63049"/>
            </a:xfrm>
            <a:prstGeom prst="rect">
              <a:avLst/>
            </a:prstGeom>
          </p:spPr>
        </p:pic>
        <p:pic>
          <p:nvPicPr>
            <p:cNvPr id="277" name="Picture 276">
              <a:extLst>
                <a:ext uri="{FF2B5EF4-FFF2-40B4-BE49-F238E27FC236}">
                  <a16:creationId xmlns:a16="http://schemas.microsoft.com/office/drawing/2014/main" id="{493EBD8A-9416-2C3D-A494-6268DD5D0D36}"/>
                </a:ext>
              </a:extLst>
            </p:cNvPr>
            <p:cNvPicPr>
              <a:picLocks noChangeAspect="1"/>
            </p:cNvPicPr>
            <p:nvPr/>
          </p:nvPicPr>
          <p:blipFill>
            <a:blip r:embed="rId5">
              <a:alphaModFix amt="70000"/>
            </a:blip>
            <a:stretch>
              <a:fillRect/>
            </a:stretch>
          </p:blipFill>
          <p:spPr>
            <a:xfrm rot="12575687">
              <a:off x="6635150" y="3456282"/>
              <a:ext cx="69407" cy="63049"/>
            </a:xfrm>
            <a:prstGeom prst="rect">
              <a:avLst/>
            </a:prstGeom>
          </p:spPr>
        </p:pic>
        <p:pic>
          <p:nvPicPr>
            <p:cNvPr id="278" name="Picture 277">
              <a:extLst>
                <a:ext uri="{FF2B5EF4-FFF2-40B4-BE49-F238E27FC236}">
                  <a16:creationId xmlns:a16="http://schemas.microsoft.com/office/drawing/2014/main" id="{E3D7DC1E-832A-6A64-A326-8E7DC5F92407}"/>
                </a:ext>
              </a:extLst>
            </p:cNvPr>
            <p:cNvPicPr>
              <a:picLocks noChangeAspect="1"/>
            </p:cNvPicPr>
            <p:nvPr/>
          </p:nvPicPr>
          <p:blipFill>
            <a:blip r:embed="rId5">
              <a:alphaModFix amt="70000"/>
            </a:blip>
            <a:stretch>
              <a:fillRect/>
            </a:stretch>
          </p:blipFill>
          <p:spPr>
            <a:xfrm rot="12575687">
              <a:off x="6434295" y="3348997"/>
              <a:ext cx="69407" cy="63049"/>
            </a:xfrm>
            <a:prstGeom prst="rect">
              <a:avLst/>
            </a:prstGeom>
          </p:spPr>
        </p:pic>
        <p:pic>
          <p:nvPicPr>
            <p:cNvPr id="279" name="Picture 278">
              <a:extLst>
                <a:ext uri="{FF2B5EF4-FFF2-40B4-BE49-F238E27FC236}">
                  <a16:creationId xmlns:a16="http://schemas.microsoft.com/office/drawing/2014/main" id="{C0A58CCC-D9D6-1B31-4761-F7E32A063EC7}"/>
                </a:ext>
              </a:extLst>
            </p:cNvPr>
            <p:cNvPicPr>
              <a:picLocks noChangeAspect="1"/>
            </p:cNvPicPr>
            <p:nvPr/>
          </p:nvPicPr>
          <p:blipFill>
            <a:blip r:embed="rId5">
              <a:alphaModFix amt="50000"/>
            </a:blip>
            <a:stretch>
              <a:fillRect/>
            </a:stretch>
          </p:blipFill>
          <p:spPr>
            <a:xfrm rot="12872392">
              <a:off x="6233906" y="3245183"/>
              <a:ext cx="71619" cy="61101"/>
            </a:xfrm>
            <a:prstGeom prst="rect">
              <a:avLst/>
            </a:prstGeom>
          </p:spPr>
        </p:pic>
        <p:pic>
          <p:nvPicPr>
            <p:cNvPr id="280" name="Picture 279">
              <a:extLst>
                <a:ext uri="{FF2B5EF4-FFF2-40B4-BE49-F238E27FC236}">
                  <a16:creationId xmlns:a16="http://schemas.microsoft.com/office/drawing/2014/main" id="{8E537A54-FE81-D651-C43F-22D140C62634}"/>
                </a:ext>
              </a:extLst>
            </p:cNvPr>
            <p:cNvPicPr>
              <a:picLocks noChangeAspect="1"/>
            </p:cNvPicPr>
            <p:nvPr/>
          </p:nvPicPr>
          <p:blipFill>
            <a:blip r:embed="rId5">
              <a:alphaModFix amt="50000"/>
            </a:blip>
            <a:stretch>
              <a:fillRect/>
            </a:stretch>
          </p:blipFill>
          <p:spPr>
            <a:xfrm rot="13147264">
              <a:off x="6196280" y="3170901"/>
              <a:ext cx="71619" cy="61101"/>
            </a:xfrm>
            <a:prstGeom prst="rect">
              <a:avLst/>
            </a:prstGeom>
          </p:spPr>
        </p:pic>
        <p:pic>
          <p:nvPicPr>
            <p:cNvPr id="281" name="Picture 280">
              <a:extLst>
                <a:ext uri="{FF2B5EF4-FFF2-40B4-BE49-F238E27FC236}">
                  <a16:creationId xmlns:a16="http://schemas.microsoft.com/office/drawing/2014/main" id="{43AC98D2-0C0D-64D1-8501-83F2305D1806}"/>
                </a:ext>
              </a:extLst>
            </p:cNvPr>
            <p:cNvPicPr>
              <a:picLocks noChangeAspect="1"/>
            </p:cNvPicPr>
            <p:nvPr/>
          </p:nvPicPr>
          <p:blipFill>
            <a:blip r:embed="rId5">
              <a:alphaModFix amt="70000"/>
            </a:blip>
            <a:stretch>
              <a:fillRect/>
            </a:stretch>
          </p:blipFill>
          <p:spPr>
            <a:xfrm rot="13147264">
              <a:off x="6028342" y="3143363"/>
              <a:ext cx="71619" cy="61101"/>
            </a:xfrm>
            <a:prstGeom prst="rect">
              <a:avLst/>
            </a:prstGeom>
          </p:spPr>
        </p:pic>
        <p:pic>
          <p:nvPicPr>
            <p:cNvPr id="282" name="Picture 281">
              <a:extLst>
                <a:ext uri="{FF2B5EF4-FFF2-40B4-BE49-F238E27FC236}">
                  <a16:creationId xmlns:a16="http://schemas.microsoft.com/office/drawing/2014/main" id="{24CFA2CC-4B67-84DB-3F52-FC24F1CB94D0}"/>
                </a:ext>
              </a:extLst>
            </p:cNvPr>
            <p:cNvPicPr>
              <a:picLocks noChangeAspect="1"/>
            </p:cNvPicPr>
            <p:nvPr/>
          </p:nvPicPr>
          <p:blipFill>
            <a:blip r:embed="rId5">
              <a:alphaModFix amt="50000"/>
            </a:blip>
            <a:stretch>
              <a:fillRect/>
            </a:stretch>
          </p:blipFill>
          <p:spPr>
            <a:xfrm rot="13416816">
              <a:off x="6066390" y="3025463"/>
              <a:ext cx="71619" cy="61101"/>
            </a:xfrm>
            <a:prstGeom prst="rect">
              <a:avLst/>
            </a:prstGeom>
          </p:spPr>
        </p:pic>
        <p:pic>
          <p:nvPicPr>
            <p:cNvPr id="283" name="Picture 282">
              <a:extLst>
                <a:ext uri="{FF2B5EF4-FFF2-40B4-BE49-F238E27FC236}">
                  <a16:creationId xmlns:a16="http://schemas.microsoft.com/office/drawing/2014/main" id="{2F529DB4-7FC7-79A8-04BB-759E1719F6ED}"/>
                </a:ext>
              </a:extLst>
            </p:cNvPr>
            <p:cNvPicPr>
              <a:picLocks noChangeAspect="1"/>
            </p:cNvPicPr>
            <p:nvPr/>
          </p:nvPicPr>
          <p:blipFill>
            <a:blip r:embed="rId5">
              <a:alphaModFix amt="50000"/>
            </a:blip>
            <a:stretch>
              <a:fillRect/>
            </a:stretch>
          </p:blipFill>
          <p:spPr>
            <a:xfrm rot="13407767">
              <a:off x="6011408" y="2976742"/>
              <a:ext cx="71619" cy="61101"/>
            </a:xfrm>
            <a:prstGeom prst="rect">
              <a:avLst/>
            </a:prstGeom>
          </p:spPr>
        </p:pic>
        <p:pic>
          <p:nvPicPr>
            <p:cNvPr id="284" name="Picture 283">
              <a:extLst>
                <a:ext uri="{FF2B5EF4-FFF2-40B4-BE49-F238E27FC236}">
                  <a16:creationId xmlns:a16="http://schemas.microsoft.com/office/drawing/2014/main" id="{6D35017D-2642-A051-4C3D-B0A874B83D9E}"/>
                </a:ext>
              </a:extLst>
            </p:cNvPr>
            <p:cNvPicPr>
              <a:picLocks noChangeAspect="1"/>
            </p:cNvPicPr>
            <p:nvPr/>
          </p:nvPicPr>
          <p:blipFill>
            <a:blip r:embed="rId5">
              <a:alphaModFix amt="50000"/>
            </a:blip>
            <a:stretch>
              <a:fillRect/>
            </a:stretch>
          </p:blipFill>
          <p:spPr>
            <a:xfrm rot="8310094">
              <a:off x="7500036" y="3493015"/>
              <a:ext cx="69407" cy="63049"/>
            </a:xfrm>
            <a:prstGeom prst="rect">
              <a:avLst/>
            </a:prstGeom>
          </p:spPr>
        </p:pic>
        <p:pic>
          <p:nvPicPr>
            <p:cNvPr id="285" name="Picture 284">
              <a:extLst>
                <a:ext uri="{FF2B5EF4-FFF2-40B4-BE49-F238E27FC236}">
                  <a16:creationId xmlns:a16="http://schemas.microsoft.com/office/drawing/2014/main" id="{913E1969-49C7-0C46-99C9-143489455A31}"/>
                </a:ext>
              </a:extLst>
            </p:cNvPr>
            <p:cNvPicPr>
              <a:picLocks noChangeAspect="1"/>
            </p:cNvPicPr>
            <p:nvPr/>
          </p:nvPicPr>
          <p:blipFill>
            <a:blip r:embed="rId5">
              <a:alphaModFix amt="50000"/>
            </a:blip>
            <a:stretch>
              <a:fillRect/>
            </a:stretch>
          </p:blipFill>
          <p:spPr>
            <a:xfrm rot="16059610">
              <a:off x="5965426" y="2425076"/>
              <a:ext cx="67711" cy="59608"/>
            </a:xfrm>
            <a:prstGeom prst="rect">
              <a:avLst/>
            </a:prstGeom>
          </p:spPr>
        </p:pic>
        <p:pic>
          <p:nvPicPr>
            <p:cNvPr id="286" name="Picture 285">
              <a:extLst>
                <a:ext uri="{FF2B5EF4-FFF2-40B4-BE49-F238E27FC236}">
                  <a16:creationId xmlns:a16="http://schemas.microsoft.com/office/drawing/2014/main" id="{ED99158B-B7B8-565E-1FB3-104BFF247530}"/>
                </a:ext>
              </a:extLst>
            </p:cNvPr>
            <p:cNvPicPr>
              <a:picLocks noChangeAspect="1"/>
            </p:cNvPicPr>
            <p:nvPr/>
          </p:nvPicPr>
          <p:blipFill>
            <a:blip r:embed="rId5">
              <a:alphaModFix amt="50000"/>
            </a:blip>
            <a:stretch>
              <a:fillRect/>
            </a:stretch>
          </p:blipFill>
          <p:spPr>
            <a:xfrm rot="16056642">
              <a:off x="5955951" y="2586396"/>
              <a:ext cx="67711" cy="59608"/>
            </a:xfrm>
            <a:prstGeom prst="rect">
              <a:avLst/>
            </a:prstGeom>
          </p:spPr>
        </p:pic>
        <p:pic>
          <p:nvPicPr>
            <p:cNvPr id="287" name="Picture 286">
              <a:extLst>
                <a:ext uri="{FF2B5EF4-FFF2-40B4-BE49-F238E27FC236}">
                  <a16:creationId xmlns:a16="http://schemas.microsoft.com/office/drawing/2014/main" id="{61F8DB5B-5D09-18E7-7BEC-0073D069CFEC}"/>
                </a:ext>
              </a:extLst>
            </p:cNvPr>
            <p:cNvPicPr>
              <a:picLocks noChangeAspect="1"/>
            </p:cNvPicPr>
            <p:nvPr/>
          </p:nvPicPr>
          <p:blipFill>
            <a:blip r:embed="rId5">
              <a:alphaModFix amt="50000"/>
            </a:blip>
            <a:stretch>
              <a:fillRect/>
            </a:stretch>
          </p:blipFill>
          <p:spPr>
            <a:xfrm rot="16568884">
              <a:off x="5953732" y="2505093"/>
              <a:ext cx="67711" cy="59608"/>
            </a:xfrm>
            <a:prstGeom prst="rect">
              <a:avLst/>
            </a:prstGeom>
          </p:spPr>
        </p:pic>
        <p:pic>
          <p:nvPicPr>
            <p:cNvPr id="288" name="Picture 287">
              <a:extLst>
                <a:ext uri="{FF2B5EF4-FFF2-40B4-BE49-F238E27FC236}">
                  <a16:creationId xmlns:a16="http://schemas.microsoft.com/office/drawing/2014/main" id="{EB6E9AF9-46EF-8B91-D367-279CF6933D15}"/>
                </a:ext>
              </a:extLst>
            </p:cNvPr>
            <p:cNvPicPr>
              <a:picLocks noChangeAspect="1"/>
            </p:cNvPicPr>
            <p:nvPr/>
          </p:nvPicPr>
          <p:blipFill>
            <a:blip r:embed="rId5">
              <a:alphaModFix amt="50000"/>
            </a:blip>
            <a:stretch>
              <a:fillRect/>
            </a:stretch>
          </p:blipFill>
          <p:spPr>
            <a:xfrm rot="15040307">
              <a:off x="5991074" y="2732275"/>
              <a:ext cx="67711" cy="59608"/>
            </a:xfrm>
            <a:prstGeom prst="rect">
              <a:avLst/>
            </a:prstGeom>
          </p:spPr>
        </p:pic>
        <p:pic>
          <p:nvPicPr>
            <p:cNvPr id="289" name="Picture 288">
              <a:extLst>
                <a:ext uri="{FF2B5EF4-FFF2-40B4-BE49-F238E27FC236}">
                  <a16:creationId xmlns:a16="http://schemas.microsoft.com/office/drawing/2014/main" id="{0E97A3C7-550C-1D0E-EAA2-0710ED117586}"/>
                </a:ext>
              </a:extLst>
            </p:cNvPr>
            <p:cNvPicPr>
              <a:picLocks noChangeAspect="1"/>
            </p:cNvPicPr>
            <p:nvPr/>
          </p:nvPicPr>
          <p:blipFill>
            <a:blip r:embed="rId5">
              <a:alphaModFix amt="50000"/>
            </a:blip>
            <a:stretch>
              <a:fillRect/>
            </a:stretch>
          </p:blipFill>
          <p:spPr>
            <a:xfrm rot="14854776">
              <a:off x="6012439" y="2811328"/>
              <a:ext cx="67711" cy="59608"/>
            </a:xfrm>
            <a:prstGeom prst="rect">
              <a:avLst/>
            </a:prstGeom>
          </p:spPr>
        </p:pic>
      </p:grpSp>
      <p:pic>
        <p:nvPicPr>
          <p:cNvPr id="292" name="Picture 291">
            <a:extLst>
              <a:ext uri="{FF2B5EF4-FFF2-40B4-BE49-F238E27FC236}">
                <a16:creationId xmlns:a16="http://schemas.microsoft.com/office/drawing/2014/main" id="{02EF6B08-ACDC-5463-48D5-5DB886F364B9}"/>
              </a:ext>
            </a:extLst>
          </p:cNvPr>
          <p:cNvPicPr>
            <a:picLocks noChangeAspect="1"/>
          </p:cNvPicPr>
          <p:nvPr/>
        </p:nvPicPr>
        <p:blipFill>
          <a:blip r:embed="rId8">
            <a:alphaModFix amt="85000"/>
          </a:blip>
          <a:stretch>
            <a:fillRect/>
          </a:stretch>
        </p:blipFill>
        <p:spPr>
          <a:xfrm rot="12684246">
            <a:off x="6783087" y="2794773"/>
            <a:ext cx="256383" cy="223967"/>
          </a:xfrm>
          <a:prstGeom prst="rect">
            <a:avLst/>
          </a:prstGeom>
        </p:spPr>
      </p:pic>
      <p:pic>
        <p:nvPicPr>
          <p:cNvPr id="293" name="Picture 292">
            <a:extLst>
              <a:ext uri="{FF2B5EF4-FFF2-40B4-BE49-F238E27FC236}">
                <a16:creationId xmlns:a16="http://schemas.microsoft.com/office/drawing/2014/main" id="{41225916-305C-ACBE-AB39-FFBE931F58D2}"/>
              </a:ext>
            </a:extLst>
          </p:cNvPr>
          <p:cNvPicPr>
            <a:picLocks noChangeAspect="1"/>
          </p:cNvPicPr>
          <p:nvPr/>
        </p:nvPicPr>
        <p:blipFill>
          <a:blip r:embed="rId8">
            <a:alphaModFix amt="50000"/>
          </a:blip>
          <a:stretch>
            <a:fillRect/>
          </a:stretch>
        </p:blipFill>
        <p:spPr>
          <a:xfrm rot="15188856">
            <a:off x="6821595" y="3148933"/>
            <a:ext cx="208308" cy="181970"/>
          </a:xfrm>
          <a:prstGeom prst="rect">
            <a:avLst/>
          </a:prstGeom>
        </p:spPr>
      </p:pic>
      <p:pic>
        <p:nvPicPr>
          <p:cNvPr id="297" name="Picture 296">
            <a:extLst>
              <a:ext uri="{FF2B5EF4-FFF2-40B4-BE49-F238E27FC236}">
                <a16:creationId xmlns:a16="http://schemas.microsoft.com/office/drawing/2014/main" id="{F31A3B51-876E-4538-02E5-B6B9DEF5B8D2}"/>
              </a:ext>
            </a:extLst>
          </p:cNvPr>
          <p:cNvPicPr>
            <a:picLocks noChangeAspect="1"/>
          </p:cNvPicPr>
          <p:nvPr/>
        </p:nvPicPr>
        <p:blipFill>
          <a:blip r:embed="rId9">
            <a:alphaModFix amt="50000"/>
          </a:blip>
          <a:stretch>
            <a:fillRect/>
          </a:stretch>
        </p:blipFill>
        <p:spPr>
          <a:xfrm rot="17790952">
            <a:off x="6490351" y="3022110"/>
            <a:ext cx="185497" cy="235265"/>
          </a:xfrm>
          <a:prstGeom prst="rect">
            <a:avLst/>
          </a:prstGeom>
        </p:spPr>
      </p:pic>
      <p:pic>
        <p:nvPicPr>
          <p:cNvPr id="298" name="Picture 297">
            <a:extLst>
              <a:ext uri="{FF2B5EF4-FFF2-40B4-BE49-F238E27FC236}">
                <a16:creationId xmlns:a16="http://schemas.microsoft.com/office/drawing/2014/main" id="{52B97312-7FDD-46B4-055F-D1DA27FE558B}"/>
              </a:ext>
            </a:extLst>
          </p:cNvPr>
          <p:cNvPicPr>
            <a:picLocks noChangeAspect="1"/>
          </p:cNvPicPr>
          <p:nvPr/>
        </p:nvPicPr>
        <p:blipFill>
          <a:blip r:embed="rId8">
            <a:alphaModFix amt="85000"/>
          </a:blip>
          <a:stretch>
            <a:fillRect/>
          </a:stretch>
        </p:blipFill>
        <p:spPr>
          <a:xfrm rot="6891454">
            <a:off x="6272535" y="2180254"/>
            <a:ext cx="208308" cy="181970"/>
          </a:xfrm>
          <a:prstGeom prst="rect">
            <a:avLst/>
          </a:prstGeom>
        </p:spPr>
      </p:pic>
      <p:pic>
        <p:nvPicPr>
          <p:cNvPr id="303" name="Picture 302">
            <a:extLst>
              <a:ext uri="{FF2B5EF4-FFF2-40B4-BE49-F238E27FC236}">
                <a16:creationId xmlns:a16="http://schemas.microsoft.com/office/drawing/2014/main" id="{386C37F5-18D5-1763-B32B-C164C3C52F90}"/>
              </a:ext>
            </a:extLst>
          </p:cNvPr>
          <p:cNvPicPr>
            <a:picLocks noChangeAspect="1"/>
          </p:cNvPicPr>
          <p:nvPr/>
        </p:nvPicPr>
        <p:blipFill>
          <a:blip r:embed="rId10">
            <a:alphaModFix amt="35000"/>
          </a:blip>
          <a:stretch>
            <a:fillRect/>
          </a:stretch>
        </p:blipFill>
        <p:spPr>
          <a:xfrm rot="20359819">
            <a:off x="6996335" y="2720861"/>
            <a:ext cx="1179431" cy="878433"/>
          </a:xfrm>
          <a:prstGeom prst="rect">
            <a:avLst/>
          </a:prstGeom>
        </p:spPr>
      </p:pic>
      <p:pic>
        <p:nvPicPr>
          <p:cNvPr id="301" name="Picture 300">
            <a:extLst>
              <a:ext uri="{FF2B5EF4-FFF2-40B4-BE49-F238E27FC236}">
                <a16:creationId xmlns:a16="http://schemas.microsoft.com/office/drawing/2014/main" id="{0AB3201B-2564-B1F0-8FFC-6C1A53876632}"/>
              </a:ext>
            </a:extLst>
          </p:cNvPr>
          <p:cNvPicPr>
            <a:picLocks noChangeAspect="1"/>
          </p:cNvPicPr>
          <p:nvPr/>
        </p:nvPicPr>
        <p:blipFill>
          <a:blip r:embed="rId9">
            <a:alphaModFix amt="35000"/>
          </a:blip>
          <a:stretch>
            <a:fillRect/>
          </a:stretch>
        </p:blipFill>
        <p:spPr>
          <a:xfrm rot="17790952">
            <a:off x="7229066" y="3173277"/>
            <a:ext cx="155662" cy="197426"/>
          </a:xfrm>
          <a:prstGeom prst="rect">
            <a:avLst/>
          </a:prstGeom>
        </p:spPr>
      </p:pic>
      <p:pic>
        <p:nvPicPr>
          <p:cNvPr id="304" name="Picture 303">
            <a:extLst>
              <a:ext uri="{FF2B5EF4-FFF2-40B4-BE49-F238E27FC236}">
                <a16:creationId xmlns:a16="http://schemas.microsoft.com/office/drawing/2014/main" id="{D2D6D3AF-345A-0B19-9757-C9283FB8213C}"/>
              </a:ext>
            </a:extLst>
          </p:cNvPr>
          <p:cNvPicPr>
            <a:picLocks noChangeAspect="1"/>
          </p:cNvPicPr>
          <p:nvPr/>
        </p:nvPicPr>
        <p:blipFill>
          <a:blip r:embed="rId8">
            <a:alphaModFix amt="35000"/>
          </a:blip>
          <a:stretch>
            <a:fillRect/>
          </a:stretch>
        </p:blipFill>
        <p:spPr>
          <a:xfrm rot="12684246">
            <a:off x="7334922" y="3566630"/>
            <a:ext cx="166182" cy="145171"/>
          </a:xfrm>
          <a:prstGeom prst="rect">
            <a:avLst/>
          </a:prstGeom>
        </p:spPr>
      </p:pic>
      <p:pic>
        <p:nvPicPr>
          <p:cNvPr id="306" name="Picture 305">
            <a:extLst>
              <a:ext uri="{FF2B5EF4-FFF2-40B4-BE49-F238E27FC236}">
                <a16:creationId xmlns:a16="http://schemas.microsoft.com/office/drawing/2014/main" id="{B650CD08-42D3-E29C-143F-31F71414936E}"/>
              </a:ext>
            </a:extLst>
          </p:cNvPr>
          <p:cNvPicPr>
            <a:picLocks noChangeAspect="1"/>
          </p:cNvPicPr>
          <p:nvPr/>
        </p:nvPicPr>
        <p:blipFill>
          <a:blip r:embed="rId11">
            <a:alphaModFix amt="20000"/>
          </a:blip>
          <a:stretch>
            <a:fillRect/>
          </a:stretch>
        </p:blipFill>
        <p:spPr>
          <a:xfrm rot="5789710">
            <a:off x="7664189" y="3273832"/>
            <a:ext cx="70633" cy="134203"/>
          </a:xfrm>
          <a:prstGeom prst="rect">
            <a:avLst/>
          </a:prstGeom>
        </p:spPr>
      </p:pic>
      <p:sp>
        <p:nvSpPr>
          <p:cNvPr id="245" name="Oval 244">
            <a:extLst>
              <a:ext uri="{FF2B5EF4-FFF2-40B4-BE49-F238E27FC236}">
                <a16:creationId xmlns:a16="http://schemas.microsoft.com/office/drawing/2014/main" id="{247FE6ED-854C-2BE2-FAAE-BBBB7672A601}"/>
              </a:ext>
            </a:extLst>
          </p:cNvPr>
          <p:cNvSpPr/>
          <p:nvPr/>
        </p:nvSpPr>
        <p:spPr>
          <a:xfrm rot="3298637">
            <a:off x="2394194" y="2466806"/>
            <a:ext cx="304554" cy="322184"/>
          </a:xfrm>
          <a:prstGeom prst="ellipse">
            <a:avLst/>
          </a:prstGeom>
          <a:solidFill>
            <a:schemeClr val="bg1"/>
          </a:solidFill>
          <a:ln>
            <a:noFill/>
          </a:ln>
          <a:effectLst>
            <a:glow>
              <a:srgbClr val="CCBEB3"/>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Oval 289">
            <a:extLst>
              <a:ext uri="{FF2B5EF4-FFF2-40B4-BE49-F238E27FC236}">
                <a16:creationId xmlns:a16="http://schemas.microsoft.com/office/drawing/2014/main" id="{D7651878-B3E7-0954-A368-F236FCD802E0}"/>
              </a:ext>
            </a:extLst>
          </p:cNvPr>
          <p:cNvSpPr/>
          <p:nvPr/>
        </p:nvSpPr>
        <p:spPr>
          <a:xfrm rot="3298637">
            <a:off x="2178325" y="2579171"/>
            <a:ext cx="533599" cy="302590"/>
          </a:xfrm>
          <a:prstGeom prst="ellipse">
            <a:avLst/>
          </a:prstGeom>
          <a:solidFill>
            <a:srgbClr val="FFFF00"/>
          </a:solidFill>
          <a:ln>
            <a:noFill/>
          </a:ln>
          <a:effectLst>
            <a:glow>
              <a:srgbClr val="CCBEB3"/>
            </a:glow>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Oval 290">
            <a:extLst>
              <a:ext uri="{FF2B5EF4-FFF2-40B4-BE49-F238E27FC236}">
                <a16:creationId xmlns:a16="http://schemas.microsoft.com/office/drawing/2014/main" id="{739BE706-4B69-67F3-86F3-D5FF63A7DD4D}"/>
              </a:ext>
            </a:extLst>
          </p:cNvPr>
          <p:cNvSpPr/>
          <p:nvPr/>
        </p:nvSpPr>
        <p:spPr>
          <a:xfrm rot="3298637">
            <a:off x="2293233" y="2420453"/>
            <a:ext cx="202879" cy="302590"/>
          </a:xfrm>
          <a:prstGeom prst="ellipse">
            <a:avLst/>
          </a:prstGeom>
          <a:solidFill>
            <a:srgbClr val="FFFF00"/>
          </a:solidFill>
          <a:ln>
            <a:noFill/>
          </a:ln>
          <a:effectLst>
            <a:glow>
              <a:srgbClr val="CCBEB3"/>
            </a:glo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Oval 293">
            <a:extLst>
              <a:ext uri="{FF2B5EF4-FFF2-40B4-BE49-F238E27FC236}">
                <a16:creationId xmlns:a16="http://schemas.microsoft.com/office/drawing/2014/main" id="{B7945120-0BB9-4F96-3196-E0FD176239DA}"/>
              </a:ext>
            </a:extLst>
          </p:cNvPr>
          <p:cNvSpPr/>
          <p:nvPr/>
        </p:nvSpPr>
        <p:spPr>
          <a:xfrm rot="3298637">
            <a:off x="2452594" y="2639531"/>
            <a:ext cx="202879" cy="302590"/>
          </a:xfrm>
          <a:prstGeom prst="ellipse">
            <a:avLst/>
          </a:prstGeom>
          <a:solidFill>
            <a:srgbClr val="FFFF00"/>
          </a:solidFill>
          <a:ln>
            <a:noFill/>
          </a:ln>
          <a:effectLst>
            <a:glow>
              <a:srgbClr val="CCBEB3"/>
            </a:glo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2323546"/>
      </p:ext>
    </p:extLst>
  </p:cSld>
  <p:clrMapOvr>
    <a:masterClrMapping/>
  </p:clrMapOvr>
  <mc:AlternateContent xmlns:mc="http://schemas.openxmlformats.org/markup-compatibility/2006" xmlns:p14="http://schemas.microsoft.com/office/powerpoint/2010/main">
    <mc:Choice Requires="p14">
      <p:transition spd="slow" p14:dur="1250" advTm="23498">
        <p:fade/>
      </p:transition>
    </mc:Choice>
    <mc:Fallback xmlns="">
      <p:transition spd="slow" advTm="23498">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BFCA1B1-AA7B-B67B-7605-837F84D4FE72}"/>
              </a:ext>
            </a:extLst>
          </p:cNvPr>
          <p:cNvSpPr/>
          <p:nvPr/>
        </p:nvSpPr>
        <p:spPr>
          <a:xfrm>
            <a:off x="7893842" y="2006573"/>
            <a:ext cx="1141785" cy="329361"/>
          </a:xfrm>
          <a:prstGeom prst="roundRect">
            <a:avLst/>
          </a:prstGeom>
          <a:solidFill>
            <a:srgbClr val="F7E7B0"/>
          </a:solidFill>
          <a:ln w="19050">
            <a:solidFill>
              <a:srgbClr val="FFC50D"/>
            </a:solidFill>
          </a:ln>
          <a:effectLst>
            <a:glow rad="2032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wrap="none" lIns="91440" rIns="0" bIns="0" rtlCol="0" anchor="ctr"/>
          <a:lstStyle/>
          <a:p>
            <a:pPr>
              <a:lnSpc>
                <a:spcPts val="1000"/>
              </a:lnSpc>
            </a:pPr>
            <a:r>
              <a:rPr lang="en-US" sz="1050" i="1" dirty="0">
                <a:solidFill>
                  <a:schemeClr val="tx1"/>
                </a:solidFill>
                <a:latin typeface="Calibri" panose="020F0502020204030204" pitchFamily="34" charset="0"/>
                <a:cs typeface="Calibri" panose="020F0502020204030204" pitchFamily="34" charset="0"/>
              </a:rPr>
              <a:t>Inhibits</a:t>
            </a:r>
            <a:r>
              <a:rPr lang="en-US" sz="1050" b="1" dirty="0">
                <a:solidFill>
                  <a:schemeClr val="tx1"/>
                </a:solidFill>
                <a:latin typeface="Calibri" panose="020F0502020204030204" pitchFamily="34" charset="0"/>
                <a:cs typeface="Calibri" panose="020F0502020204030204" pitchFamily="34" charset="0"/>
              </a:rPr>
              <a:t> </a:t>
            </a:r>
            <a:br>
              <a:rPr lang="en-US" sz="1050" b="1" dirty="0">
                <a:solidFill>
                  <a:schemeClr val="tx1"/>
                </a:solidFill>
                <a:latin typeface="Calibri" panose="020F0502020204030204" pitchFamily="34" charset="0"/>
                <a:cs typeface="Calibri" panose="020F0502020204030204" pitchFamily="34" charset="0"/>
              </a:rPr>
            </a:br>
            <a:r>
              <a:rPr lang="en-US" sz="1050" b="1" dirty="0">
                <a:solidFill>
                  <a:schemeClr val="tx1"/>
                </a:solidFill>
                <a:latin typeface="Calibri" panose="020F0502020204030204" pitchFamily="34" charset="0"/>
                <a:cs typeface="Calibri" panose="020F0502020204030204" pitchFamily="34" charset="0"/>
              </a:rPr>
              <a:t>Capsid Assembly</a:t>
            </a:r>
          </a:p>
        </p:txBody>
      </p:sp>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Capsid Inhibitors: Inhibition of Capsid Assembly </a:t>
            </a:r>
          </a:p>
        </p:txBody>
      </p:sp>
      <p:sp>
        <p:nvSpPr>
          <p:cNvPr id="7" name="Rectangle 6">
            <a:extLst>
              <a:ext uri="{FF2B5EF4-FFF2-40B4-BE49-F238E27FC236}">
                <a16:creationId xmlns:a16="http://schemas.microsoft.com/office/drawing/2014/main" id="{643620FE-C1BD-3ECD-F71B-387AFB376459}"/>
              </a:ext>
            </a:extLst>
          </p:cNvPr>
          <p:cNvSpPr/>
          <p:nvPr/>
        </p:nvSpPr>
        <p:spPr>
          <a:xfrm>
            <a:off x="2331691" y="1022528"/>
            <a:ext cx="451757"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HIV</a:t>
            </a:r>
          </a:p>
        </p:txBody>
      </p:sp>
      <p:cxnSp>
        <p:nvCxnSpPr>
          <p:cNvPr id="26" name="Straight Connector 25">
            <a:extLst>
              <a:ext uri="{FF2B5EF4-FFF2-40B4-BE49-F238E27FC236}">
                <a16:creationId xmlns:a16="http://schemas.microsoft.com/office/drawing/2014/main" id="{DC8FB8B8-030A-26F2-D4F9-A4E71347DC98}"/>
              </a:ext>
            </a:extLst>
          </p:cNvPr>
          <p:cNvCxnSpPr>
            <a:cxnSpLocks/>
          </p:cNvCxnSpPr>
          <p:nvPr/>
        </p:nvCxnSpPr>
        <p:spPr>
          <a:xfrm flipH="1" flipV="1">
            <a:off x="8099898" y="1562911"/>
            <a:ext cx="423153" cy="443662"/>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FE465EA6-AB3E-46AD-BC2C-100D5C0EA859}"/>
              </a:ext>
            </a:extLst>
          </p:cNvPr>
          <p:cNvSpPr>
            <a:spLocks noGrp="1"/>
          </p:cNvSpPr>
          <p:nvPr>
            <p:ph type="body" sz="quarter" idx="14"/>
          </p:nvPr>
        </p:nvSpPr>
        <p:spPr>
          <a:xfrm>
            <a:off x="0" y="4987126"/>
            <a:ext cx="2356123" cy="156374"/>
          </a:xfrm>
        </p:spPr>
        <p:txBody>
          <a:bodyPr/>
          <a:lstStyle/>
          <a:p>
            <a:r>
              <a:rPr lang="en-US" b="0" dirty="0"/>
              <a:t>Illustration: </a:t>
            </a:r>
            <a:r>
              <a:rPr lang="en-US" b="0" i="1" dirty="0"/>
              <a:t>Cognition Studio, Inc.</a:t>
            </a:r>
            <a:r>
              <a:rPr lang="en-US" b="0" dirty="0"/>
              <a:t> and David H. Spach, MD</a:t>
            </a:r>
          </a:p>
        </p:txBody>
      </p:sp>
    </p:spTree>
    <p:extLst>
      <p:ext uri="{BB962C8B-B14F-4D97-AF65-F5344CB8AC3E}">
        <p14:creationId xmlns:p14="http://schemas.microsoft.com/office/powerpoint/2010/main" val="819068664"/>
      </p:ext>
    </p:extLst>
  </p:cSld>
  <p:clrMapOvr>
    <a:masterClrMapping/>
  </p:clrMapOvr>
  <mc:AlternateContent xmlns:mc="http://schemas.openxmlformats.org/markup-compatibility/2006" xmlns:p14="http://schemas.microsoft.com/office/powerpoint/2010/main">
    <mc:Choice Requires="p14">
      <p:transition spd="slow" p14:dur="1250" advTm="19498">
        <p:fade/>
      </p:transition>
    </mc:Choice>
    <mc:Fallback xmlns="">
      <p:transition spd="slow" advTm="19498">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97FD040-9F87-256A-9ADA-85345980E4B4}"/>
              </a:ext>
            </a:extLst>
          </p:cNvPr>
          <p:cNvSpPr/>
          <p:nvPr/>
        </p:nvSpPr>
        <p:spPr>
          <a:xfrm>
            <a:off x="237325" y="998162"/>
            <a:ext cx="8683309" cy="3818143"/>
          </a:xfrm>
          <a:prstGeom prst="rect">
            <a:avLst/>
          </a:prstGeom>
          <a:gradFill>
            <a:gsLst>
              <a:gs pos="0">
                <a:srgbClr val="F5F6F7"/>
              </a:gs>
              <a:gs pos="75000">
                <a:srgbClr val="F9FAFC"/>
              </a:gs>
              <a:gs pos="100000">
                <a:srgbClr val="FCFDFF"/>
              </a:gs>
              <a:gs pos="34000">
                <a:srgbClr val="FAFBF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a:t>HIV Maturation</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9" name="Picture 8">
            <a:extLst>
              <a:ext uri="{FF2B5EF4-FFF2-40B4-BE49-F238E27FC236}">
                <a16:creationId xmlns:a16="http://schemas.microsoft.com/office/drawing/2014/main" id="{6A9F6612-049B-5FC7-7522-506F87D015B6}"/>
              </a:ext>
            </a:extLst>
          </p:cNvPr>
          <p:cNvPicPr>
            <a:picLocks noChangeAspect="1"/>
          </p:cNvPicPr>
          <p:nvPr/>
        </p:nvPicPr>
        <p:blipFill>
          <a:blip r:embed="rId2"/>
          <a:stretch>
            <a:fillRect/>
          </a:stretch>
        </p:blipFill>
        <p:spPr>
          <a:xfrm>
            <a:off x="660576" y="2571750"/>
            <a:ext cx="1682218" cy="1702929"/>
          </a:xfrm>
          <a:prstGeom prst="rect">
            <a:avLst/>
          </a:prstGeom>
          <a:effectLst>
            <a:softEdge rad="63500"/>
          </a:effectLst>
        </p:spPr>
      </p:pic>
      <p:sp>
        <p:nvSpPr>
          <p:cNvPr id="21" name="Rectangle 20">
            <a:extLst>
              <a:ext uri="{FF2B5EF4-FFF2-40B4-BE49-F238E27FC236}">
                <a16:creationId xmlns:a16="http://schemas.microsoft.com/office/drawing/2014/main" id="{730E6277-BEBD-8355-F1BC-9978C38EDC5C}"/>
              </a:ext>
            </a:extLst>
          </p:cNvPr>
          <p:cNvSpPr/>
          <p:nvPr/>
        </p:nvSpPr>
        <p:spPr>
          <a:xfrm rot="853551">
            <a:off x="2834504" y="3777802"/>
            <a:ext cx="842794" cy="623019"/>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1F0B14-B3E1-3042-2CA2-39E234B07305}"/>
              </a:ext>
            </a:extLst>
          </p:cNvPr>
          <p:cNvSpPr/>
          <p:nvPr/>
        </p:nvSpPr>
        <p:spPr>
          <a:xfrm rot="19999389">
            <a:off x="2388023" y="4205528"/>
            <a:ext cx="842794" cy="346613"/>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19262B7-CDFF-6B72-91A5-84D75D0BCB2E}"/>
              </a:ext>
            </a:extLst>
          </p:cNvPr>
          <p:cNvSpPr/>
          <p:nvPr/>
        </p:nvSpPr>
        <p:spPr>
          <a:xfrm rot="2483525">
            <a:off x="4416313" y="3144391"/>
            <a:ext cx="906567" cy="493268"/>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7F07EF-A32D-D620-69CE-E608209FA7D6}"/>
              </a:ext>
            </a:extLst>
          </p:cNvPr>
          <p:cNvSpPr/>
          <p:nvPr/>
        </p:nvSpPr>
        <p:spPr>
          <a:xfrm rot="5029954">
            <a:off x="4471286" y="2079884"/>
            <a:ext cx="516658" cy="493268"/>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66B887D-22E8-EB9D-AC3A-3EC34278CB8B}"/>
              </a:ext>
            </a:extLst>
          </p:cNvPr>
          <p:cNvGrpSpPr/>
          <p:nvPr/>
        </p:nvGrpSpPr>
        <p:grpSpPr>
          <a:xfrm>
            <a:off x="2083730" y="1189360"/>
            <a:ext cx="1110496" cy="748145"/>
            <a:chOff x="149203" y="3715150"/>
            <a:chExt cx="1110496" cy="748145"/>
          </a:xfrm>
        </p:grpSpPr>
        <p:sp>
          <p:nvSpPr>
            <p:cNvPr id="20" name="Rectangle 19">
              <a:extLst>
                <a:ext uri="{FF2B5EF4-FFF2-40B4-BE49-F238E27FC236}">
                  <a16:creationId xmlns:a16="http://schemas.microsoft.com/office/drawing/2014/main" id="{E6C636D3-DD49-41CC-9B1A-964B13132406}"/>
                </a:ext>
              </a:extLst>
            </p:cNvPr>
            <p:cNvSpPr/>
            <p:nvPr/>
          </p:nvSpPr>
          <p:spPr>
            <a:xfrm flipH="1">
              <a:off x="249379" y="3785487"/>
              <a:ext cx="908008" cy="677808"/>
            </a:xfrm>
            <a:prstGeom prst="rect">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68353192-F524-075D-8869-9F9ECA93602F}"/>
                </a:ext>
              </a:extLst>
            </p:cNvPr>
            <p:cNvPicPr>
              <a:picLocks noChangeAspect="1"/>
            </p:cNvPicPr>
            <p:nvPr/>
          </p:nvPicPr>
          <p:blipFill>
            <a:blip r:embed="rId3"/>
            <a:stretch>
              <a:fillRect/>
            </a:stretch>
          </p:blipFill>
          <p:spPr>
            <a:xfrm rot="21049010">
              <a:off x="539948" y="4046055"/>
              <a:ext cx="263585" cy="327700"/>
            </a:xfrm>
            <a:prstGeom prst="rect">
              <a:avLst/>
            </a:prstGeom>
          </p:spPr>
        </p:pic>
        <p:sp>
          <p:nvSpPr>
            <p:cNvPr id="28" name="Footer Placeholder 3">
              <a:extLst>
                <a:ext uri="{FF2B5EF4-FFF2-40B4-BE49-F238E27FC236}">
                  <a16:creationId xmlns:a16="http://schemas.microsoft.com/office/drawing/2014/main" id="{1812F063-139E-C2BA-EED9-8012380DDBE8}"/>
                </a:ext>
              </a:extLst>
            </p:cNvPr>
            <p:cNvSpPr txBox="1">
              <a:spLocks/>
            </p:cNvSpPr>
            <p:nvPr/>
          </p:nvSpPr>
          <p:spPr>
            <a:xfrm>
              <a:off x="149203" y="3715150"/>
              <a:ext cx="1110496" cy="440008"/>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200" dirty="0">
                  <a:latin typeface="Calibri" panose="020F0502020204030204" pitchFamily="34" charset="0"/>
                  <a:cs typeface="Calibri" panose="020F0502020204030204" pitchFamily="34" charset="0"/>
                </a:rPr>
                <a:t>HIV Protease</a:t>
              </a:r>
            </a:p>
          </p:txBody>
        </p:sp>
      </p:grpSp>
      <p:pic>
        <p:nvPicPr>
          <p:cNvPr id="30" name="Picture 29">
            <a:extLst>
              <a:ext uri="{FF2B5EF4-FFF2-40B4-BE49-F238E27FC236}">
                <a16:creationId xmlns:a16="http://schemas.microsoft.com/office/drawing/2014/main" id="{670227A3-439A-0B9D-E98D-FFF2DB7EDC7D}"/>
              </a:ext>
            </a:extLst>
          </p:cNvPr>
          <p:cNvPicPr>
            <a:picLocks noChangeAspect="1"/>
          </p:cNvPicPr>
          <p:nvPr/>
        </p:nvPicPr>
        <p:blipFill>
          <a:blip r:embed="rId4"/>
          <a:stretch>
            <a:fillRect/>
          </a:stretch>
        </p:blipFill>
        <p:spPr>
          <a:xfrm rot="19327341">
            <a:off x="2633184" y="2137895"/>
            <a:ext cx="1807688" cy="1740132"/>
          </a:xfrm>
          <a:prstGeom prst="rect">
            <a:avLst/>
          </a:prstGeom>
          <a:effectLst>
            <a:softEdge rad="114300"/>
          </a:effectLst>
        </p:spPr>
      </p:pic>
      <p:sp>
        <p:nvSpPr>
          <p:cNvPr id="26" name="Arc 25">
            <a:extLst>
              <a:ext uri="{FF2B5EF4-FFF2-40B4-BE49-F238E27FC236}">
                <a16:creationId xmlns:a16="http://schemas.microsoft.com/office/drawing/2014/main" id="{F8EE971C-12A9-0926-6E32-9BF2014F96D3}"/>
              </a:ext>
            </a:extLst>
          </p:cNvPr>
          <p:cNvSpPr/>
          <p:nvPr/>
        </p:nvSpPr>
        <p:spPr>
          <a:xfrm rot="15756714">
            <a:off x="1917954" y="1995785"/>
            <a:ext cx="1160204" cy="1468584"/>
          </a:xfrm>
          <a:prstGeom prst="arc">
            <a:avLst>
              <a:gd name="adj1" fmla="val 16625192"/>
              <a:gd name="adj2" fmla="val 4290685"/>
            </a:avLst>
          </a:prstGeom>
          <a:noFill/>
          <a:ln w="38100">
            <a:gradFill>
              <a:gsLst>
                <a:gs pos="0">
                  <a:schemeClr val="bg1"/>
                </a:gs>
                <a:gs pos="15000">
                  <a:schemeClr val="bg1">
                    <a:lumMod val="85000"/>
                  </a:schemeClr>
                </a:gs>
                <a:gs pos="50000">
                  <a:schemeClr val="tx1">
                    <a:lumMod val="65000"/>
                    <a:lumOff val="35000"/>
                  </a:schemeClr>
                </a:gs>
                <a:gs pos="99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B25879B0-9B1D-C37A-9978-AC99959E6D83}"/>
              </a:ext>
            </a:extLst>
          </p:cNvPr>
          <p:cNvSpPr/>
          <p:nvPr/>
        </p:nvSpPr>
        <p:spPr>
          <a:xfrm rot="19999389">
            <a:off x="1372393" y="3998172"/>
            <a:ext cx="1252287" cy="367942"/>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E79AE2C-59BE-FED8-F708-C284FFABF742}"/>
              </a:ext>
            </a:extLst>
          </p:cNvPr>
          <p:cNvSpPr/>
          <p:nvPr/>
        </p:nvSpPr>
        <p:spPr>
          <a:xfrm rot="2829479">
            <a:off x="308863" y="3622416"/>
            <a:ext cx="730565" cy="367942"/>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AA64F19-C401-473E-C01B-EA757C29BBFF}"/>
              </a:ext>
            </a:extLst>
          </p:cNvPr>
          <p:cNvSpPr/>
          <p:nvPr/>
        </p:nvSpPr>
        <p:spPr>
          <a:xfrm rot="1025080">
            <a:off x="2914592" y="3734720"/>
            <a:ext cx="811386" cy="367942"/>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3BF3499-8C8E-BDC5-2807-1CDB89B8721F}"/>
              </a:ext>
            </a:extLst>
          </p:cNvPr>
          <p:cNvGrpSpPr/>
          <p:nvPr/>
        </p:nvGrpSpPr>
        <p:grpSpPr>
          <a:xfrm>
            <a:off x="231275" y="4261853"/>
            <a:ext cx="8693483" cy="549773"/>
            <a:chOff x="231275" y="4261853"/>
            <a:chExt cx="8702170" cy="549773"/>
          </a:xfrm>
        </p:grpSpPr>
        <p:pic>
          <p:nvPicPr>
            <p:cNvPr id="15" name="Picture 14">
              <a:extLst>
                <a:ext uri="{FF2B5EF4-FFF2-40B4-BE49-F238E27FC236}">
                  <a16:creationId xmlns:a16="http://schemas.microsoft.com/office/drawing/2014/main" id="{0669E476-A60A-3C1D-F1B0-563CB73A14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91" b="94697" l="0" r="99659">
                          <a14:foregroundMark x1="9898" y1="18182" x2="0" y2="25000"/>
                          <a14:foregroundMark x1="3584" y1="38636" x2="20478" y2="84848"/>
                          <a14:foregroundMark x1="20478" y1="84848" x2="52560" y2="94697"/>
                          <a14:foregroundMark x1="52560" y1="94697" x2="61263" y2="91667"/>
                          <a14:foregroundMark x1="13823" y1="67424" x2="36007" y2="75000"/>
                          <a14:foregroundMark x1="36007" y1="75000" x2="79863" y2="56061"/>
                          <a14:foregroundMark x1="79863" y1="56061" x2="90444" y2="84091"/>
                          <a14:foregroundMark x1="90444" y1="84091" x2="91809" y2="92424"/>
                          <a14:foregroundMark x1="91638" y1="59091" x2="99659" y2="69697"/>
                        </a14:backgroundRemoval>
                      </a14:imgEffect>
                    </a14:imgLayer>
                  </a14:imgProps>
                </a:ext>
              </a:extLst>
            </a:blip>
            <a:stretch>
              <a:fillRect/>
            </a:stretch>
          </p:blipFill>
          <p:spPr>
            <a:xfrm>
              <a:off x="231275" y="4267200"/>
              <a:ext cx="4430962" cy="544426"/>
            </a:xfrm>
            <a:prstGeom prst="rect">
              <a:avLst/>
            </a:prstGeom>
          </p:spPr>
        </p:pic>
        <p:pic>
          <p:nvPicPr>
            <p:cNvPr id="27" name="Picture 26">
              <a:extLst>
                <a:ext uri="{FF2B5EF4-FFF2-40B4-BE49-F238E27FC236}">
                  <a16:creationId xmlns:a16="http://schemas.microsoft.com/office/drawing/2014/main" id="{6463D5F9-AF1C-8491-51FB-0807681821B4}"/>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9091" b="94697" l="0" r="99659">
                          <a14:foregroundMark x1="9898" y1="18182" x2="0" y2="25000"/>
                          <a14:foregroundMark x1="3584" y1="38636" x2="20478" y2="84848"/>
                          <a14:foregroundMark x1="20478" y1="84848" x2="52560" y2="94697"/>
                          <a14:foregroundMark x1="52560" y1="94697" x2="61263" y2="91667"/>
                          <a14:foregroundMark x1="13823" y1="67424" x2="36007" y2="75000"/>
                          <a14:foregroundMark x1="36007" y1="75000" x2="79863" y2="56061"/>
                          <a14:foregroundMark x1="79863" y1="56061" x2="90444" y2="84091"/>
                          <a14:foregroundMark x1="90444" y1="84091" x2="91809" y2="92424"/>
                          <a14:foregroundMark x1="91638" y1="59091" x2="99659" y2="69697"/>
                        </a14:backgroundRemoval>
                      </a14:imgEffect>
                    </a14:imgLayer>
                  </a14:imgProps>
                </a:ext>
              </a:extLst>
            </a:blip>
            <a:stretch>
              <a:fillRect/>
            </a:stretch>
          </p:blipFill>
          <p:spPr>
            <a:xfrm flipH="1">
              <a:off x="4632157" y="4261853"/>
              <a:ext cx="4301288" cy="549773"/>
            </a:xfrm>
            <a:prstGeom prst="rect">
              <a:avLst/>
            </a:prstGeom>
          </p:spPr>
        </p:pic>
      </p:grpSp>
      <p:sp>
        <p:nvSpPr>
          <p:cNvPr id="6" name="Footer Placeholder 3">
            <a:extLst>
              <a:ext uri="{FF2B5EF4-FFF2-40B4-BE49-F238E27FC236}">
                <a16:creationId xmlns:a16="http://schemas.microsoft.com/office/drawing/2014/main" id="{939E82F0-5782-BAC4-3B79-BF3BDE63AC33}"/>
              </a:ext>
            </a:extLst>
          </p:cNvPr>
          <p:cNvSpPr txBox="1">
            <a:spLocks/>
          </p:cNvSpPr>
          <p:nvPr/>
        </p:nvSpPr>
        <p:spPr>
          <a:xfrm>
            <a:off x="253526" y="4486442"/>
            <a:ext cx="703652" cy="213250"/>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2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7" name="Footer Placeholder 3">
            <a:extLst>
              <a:ext uri="{FF2B5EF4-FFF2-40B4-BE49-F238E27FC236}">
                <a16:creationId xmlns:a16="http://schemas.microsoft.com/office/drawing/2014/main" id="{D0A966E0-F21F-757C-B374-CC46EFC31475}"/>
              </a:ext>
            </a:extLst>
          </p:cNvPr>
          <p:cNvSpPr txBox="1">
            <a:spLocks/>
          </p:cNvSpPr>
          <p:nvPr/>
        </p:nvSpPr>
        <p:spPr>
          <a:xfrm>
            <a:off x="476263" y="2503225"/>
            <a:ext cx="1066158" cy="213250"/>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200" dirty="0">
                <a:solidFill>
                  <a:schemeClr val="tx1">
                    <a:lumMod val="65000"/>
                    <a:lumOff val="35000"/>
                  </a:schemeClr>
                </a:solidFill>
                <a:latin typeface="Calibri" panose="020F0502020204030204" pitchFamily="34" charset="0"/>
                <a:cs typeface="Calibri" panose="020F0502020204030204" pitchFamily="34" charset="0"/>
              </a:rPr>
              <a:t>Polyproteins</a:t>
            </a:r>
          </a:p>
        </p:txBody>
      </p:sp>
      <p:cxnSp>
        <p:nvCxnSpPr>
          <p:cNvPr id="8" name="Straight Arrow Connector 7">
            <a:extLst>
              <a:ext uri="{FF2B5EF4-FFF2-40B4-BE49-F238E27FC236}">
                <a16:creationId xmlns:a16="http://schemas.microsoft.com/office/drawing/2014/main" id="{EAB15579-BDC3-1F62-4282-36A75EAED008}"/>
              </a:ext>
            </a:extLst>
          </p:cNvPr>
          <p:cNvCxnSpPr>
            <a:cxnSpLocks/>
          </p:cNvCxnSpPr>
          <p:nvPr/>
        </p:nvCxnSpPr>
        <p:spPr>
          <a:xfrm>
            <a:off x="1125415" y="2708031"/>
            <a:ext cx="90434" cy="276331"/>
          </a:xfrm>
          <a:prstGeom prst="straightConnector1">
            <a:avLst/>
          </a:prstGeom>
          <a:ln w="9525" cmpd="sng">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8D6EC821-F28C-19CC-AB41-6AFDD40DB80C}"/>
              </a:ext>
            </a:extLst>
          </p:cNvPr>
          <p:cNvSpPr/>
          <p:nvPr/>
        </p:nvSpPr>
        <p:spPr>
          <a:xfrm rot="6516156">
            <a:off x="3221853" y="3488606"/>
            <a:ext cx="218363" cy="713654"/>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73F4A6-8E43-5373-F34D-8B03F2DC8EE8}"/>
              </a:ext>
            </a:extLst>
          </p:cNvPr>
          <p:cNvSpPr/>
          <p:nvPr/>
        </p:nvSpPr>
        <p:spPr>
          <a:xfrm rot="4953714">
            <a:off x="3459090" y="3683227"/>
            <a:ext cx="136944" cy="293753"/>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2DE788-DF72-748B-65A7-2D7DDC6577CF}"/>
              </a:ext>
            </a:extLst>
          </p:cNvPr>
          <p:cNvSpPr/>
          <p:nvPr/>
        </p:nvSpPr>
        <p:spPr>
          <a:xfrm rot="7447929">
            <a:off x="2980230" y="3601614"/>
            <a:ext cx="177610" cy="216097"/>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000886"/>
      </p:ext>
    </p:extLst>
  </p:cSld>
  <p:clrMapOvr>
    <a:masterClrMapping/>
  </p:clrMapOvr>
  <mc:AlternateContent xmlns:mc="http://schemas.openxmlformats.org/markup-compatibility/2006" xmlns:p14="http://schemas.microsoft.com/office/powerpoint/2010/main">
    <mc:Choice Requires="p14">
      <p:transition spd="slow" p14:dur="1250" advTm="15434">
        <p:fade/>
      </p:transition>
    </mc:Choice>
    <mc:Fallback xmlns="">
      <p:transition spd="slow" advTm="15434">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97FD040-9F87-256A-9ADA-85345980E4B4}"/>
              </a:ext>
            </a:extLst>
          </p:cNvPr>
          <p:cNvSpPr/>
          <p:nvPr/>
        </p:nvSpPr>
        <p:spPr>
          <a:xfrm>
            <a:off x="230345" y="919486"/>
            <a:ext cx="8683309" cy="3818143"/>
          </a:xfrm>
          <a:prstGeom prst="rect">
            <a:avLst/>
          </a:prstGeom>
          <a:gradFill>
            <a:gsLst>
              <a:gs pos="0">
                <a:srgbClr val="F5F6F7"/>
              </a:gs>
              <a:gs pos="75000">
                <a:srgbClr val="F9FAFC"/>
              </a:gs>
              <a:gs pos="100000">
                <a:srgbClr val="FCFDFF"/>
              </a:gs>
              <a:gs pos="34000">
                <a:srgbClr val="FAFBF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a:t>HIV Capsid (Core) Formation</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7" name="Picture 6">
            <a:extLst>
              <a:ext uri="{FF2B5EF4-FFF2-40B4-BE49-F238E27FC236}">
                <a16:creationId xmlns:a16="http://schemas.microsoft.com/office/drawing/2014/main" id="{C6A1747B-92C7-23EC-275F-1911542ADAE5}"/>
              </a:ext>
            </a:extLst>
          </p:cNvPr>
          <p:cNvPicPr>
            <a:picLocks noChangeAspect="1"/>
          </p:cNvPicPr>
          <p:nvPr/>
        </p:nvPicPr>
        <p:blipFill>
          <a:blip r:embed="rId2"/>
          <a:stretch>
            <a:fillRect/>
          </a:stretch>
        </p:blipFill>
        <p:spPr>
          <a:xfrm>
            <a:off x="4851207" y="1805808"/>
            <a:ext cx="1800879" cy="1817488"/>
          </a:xfrm>
          <a:prstGeom prst="rect">
            <a:avLst/>
          </a:prstGeom>
          <a:effectLst>
            <a:softEdge rad="38100"/>
          </a:effectLst>
        </p:spPr>
      </p:pic>
      <p:pic>
        <p:nvPicPr>
          <p:cNvPr id="9" name="Picture 8">
            <a:extLst>
              <a:ext uri="{FF2B5EF4-FFF2-40B4-BE49-F238E27FC236}">
                <a16:creationId xmlns:a16="http://schemas.microsoft.com/office/drawing/2014/main" id="{6A9F6612-049B-5FC7-7522-506F87D015B6}"/>
              </a:ext>
            </a:extLst>
          </p:cNvPr>
          <p:cNvPicPr>
            <a:picLocks noChangeAspect="1"/>
          </p:cNvPicPr>
          <p:nvPr/>
        </p:nvPicPr>
        <p:blipFill>
          <a:blip r:embed="rId3"/>
          <a:stretch>
            <a:fillRect/>
          </a:stretch>
        </p:blipFill>
        <p:spPr>
          <a:xfrm>
            <a:off x="660576" y="2571750"/>
            <a:ext cx="1682218" cy="1702929"/>
          </a:xfrm>
          <a:prstGeom prst="rect">
            <a:avLst/>
          </a:prstGeom>
          <a:effectLst>
            <a:softEdge rad="63500"/>
          </a:effectLst>
        </p:spPr>
      </p:pic>
      <p:pic>
        <p:nvPicPr>
          <p:cNvPr id="13" name="Picture 12">
            <a:extLst>
              <a:ext uri="{FF2B5EF4-FFF2-40B4-BE49-F238E27FC236}">
                <a16:creationId xmlns:a16="http://schemas.microsoft.com/office/drawing/2014/main" id="{F3EB748C-C2C5-2FCD-3322-ED761440B515}"/>
              </a:ext>
            </a:extLst>
          </p:cNvPr>
          <p:cNvPicPr>
            <a:picLocks noChangeAspect="1"/>
          </p:cNvPicPr>
          <p:nvPr/>
        </p:nvPicPr>
        <p:blipFill>
          <a:blip r:embed="rId4"/>
          <a:stretch>
            <a:fillRect/>
          </a:stretch>
        </p:blipFill>
        <p:spPr>
          <a:xfrm rot="19347037">
            <a:off x="2658872" y="2198020"/>
            <a:ext cx="1724662" cy="1666631"/>
          </a:xfrm>
          <a:prstGeom prst="rect">
            <a:avLst/>
          </a:prstGeom>
          <a:effectLst>
            <a:softEdge rad="88900"/>
          </a:effectLst>
        </p:spPr>
      </p:pic>
      <p:sp>
        <p:nvSpPr>
          <p:cNvPr id="19" name="Rectangle 18">
            <a:extLst>
              <a:ext uri="{FF2B5EF4-FFF2-40B4-BE49-F238E27FC236}">
                <a16:creationId xmlns:a16="http://schemas.microsoft.com/office/drawing/2014/main" id="{9958262A-712E-D2F1-66AB-C1416287BCBF}"/>
              </a:ext>
            </a:extLst>
          </p:cNvPr>
          <p:cNvSpPr/>
          <p:nvPr/>
        </p:nvSpPr>
        <p:spPr>
          <a:xfrm>
            <a:off x="4816475" y="3041650"/>
            <a:ext cx="203200" cy="603249"/>
          </a:xfrm>
          <a:prstGeom prst="rect">
            <a:avLst/>
          </a:prstGeom>
          <a:solidFill>
            <a:schemeClr val="bg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30E6277-BEBD-8355-F1BC-9978C38EDC5C}"/>
              </a:ext>
            </a:extLst>
          </p:cNvPr>
          <p:cNvSpPr/>
          <p:nvPr/>
        </p:nvSpPr>
        <p:spPr>
          <a:xfrm rot="853551">
            <a:off x="2834504" y="3777802"/>
            <a:ext cx="842794" cy="623019"/>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1F0B14-B3E1-3042-2CA2-39E234B07305}"/>
              </a:ext>
            </a:extLst>
          </p:cNvPr>
          <p:cNvSpPr/>
          <p:nvPr/>
        </p:nvSpPr>
        <p:spPr>
          <a:xfrm rot="19999389">
            <a:off x="1275102" y="4079197"/>
            <a:ext cx="842794" cy="346613"/>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19262B7-CDFF-6B72-91A5-84D75D0BCB2E}"/>
              </a:ext>
            </a:extLst>
          </p:cNvPr>
          <p:cNvSpPr/>
          <p:nvPr/>
        </p:nvSpPr>
        <p:spPr>
          <a:xfrm rot="2483525">
            <a:off x="4416313" y="3144391"/>
            <a:ext cx="906567" cy="493268"/>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C6AD93E-0D0E-2755-CFD0-DAB2D60BE821}"/>
              </a:ext>
            </a:extLst>
          </p:cNvPr>
          <p:cNvSpPr/>
          <p:nvPr/>
        </p:nvSpPr>
        <p:spPr>
          <a:xfrm rot="2483525">
            <a:off x="6621317" y="2702111"/>
            <a:ext cx="906567" cy="493268"/>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0C15BEBD-AA8D-1082-D4EF-EF2DEED3D77C}"/>
              </a:ext>
            </a:extLst>
          </p:cNvPr>
          <p:cNvSpPr/>
          <p:nvPr/>
        </p:nvSpPr>
        <p:spPr>
          <a:xfrm rot="15756714">
            <a:off x="4017479" y="1760725"/>
            <a:ext cx="1160204" cy="1468584"/>
          </a:xfrm>
          <a:prstGeom prst="arc">
            <a:avLst>
              <a:gd name="adj1" fmla="val 16997105"/>
              <a:gd name="adj2" fmla="val 4290685"/>
            </a:avLst>
          </a:prstGeom>
          <a:noFill/>
          <a:ln w="38100">
            <a:gradFill>
              <a:gsLst>
                <a:gs pos="0">
                  <a:schemeClr val="bg1"/>
                </a:gs>
                <a:gs pos="15000">
                  <a:schemeClr val="bg1">
                    <a:lumMod val="85000"/>
                  </a:schemeClr>
                </a:gs>
                <a:gs pos="50000">
                  <a:schemeClr val="tx1">
                    <a:lumMod val="65000"/>
                    <a:lumOff val="35000"/>
                  </a:schemeClr>
                </a:gs>
                <a:gs pos="99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F8EE971C-12A9-0926-6E32-9BF2014F96D3}"/>
              </a:ext>
            </a:extLst>
          </p:cNvPr>
          <p:cNvSpPr/>
          <p:nvPr/>
        </p:nvSpPr>
        <p:spPr>
          <a:xfrm rot="15756714">
            <a:off x="1917954" y="1995785"/>
            <a:ext cx="1160204" cy="1468584"/>
          </a:xfrm>
          <a:prstGeom prst="arc">
            <a:avLst>
              <a:gd name="adj1" fmla="val 16625192"/>
              <a:gd name="adj2" fmla="val 4290685"/>
            </a:avLst>
          </a:prstGeom>
          <a:noFill/>
          <a:ln w="38100">
            <a:gradFill>
              <a:gsLst>
                <a:gs pos="0">
                  <a:schemeClr val="bg1"/>
                </a:gs>
                <a:gs pos="15000">
                  <a:schemeClr val="bg1">
                    <a:lumMod val="85000"/>
                  </a:schemeClr>
                </a:gs>
                <a:gs pos="50000">
                  <a:schemeClr val="tx1">
                    <a:lumMod val="65000"/>
                    <a:lumOff val="35000"/>
                  </a:schemeClr>
                </a:gs>
                <a:gs pos="99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DA7F07EF-A32D-D620-69CE-E608209FA7D6}"/>
              </a:ext>
            </a:extLst>
          </p:cNvPr>
          <p:cNvSpPr/>
          <p:nvPr/>
        </p:nvSpPr>
        <p:spPr>
          <a:xfrm rot="5029954">
            <a:off x="4471286" y="2079884"/>
            <a:ext cx="516658" cy="493268"/>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4F154D4-5D8C-D7B4-3C29-A0175249FB4D}"/>
              </a:ext>
            </a:extLst>
          </p:cNvPr>
          <p:cNvCxnSpPr>
            <a:cxnSpLocks/>
          </p:cNvCxnSpPr>
          <p:nvPr/>
        </p:nvCxnSpPr>
        <p:spPr>
          <a:xfrm>
            <a:off x="5857276" y="3229174"/>
            <a:ext cx="211015" cy="549919"/>
          </a:xfrm>
          <a:prstGeom prst="straightConnector1">
            <a:avLst/>
          </a:prstGeom>
          <a:ln w="9525" cmpd="sng">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06E71B42-BC2A-D810-952F-0C5892EB4378}"/>
              </a:ext>
            </a:extLst>
          </p:cNvPr>
          <p:cNvSpPr txBox="1">
            <a:spLocks/>
          </p:cNvSpPr>
          <p:nvPr/>
        </p:nvSpPr>
        <p:spPr>
          <a:xfrm>
            <a:off x="5192258" y="3728353"/>
            <a:ext cx="1931111" cy="365760"/>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HIV capsid proteins</a:t>
            </a:r>
          </a:p>
        </p:txBody>
      </p:sp>
      <p:sp>
        <p:nvSpPr>
          <p:cNvPr id="5" name="Rectangle 4">
            <a:extLst>
              <a:ext uri="{FF2B5EF4-FFF2-40B4-BE49-F238E27FC236}">
                <a16:creationId xmlns:a16="http://schemas.microsoft.com/office/drawing/2014/main" id="{20CC36B1-CCA5-CB1F-0BCD-2668E687548F}"/>
              </a:ext>
            </a:extLst>
          </p:cNvPr>
          <p:cNvSpPr/>
          <p:nvPr/>
        </p:nvSpPr>
        <p:spPr>
          <a:xfrm rot="19999389">
            <a:off x="1559701" y="3953762"/>
            <a:ext cx="1054450" cy="367942"/>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AE9A58-E00C-EFAE-3598-F29A1278109F}"/>
              </a:ext>
            </a:extLst>
          </p:cNvPr>
          <p:cNvSpPr/>
          <p:nvPr/>
        </p:nvSpPr>
        <p:spPr>
          <a:xfrm rot="1025080">
            <a:off x="2901892" y="3750593"/>
            <a:ext cx="811386" cy="367942"/>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AC7DF3E-FFB5-A635-81B0-83D85E00AE69}"/>
              </a:ext>
            </a:extLst>
          </p:cNvPr>
          <p:cNvGrpSpPr/>
          <p:nvPr/>
        </p:nvGrpSpPr>
        <p:grpSpPr>
          <a:xfrm>
            <a:off x="231275" y="4261853"/>
            <a:ext cx="8693483" cy="549773"/>
            <a:chOff x="231275" y="4261853"/>
            <a:chExt cx="8702170" cy="549773"/>
          </a:xfrm>
        </p:grpSpPr>
        <p:pic>
          <p:nvPicPr>
            <p:cNvPr id="12" name="Picture 11">
              <a:extLst>
                <a:ext uri="{FF2B5EF4-FFF2-40B4-BE49-F238E27FC236}">
                  <a16:creationId xmlns:a16="http://schemas.microsoft.com/office/drawing/2014/main" id="{58344ACF-D405-0D4A-28F7-39F07156EC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91" b="94697" l="0" r="99659">
                          <a14:foregroundMark x1="9898" y1="18182" x2="0" y2="25000"/>
                          <a14:foregroundMark x1="3584" y1="38636" x2="20478" y2="84848"/>
                          <a14:foregroundMark x1="20478" y1="84848" x2="52560" y2="94697"/>
                          <a14:foregroundMark x1="52560" y1="94697" x2="61263" y2="91667"/>
                          <a14:foregroundMark x1="13823" y1="67424" x2="36007" y2="75000"/>
                          <a14:foregroundMark x1="36007" y1="75000" x2="79863" y2="56061"/>
                          <a14:foregroundMark x1="79863" y1="56061" x2="90444" y2="84091"/>
                          <a14:foregroundMark x1="90444" y1="84091" x2="91809" y2="92424"/>
                          <a14:foregroundMark x1="91638" y1="59091" x2="99659" y2="69697"/>
                        </a14:backgroundRemoval>
                      </a14:imgEffect>
                    </a14:imgLayer>
                  </a14:imgProps>
                </a:ext>
              </a:extLst>
            </a:blip>
            <a:stretch>
              <a:fillRect/>
            </a:stretch>
          </p:blipFill>
          <p:spPr>
            <a:xfrm>
              <a:off x="231275" y="4267200"/>
              <a:ext cx="4430962" cy="544426"/>
            </a:xfrm>
            <a:prstGeom prst="rect">
              <a:avLst/>
            </a:prstGeom>
          </p:spPr>
        </p:pic>
        <p:pic>
          <p:nvPicPr>
            <p:cNvPr id="14" name="Picture 13">
              <a:extLst>
                <a:ext uri="{FF2B5EF4-FFF2-40B4-BE49-F238E27FC236}">
                  <a16:creationId xmlns:a16="http://schemas.microsoft.com/office/drawing/2014/main" id="{22501B26-B6E2-E82B-AF44-6852C94E433E}"/>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9091" b="94697" l="0" r="99659">
                          <a14:foregroundMark x1="9898" y1="18182" x2="0" y2="25000"/>
                          <a14:foregroundMark x1="3584" y1="38636" x2="20478" y2="84848"/>
                          <a14:foregroundMark x1="20478" y1="84848" x2="52560" y2="94697"/>
                          <a14:foregroundMark x1="52560" y1="94697" x2="61263" y2="91667"/>
                          <a14:foregroundMark x1="13823" y1="67424" x2="36007" y2="75000"/>
                          <a14:foregroundMark x1="36007" y1="75000" x2="79863" y2="56061"/>
                          <a14:foregroundMark x1="79863" y1="56061" x2="90444" y2="84091"/>
                          <a14:foregroundMark x1="90444" y1="84091" x2="91809" y2="92424"/>
                          <a14:foregroundMark x1="91638" y1="59091" x2="99659" y2="69697"/>
                        </a14:backgroundRemoval>
                      </a14:imgEffect>
                    </a14:imgLayer>
                  </a14:imgProps>
                </a:ext>
              </a:extLst>
            </a:blip>
            <a:stretch>
              <a:fillRect/>
            </a:stretch>
          </p:blipFill>
          <p:spPr>
            <a:xfrm flipH="1">
              <a:off x="4632157" y="4261853"/>
              <a:ext cx="4301288" cy="549773"/>
            </a:xfrm>
            <a:prstGeom prst="rect">
              <a:avLst/>
            </a:prstGeom>
          </p:spPr>
        </p:pic>
      </p:grpSp>
      <p:sp>
        <p:nvSpPr>
          <p:cNvPr id="15" name="Footer Placeholder 3">
            <a:extLst>
              <a:ext uri="{FF2B5EF4-FFF2-40B4-BE49-F238E27FC236}">
                <a16:creationId xmlns:a16="http://schemas.microsoft.com/office/drawing/2014/main" id="{E15FC467-8D3E-9BA0-401C-CEC513C5231D}"/>
              </a:ext>
            </a:extLst>
          </p:cNvPr>
          <p:cNvSpPr txBox="1">
            <a:spLocks/>
          </p:cNvSpPr>
          <p:nvPr/>
        </p:nvSpPr>
        <p:spPr>
          <a:xfrm>
            <a:off x="253526" y="4486442"/>
            <a:ext cx="703652" cy="213250"/>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2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28" name="Group 27">
            <a:extLst>
              <a:ext uri="{FF2B5EF4-FFF2-40B4-BE49-F238E27FC236}">
                <a16:creationId xmlns:a16="http://schemas.microsoft.com/office/drawing/2014/main" id="{B06851F8-32F5-B3F9-AB18-B9A7024AA58E}"/>
              </a:ext>
            </a:extLst>
          </p:cNvPr>
          <p:cNvGrpSpPr/>
          <p:nvPr/>
        </p:nvGrpSpPr>
        <p:grpSpPr>
          <a:xfrm>
            <a:off x="2083730" y="1189360"/>
            <a:ext cx="1110496" cy="748145"/>
            <a:chOff x="149203" y="3715150"/>
            <a:chExt cx="1110496" cy="748145"/>
          </a:xfrm>
        </p:grpSpPr>
        <p:sp>
          <p:nvSpPr>
            <p:cNvPr id="29" name="Rectangle 28">
              <a:extLst>
                <a:ext uri="{FF2B5EF4-FFF2-40B4-BE49-F238E27FC236}">
                  <a16:creationId xmlns:a16="http://schemas.microsoft.com/office/drawing/2014/main" id="{251128AD-2A2B-0414-5BCD-6875A59FA6BE}"/>
                </a:ext>
              </a:extLst>
            </p:cNvPr>
            <p:cNvSpPr/>
            <p:nvPr/>
          </p:nvSpPr>
          <p:spPr>
            <a:xfrm flipH="1">
              <a:off x="249379" y="3785487"/>
              <a:ext cx="908008" cy="677808"/>
            </a:xfrm>
            <a:prstGeom prst="rect">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793EB93-37C4-C6F1-7F88-E9C624D82498}"/>
                </a:ext>
              </a:extLst>
            </p:cNvPr>
            <p:cNvPicPr>
              <a:picLocks noChangeAspect="1"/>
            </p:cNvPicPr>
            <p:nvPr/>
          </p:nvPicPr>
          <p:blipFill>
            <a:blip r:embed="rId8"/>
            <a:stretch>
              <a:fillRect/>
            </a:stretch>
          </p:blipFill>
          <p:spPr>
            <a:xfrm rot="21049010">
              <a:off x="539948" y="4046055"/>
              <a:ext cx="263585" cy="327700"/>
            </a:xfrm>
            <a:prstGeom prst="rect">
              <a:avLst/>
            </a:prstGeom>
          </p:spPr>
        </p:pic>
        <p:sp>
          <p:nvSpPr>
            <p:cNvPr id="31" name="Footer Placeholder 3">
              <a:extLst>
                <a:ext uri="{FF2B5EF4-FFF2-40B4-BE49-F238E27FC236}">
                  <a16:creationId xmlns:a16="http://schemas.microsoft.com/office/drawing/2014/main" id="{6EC042FC-F5A8-6AFD-6F23-F2E2268BAA58}"/>
                </a:ext>
              </a:extLst>
            </p:cNvPr>
            <p:cNvSpPr txBox="1">
              <a:spLocks/>
            </p:cNvSpPr>
            <p:nvPr/>
          </p:nvSpPr>
          <p:spPr>
            <a:xfrm>
              <a:off x="149203" y="3715150"/>
              <a:ext cx="1110496" cy="440008"/>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200" dirty="0">
                  <a:latin typeface="Calibri" panose="020F0502020204030204" pitchFamily="34" charset="0"/>
                  <a:cs typeface="Calibri" panose="020F0502020204030204" pitchFamily="34" charset="0"/>
                </a:rPr>
                <a:t>HIV Protease</a:t>
              </a:r>
            </a:p>
          </p:txBody>
        </p:sp>
      </p:grpSp>
      <p:sp>
        <p:nvSpPr>
          <p:cNvPr id="16" name="Rectangle 15">
            <a:extLst>
              <a:ext uri="{FF2B5EF4-FFF2-40B4-BE49-F238E27FC236}">
                <a16:creationId xmlns:a16="http://schemas.microsoft.com/office/drawing/2014/main" id="{4D33AE27-662C-3D61-E748-F54E62E14F23}"/>
              </a:ext>
            </a:extLst>
          </p:cNvPr>
          <p:cNvSpPr/>
          <p:nvPr/>
        </p:nvSpPr>
        <p:spPr>
          <a:xfrm rot="1343967">
            <a:off x="4829981" y="2266213"/>
            <a:ext cx="218363" cy="358775"/>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B745AB7-C996-E6AA-1495-EE4A883C83B3}"/>
              </a:ext>
            </a:extLst>
          </p:cNvPr>
          <p:cNvSpPr/>
          <p:nvPr/>
        </p:nvSpPr>
        <p:spPr>
          <a:xfrm rot="6516156">
            <a:off x="3221853" y="3488606"/>
            <a:ext cx="218363" cy="713654"/>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AE63A33-05D5-2E95-4DD0-56035082E772}"/>
              </a:ext>
            </a:extLst>
          </p:cNvPr>
          <p:cNvSpPr/>
          <p:nvPr/>
        </p:nvSpPr>
        <p:spPr>
          <a:xfrm rot="4953714">
            <a:off x="3459090" y="3683227"/>
            <a:ext cx="136944" cy="293753"/>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86C9B41-B689-19BB-99DF-8E46758E77ED}"/>
              </a:ext>
            </a:extLst>
          </p:cNvPr>
          <p:cNvSpPr/>
          <p:nvPr/>
        </p:nvSpPr>
        <p:spPr>
          <a:xfrm rot="8522192">
            <a:off x="4904901" y="2842992"/>
            <a:ext cx="218363" cy="757481"/>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5C9E2AF-AB85-3884-D429-381B94A3D8A1}"/>
              </a:ext>
            </a:extLst>
          </p:cNvPr>
          <p:cNvSpPr/>
          <p:nvPr/>
        </p:nvSpPr>
        <p:spPr>
          <a:xfrm rot="9633116">
            <a:off x="4840779" y="2906288"/>
            <a:ext cx="177610" cy="216097"/>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33102FD-24AD-DCAD-1322-92D21D3E65F3}"/>
              </a:ext>
            </a:extLst>
          </p:cNvPr>
          <p:cNvSpPr/>
          <p:nvPr/>
        </p:nvSpPr>
        <p:spPr>
          <a:xfrm rot="10800000">
            <a:off x="4818554" y="2512588"/>
            <a:ext cx="177610" cy="216097"/>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51749D2-1BA2-945B-4E5C-5375613C35D6}"/>
              </a:ext>
            </a:extLst>
          </p:cNvPr>
          <p:cNvSpPr/>
          <p:nvPr/>
        </p:nvSpPr>
        <p:spPr>
          <a:xfrm rot="10800000">
            <a:off x="4781549" y="2718962"/>
            <a:ext cx="135239" cy="216097"/>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6D8F8A4-39A5-7A80-04E9-BF437CA83ECD}"/>
              </a:ext>
            </a:extLst>
          </p:cNvPr>
          <p:cNvSpPr/>
          <p:nvPr/>
        </p:nvSpPr>
        <p:spPr>
          <a:xfrm rot="7447929">
            <a:off x="2980230" y="3601614"/>
            <a:ext cx="177610" cy="216097"/>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850236"/>
      </p:ext>
    </p:extLst>
  </p:cSld>
  <p:clrMapOvr>
    <a:masterClrMapping/>
  </p:clrMapOvr>
  <mc:AlternateContent xmlns:mc="http://schemas.openxmlformats.org/markup-compatibility/2006" xmlns:p14="http://schemas.microsoft.com/office/powerpoint/2010/main">
    <mc:Choice Requires="p14">
      <p:transition spd="slow" p14:dur="1250" advTm="32714">
        <p:fade/>
      </p:transition>
    </mc:Choice>
    <mc:Fallback xmlns="">
      <p:transition spd="slow" advTm="32714">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97FD040-9F87-256A-9ADA-85345980E4B4}"/>
              </a:ext>
            </a:extLst>
          </p:cNvPr>
          <p:cNvSpPr/>
          <p:nvPr/>
        </p:nvSpPr>
        <p:spPr>
          <a:xfrm>
            <a:off x="237325" y="998162"/>
            <a:ext cx="8683309" cy="3818143"/>
          </a:xfrm>
          <a:prstGeom prst="rect">
            <a:avLst/>
          </a:prstGeom>
          <a:gradFill>
            <a:gsLst>
              <a:gs pos="0">
                <a:srgbClr val="F5F6F7"/>
              </a:gs>
              <a:gs pos="75000">
                <a:srgbClr val="F9FAFC"/>
              </a:gs>
              <a:gs pos="100000">
                <a:srgbClr val="FCFDFF"/>
              </a:gs>
              <a:gs pos="34000">
                <a:srgbClr val="FAFBF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a:t>HIV Capsid (Core) Formation</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7" name="Picture 6">
            <a:extLst>
              <a:ext uri="{FF2B5EF4-FFF2-40B4-BE49-F238E27FC236}">
                <a16:creationId xmlns:a16="http://schemas.microsoft.com/office/drawing/2014/main" id="{C6A1747B-92C7-23EC-275F-1911542ADAE5}"/>
              </a:ext>
            </a:extLst>
          </p:cNvPr>
          <p:cNvPicPr>
            <a:picLocks noChangeAspect="1"/>
          </p:cNvPicPr>
          <p:nvPr/>
        </p:nvPicPr>
        <p:blipFill>
          <a:blip r:embed="rId2"/>
          <a:stretch>
            <a:fillRect/>
          </a:stretch>
        </p:blipFill>
        <p:spPr>
          <a:xfrm>
            <a:off x="4851207" y="1805808"/>
            <a:ext cx="1800879" cy="1817488"/>
          </a:xfrm>
          <a:prstGeom prst="rect">
            <a:avLst/>
          </a:prstGeom>
          <a:effectLst>
            <a:softEdge rad="38100"/>
          </a:effectLst>
        </p:spPr>
      </p:pic>
      <p:pic>
        <p:nvPicPr>
          <p:cNvPr id="9" name="Picture 8">
            <a:extLst>
              <a:ext uri="{FF2B5EF4-FFF2-40B4-BE49-F238E27FC236}">
                <a16:creationId xmlns:a16="http://schemas.microsoft.com/office/drawing/2014/main" id="{6A9F6612-049B-5FC7-7522-506F87D015B6}"/>
              </a:ext>
            </a:extLst>
          </p:cNvPr>
          <p:cNvPicPr>
            <a:picLocks noChangeAspect="1"/>
          </p:cNvPicPr>
          <p:nvPr/>
        </p:nvPicPr>
        <p:blipFill>
          <a:blip r:embed="rId3"/>
          <a:stretch>
            <a:fillRect/>
          </a:stretch>
        </p:blipFill>
        <p:spPr>
          <a:xfrm>
            <a:off x="660576" y="2571750"/>
            <a:ext cx="1682218" cy="1702929"/>
          </a:xfrm>
          <a:prstGeom prst="rect">
            <a:avLst/>
          </a:prstGeom>
          <a:effectLst>
            <a:softEdge rad="63500"/>
          </a:effectLst>
        </p:spPr>
      </p:pic>
      <p:pic>
        <p:nvPicPr>
          <p:cNvPr id="13" name="Picture 12">
            <a:extLst>
              <a:ext uri="{FF2B5EF4-FFF2-40B4-BE49-F238E27FC236}">
                <a16:creationId xmlns:a16="http://schemas.microsoft.com/office/drawing/2014/main" id="{F3EB748C-C2C5-2FCD-3322-ED761440B515}"/>
              </a:ext>
            </a:extLst>
          </p:cNvPr>
          <p:cNvPicPr>
            <a:picLocks noChangeAspect="1"/>
          </p:cNvPicPr>
          <p:nvPr/>
        </p:nvPicPr>
        <p:blipFill>
          <a:blip r:embed="rId4"/>
          <a:stretch>
            <a:fillRect/>
          </a:stretch>
        </p:blipFill>
        <p:spPr>
          <a:xfrm rot="19347037">
            <a:off x="2658872" y="2198020"/>
            <a:ext cx="1724662" cy="1666631"/>
          </a:xfrm>
          <a:prstGeom prst="rect">
            <a:avLst/>
          </a:prstGeom>
          <a:effectLst>
            <a:softEdge rad="88900"/>
          </a:effectLst>
        </p:spPr>
      </p:pic>
      <p:pic>
        <p:nvPicPr>
          <p:cNvPr id="15" name="Picture 14">
            <a:extLst>
              <a:ext uri="{FF2B5EF4-FFF2-40B4-BE49-F238E27FC236}">
                <a16:creationId xmlns:a16="http://schemas.microsoft.com/office/drawing/2014/main" id="{1099C321-1D49-2615-231E-DD6EF5DAB43C}"/>
              </a:ext>
            </a:extLst>
          </p:cNvPr>
          <p:cNvPicPr>
            <a:picLocks noChangeAspect="1"/>
          </p:cNvPicPr>
          <p:nvPr/>
        </p:nvPicPr>
        <p:blipFill>
          <a:blip r:embed="rId5"/>
          <a:stretch>
            <a:fillRect/>
          </a:stretch>
        </p:blipFill>
        <p:spPr>
          <a:xfrm>
            <a:off x="7003437" y="1387880"/>
            <a:ext cx="1837032" cy="1750808"/>
          </a:xfrm>
          <a:prstGeom prst="rect">
            <a:avLst/>
          </a:prstGeom>
          <a:effectLst>
            <a:softEdge rad="88900"/>
          </a:effectLst>
        </p:spPr>
      </p:pic>
      <p:sp>
        <p:nvSpPr>
          <p:cNvPr id="19" name="Rectangle 18">
            <a:extLst>
              <a:ext uri="{FF2B5EF4-FFF2-40B4-BE49-F238E27FC236}">
                <a16:creationId xmlns:a16="http://schemas.microsoft.com/office/drawing/2014/main" id="{9958262A-712E-D2F1-66AB-C1416287BCBF}"/>
              </a:ext>
            </a:extLst>
          </p:cNvPr>
          <p:cNvSpPr/>
          <p:nvPr/>
        </p:nvSpPr>
        <p:spPr>
          <a:xfrm>
            <a:off x="4816475" y="3041650"/>
            <a:ext cx="203200" cy="603249"/>
          </a:xfrm>
          <a:prstGeom prst="rect">
            <a:avLst/>
          </a:prstGeom>
          <a:solidFill>
            <a:schemeClr val="bg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30E6277-BEBD-8355-F1BC-9978C38EDC5C}"/>
              </a:ext>
            </a:extLst>
          </p:cNvPr>
          <p:cNvSpPr/>
          <p:nvPr/>
        </p:nvSpPr>
        <p:spPr>
          <a:xfrm rot="853551">
            <a:off x="2834504" y="3777802"/>
            <a:ext cx="842794" cy="623019"/>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1F0B14-B3E1-3042-2CA2-39E234B07305}"/>
              </a:ext>
            </a:extLst>
          </p:cNvPr>
          <p:cNvSpPr/>
          <p:nvPr/>
        </p:nvSpPr>
        <p:spPr>
          <a:xfrm rot="19999389">
            <a:off x="1372393" y="3998172"/>
            <a:ext cx="1252287" cy="367942"/>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19262B7-CDFF-6B72-91A5-84D75D0BCB2E}"/>
              </a:ext>
            </a:extLst>
          </p:cNvPr>
          <p:cNvSpPr/>
          <p:nvPr/>
        </p:nvSpPr>
        <p:spPr>
          <a:xfrm rot="2483525">
            <a:off x="4416313" y="3144391"/>
            <a:ext cx="906567" cy="493268"/>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C6AD93E-0D0E-2755-CFD0-DAB2D60BE821}"/>
              </a:ext>
            </a:extLst>
          </p:cNvPr>
          <p:cNvSpPr/>
          <p:nvPr/>
        </p:nvSpPr>
        <p:spPr>
          <a:xfrm rot="2483525">
            <a:off x="6621317" y="2702111"/>
            <a:ext cx="906567" cy="493268"/>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a:extLst>
              <a:ext uri="{FF2B5EF4-FFF2-40B4-BE49-F238E27FC236}">
                <a16:creationId xmlns:a16="http://schemas.microsoft.com/office/drawing/2014/main" id="{565D56F3-AA51-CB1E-2DDF-EA03A8844839}"/>
              </a:ext>
            </a:extLst>
          </p:cNvPr>
          <p:cNvSpPr/>
          <p:nvPr/>
        </p:nvSpPr>
        <p:spPr>
          <a:xfrm rot="15756714">
            <a:off x="6091457" y="1397650"/>
            <a:ext cx="1160204" cy="1384884"/>
          </a:xfrm>
          <a:prstGeom prst="arc">
            <a:avLst>
              <a:gd name="adj1" fmla="val 16552127"/>
              <a:gd name="adj2" fmla="val 4290685"/>
            </a:avLst>
          </a:prstGeom>
          <a:noFill/>
          <a:ln w="38100">
            <a:gradFill>
              <a:gsLst>
                <a:gs pos="0">
                  <a:schemeClr val="bg1"/>
                </a:gs>
                <a:gs pos="15000">
                  <a:schemeClr val="bg1">
                    <a:lumMod val="85000"/>
                  </a:schemeClr>
                </a:gs>
                <a:gs pos="50000">
                  <a:schemeClr val="tx1">
                    <a:lumMod val="65000"/>
                    <a:lumOff val="35000"/>
                  </a:schemeClr>
                </a:gs>
                <a:gs pos="99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0C15BEBD-AA8D-1082-D4EF-EF2DEED3D77C}"/>
              </a:ext>
            </a:extLst>
          </p:cNvPr>
          <p:cNvSpPr/>
          <p:nvPr/>
        </p:nvSpPr>
        <p:spPr>
          <a:xfrm rot="15756714">
            <a:off x="4017479" y="1760725"/>
            <a:ext cx="1160204" cy="1468584"/>
          </a:xfrm>
          <a:prstGeom prst="arc">
            <a:avLst>
              <a:gd name="adj1" fmla="val 16997105"/>
              <a:gd name="adj2" fmla="val 4290685"/>
            </a:avLst>
          </a:prstGeom>
          <a:noFill/>
          <a:ln w="38100">
            <a:gradFill>
              <a:gsLst>
                <a:gs pos="0">
                  <a:schemeClr val="bg1"/>
                </a:gs>
                <a:gs pos="15000">
                  <a:schemeClr val="bg1">
                    <a:lumMod val="85000"/>
                  </a:schemeClr>
                </a:gs>
                <a:gs pos="50000">
                  <a:schemeClr val="tx1">
                    <a:lumMod val="65000"/>
                    <a:lumOff val="35000"/>
                  </a:schemeClr>
                </a:gs>
                <a:gs pos="99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F8EE971C-12A9-0926-6E32-9BF2014F96D3}"/>
              </a:ext>
            </a:extLst>
          </p:cNvPr>
          <p:cNvSpPr/>
          <p:nvPr/>
        </p:nvSpPr>
        <p:spPr>
          <a:xfrm rot="15756714">
            <a:off x="1917954" y="1995785"/>
            <a:ext cx="1160204" cy="1468584"/>
          </a:xfrm>
          <a:prstGeom prst="arc">
            <a:avLst>
              <a:gd name="adj1" fmla="val 16625192"/>
              <a:gd name="adj2" fmla="val 4290685"/>
            </a:avLst>
          </a:prstGeom>
          <a:noFill/>
          <a:ln w="38100">
            <a:gradFill>
              <a:gsLst>
                <a:gs pos="0">
                  <a:schemeClr val="bg1"/>
                </a:gs>
                <a:gs pos="15000">
                  <a:schemeClr val="bg1">
                    <a:lumMod val="85000"/>
                  </a:schemeClr>
                </a:gs>
                <a:gs pos="50000">
                  <a:schemeClr val="tx1">
                    <a:lumMod val="65000"/>
                    <a:lumOff val="35000"/>
                  </a:schemeClr>
                </a:gs>
                <a:gs pos="99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DA7F07EF-A32D-D620-69CE-E608209FA7D6}"/>
              </a:ext>
            </a:extLst>
          </p:cNvPr>
          <p:cNvSpPr/>
          <p:nvPr/>
        </p:nvSpPr>
        <p:spPr>
          <a:xfrm rot="5029954">
            <a:off x="4471286" y="2079884"/>
            <a:ext cx="516658" cy="493268"/>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65F2BF61-A0DE-9935-89E9-D5BF63CC5BD7}"/>
              </a:ext>
            </a:extLst>
          </p:cNvPr>
          <p:cNvCxnSpPr>
            <a:cxnSpLocks/>
          </p:cNvCxnSpPr>
          <p:nvPr/>
        </p:nvCxnSpPr>
        <p:spPr>
          <a:xfrm>
            <a:off x="8063346" y="2704833"/>
            <a:ext cx="211015" cy="549919"/>
          </a:xfrm>
          <a:prstGeom prst="straightConnector1">
            <a:avLst/>
          </a:prstGeom>
          <a:ln w="9525" cmpd="sng">
            <a:solidFill>
              <a:schemeClr val="tx1">
                <a:lumMod val="65000"/>
                <a:lumOff val="35000"/>
              </a:schemeClr>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6" name="Footer Placeholder 3">
            <a:extLst>
              <a:ext uri="{FF2B5EF4-FFF2-40B4-BE49-F238E27FC236}">
                <a16:creationId xmlns:a16="http://schemas.microsoft.com/office/drawing/2014/main" id="{EB8454CA-97C1-3A97-9C32-535EC9C5A205}"/>
              </a:ext>
            </a:extLst>
          </p:cNvPr>
          <p:cNvSpPr txBox="1">
            <a:spLocks/>
          </p:cNvSpPr>
          <p:nvPr/>
        </p:nvSpPr>
        <p:spPr>
          <a:xfrm>
            <a:off x="7747863" y="3197618"/>
            <a:ext cx="1139224" cy="365760"/>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600" dirty="0">
                <a:solidFill>
                  <a:schemeClr val="tx1">
                    <a:lumMod val="65000"/>
                    <a:lumOff val="35000"/>
                  </a:schemeClr>
                </a:solidFill>
                <a:latin typeface="Calibri" panose="020F0502020204030204" pitchFamily="34" charset="0"/>
                <a:cs typeface="Calibri" panose="020F0502020204030204" pitchFamily="34" charset="0"/>
              </a:rPr>
              <a:t>HIV capsid</a:t>
            </a:r>
          </a:p>
        </p:txBody>
      </p:sp>
      <p:sp>
        <p:nvSpPr>
          <p:cNvPr id="16" name="Footer Placeholder 3">
            <a:extLst>
              <a:ext uri="{FF2B5EF4-FFF2-40B4-BE49-F238E27FC236}">
                <a16:creationId xmlns:a16="http://schemas.microsoft.com/office/drawing/2014/main" id="{26A7D3D9-7277-E37A-9C86-DB5435A8EF35}"/>
              </a:ext>
            </a:extLst>
          </p:cNvPr>
          <p:cNvSpPr txBox="1">
            <a:spLocks/>
          </p:cNvSpPr>
          <p:nvPr/>
        </p:nvSpPr>
        <p:spPr>
          <a:xfrm>
            <a:off x="7305583" y="1118371"/>
            <a:ext cx="1512302" cy="365760"/>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600" dirty="0">
                <a:solidFill>
                  <a:schemeClr val="tx1">
                    <a:lumMod val="75000"/>
                    <a:lumOff val="25000"/>
                  </a:schemeClr>
                </a:solidFill>
                <a:latin typeface="Calibri" panose="020F0502020204030204" pitchFamily="34" charset="0"/>
                <a:cs typeface="Calibri" panose="020F0502020204030204" pitchFamily="34" charset="0"/>
              </a:rPr>
              <a:t>Mature Virion</a:t>
            </a:r>
          </a:p>
        </p:txBody>
      </p:sp>
      <p:sp>
        <p:nvSpPr>
          <p:cNvPr id="8" name="Rectangle 7">
            <a:extLst>
              <a:ext uri="{FF2B5EF4-FFF2-40B4-BE49-F238E27FC236}">
                <a16:creationId xmlns:a16="http://schemas.microsoft.com/office/drawing/2014/main" id="{4A6AD8F4-4B80-E481-9722-48E8FD178051}"/>
              </a:ext>
            </a:extLst>
          </p:cNvPr>
          <p:cNvSpPr/>
          <p:nvPr/>
        </p:nvSpPr>
        <p:spPr>
          <a:xfrm rot="1025080">
            <a:off x="2901892" y="3750593"/>
            <a:ext cx="811386" cy="367942"/>
          </a:xfrm>
          <a:prstGeom prst="rect">
            <a:avLst/>
          </a:prstGeom>
          <a:solidFill>
            <a:srgbClr val="F9FAFD"/>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3E34FA-F619-7413-74C9-984AABFC8911}"/>
              </a:ext>
            </a:extLst>
          </p:cNvPr>
          <p:cNvGrpSpPr/>
          <p:nvPr/>
        </p:nvGrpSpPr>
        <p:grpSpPr>
          <a:xfrm>
            <a:off x="231274" y="4261853"/>
            <a:ext cx="8725567" cy="549773"/>
            <a:chOff x="231275" y="4261853"/>
            <a:chExt cx="8702170" cy="549773"/>
          </a:xfrm>
        </p:grpSpPr>
        <p:pic>
          <p:nvPicPr>
            <p:cNvPr id="11" name="Picture 10">
              <a:extLst>
                <a:ext uri="{FF2B5EF4-FFF2-40B4-BE49-F238E27FC236}">
                  <a16:creationId xmlns:a16="http://schemas.microsoft.com/office/drawing/2014/main" id="{267F88F0-2F7F-CC49-5882-BD65CD35463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91" b="94697" l="0" r="99659">
                          <a14:foregroundMark x1="9898" y1="18182" x2="0" y2="25000"/>
                          <a14:foregroundMark x1="3584" y1="38636" x2="20478" y2="84848"/>
                          <a14:foregroundMark x1="20478" y1="84848" x2="52560" y2="94697"/>
                          <a14:foregroundMark x1="52560" y1="94697" x2="61263" y2="91667"/>
                          <a14:foregroundMark x1="13823" y1="67424" x2="36007" y2="75000"/>
                          <a14:foregroundMark x1="36007" y1="75000" x2="79863" y2="56061"/>
                          <a14:foregroundMark x1="79863" y1="56061" x2="90444" y2="84091"/>
                          <a14:foregroundMark x1="90444" y1="84091" x2="91809" y2="92424"/>
                          <a14:foregroundMark x1="91638" y1="59091" x2="99659" y2="69697"/>
                        </a14:backgroundRemoval>
                      </a14:imgEffect>
                    </a14:imgLayer>
                  </a14:imgProps>
                </a:ext>
              </a:extLst>
            </a:blip>
            <a:stretch>
              <a:fillRect/>
            </a:stretch>
          </p:blipFill>
          <p:spPr>
            <a:xfrm>
              <a:off x="231275" y="4267200"/>
              <a:ext cx="4430962" cy="544426"/>
            </a:xfrm>
            <a:prstGeom prst="rect">
              <a:avLst/>
            </a:prstGeom>
          </p:spPr>
        </p:pic>
        <p:pic>
          <p:nvPicPr>
            <p:cNvPr id="12" name="Picture 11">
              <a:extLst>
                <a:ext uri="{FF2B5EF4-FFF2-40B4-BE49-F238E27FC236}">
                  <a16:creationId xmlns:a16="http://schemas.microsoft.com/office/drawing/2014/main" id="{A8EE46BF-9B46-0283-C978-9CFFC9D4830B}"/>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9091" b="94697" l="0" r="99659">
                          <a14:foregroundMark x1="9898" y1="18182" x2="0" y2="25000"/>
                          <a14:foregroundMark x1="3584" y1="38636" x2="20478" y2="84848"/>
                          <a14:foregroundMark x1="20478" y1="84848" x2="52560" y2="94697"/>
                          <a14:foregroundMark x1="52560" y1="94697" x2="61263" y2="91667"/>
                          <a14:foregroundMark x1="13823" y1="67424" x2="36007" y2="75000"/>
                          <a14:foregroundMark x1="36007" y1="75000" x2="79863" y2="56061"/>
                          <a14:foregroundMark x1="79863" y1="56061" x2="90444" y2="84091"/>
                          <a14:foregroundMark x1="90444" y1="84091" x2="91809" y2="92424"/>
                          <a14:foregroundMark x1="91638" y1="59091" x2="99659" y2="69697"/>
                        </a14:backgroundRemoval>
                      </a14:imgEffect>
                    </a14:imgLayer>
                  </a14:imgProps>
                </a:ext>
              </a:extLst>
            </a:blip>
            <a:stretch>
              <a:fillRect/>
            </a:stretch>
          </p:blipFill>
          <p:spPr>
            <a:xfrm flipH="1">
              <a:off x="4632157" y="4261853"/>
              <a:ext cx="4301288" cy="549773"/>
            </a:xfrm>
            <a:prstGeom prst="rect">
              <a:avLst/>
            </a:prstGeom>
          </p:spPr>
        </p:pic>
      </p:grpSp>
      <p:sp>
        <p:nvSpPr>
          <p:cNvPr id="14" name="Footer Placeholder 3">
            <a:extLst>
              <a:ext uri="{FF2B5EF4-FFF2-40B4-BE49-F238E27FC236}">
                <a16:creationId xmlns:a16="http://schemas.microsoft.com/office/drawing/2014/main" id="{9A73FE56-7D90-0553-2B18-03DAB23CFDB8}"/>
              </a:ext>
            </a:extLst>
          </p:cNvPr>
          <p:cNvSpPr txBox="1">
            <a:spLocks/>
          </p:cNvSpPr>
          <p:nvPr/>
        </p:nvSpPr>
        <p:spPr>
          <a:xfrm>
            <a:off x="253526" y="4486442"/>
            <a:ext cx="703652" cy="213250"/>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200" dirty="0">
                <a:solidFill>
                  <a:schemeClr val="tx1">
                    <a:lumMod val="65000"/>
                    <a:lumOff val="35000"/>
                  </a:schemeClr>
                </a:solidFill>
                <a:latin typeface="Calibri" panose="020F0502020204030204" pitchFamily="34" charset="0"/>
                <a:cs typeface="Calibri" panose="020F0502020204030204" pitchFamily="34" charset="0"/>
              </a:rPr>
              <a:t>Host cell</a:t>
            </a:r>
          </a:p>
        </p:txBody>
      </p:sp>
      <p:sp>
        <p:nvSpPr>
          <p:cNvPr id="20" name="Rectangle 19">
            <a:extLst>
              <a:ext uri="{FF2B5EF4-FFF2-40B4-BE49-F238E27FC236}">
                <a16:creationId xmlns:a16="http://schemas.microsoft.com/office/drawing/2014/main" id="{74A6F44A-BAAE-106D-3B89-F91EF583F7DD}"/>
              </a:ext>
            </a:extLst>
          </p:cNvPr>
          <p:cNvSpPr/>
          <p:nvPr/>
        </p:nvSpPr>
        <p:spPr>
          <a:xfrm rot="1343967">
            <a:off x="4829981" y="2266213"/>
            <a:ext cx="218363" cy="358775"/>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DB0F84-3159-34C9-43C6-E7F01F54EBC6}"/>
              </a:ext>
            </a:extLst>
          </p:cNvPr>
          <p:cNvSpPr/>
          <p:nvPr/>
        </p:nvSpPr>
        <p:spPr>
          <a:xfrm rot="6516156">
            <a:off x="3221853" y="3488606"/>
            <a:ext cx="218363" cy="713654"/>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6DD665-F92E-525A-04B2-6F5840C44BC2}"/>
              </a:ext>
            </a:extLst>
          </p:cNvPr>
          <p:cNvSpPr/>
          <p:nvPr/>
        </p:nvSpPr>
        <p:spPr>
          <a:xfrm rot="4953714">
            <a:off x="3459090" y="3683227"/>
            <a:ext cx="136944" cy="293753"/>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ADC7139-6C77-5672-4B36-0959DD10ED42}"/>
              </a:ext>
            </a:extLst>
          </p:cNvPr>
          <p:cNvSpPr/>
          <p:nvPr/>
        </p:nvSpPr>
        <p:spPr>
          <a:xfrm rot="8522192">
            <a:off x="4904901" y="2842992"/>
            <a:ext cx="218363" cy="757481"/>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9ADBA9C-2799-0505-0305-406A1B4F3D65}"/>
              </a:ext>
            </a:extLst>
          </p:cNvPr>
          <p:cNvSpPr/>
          <p:nvPr/>
        </p:nvSpPr>
        <p:spPr>
          <a:xfrm rot="9633116">
            <a:off x="4840779" y="2906288"/>
            <a:ext cx="177610" cy="216097"/>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B67BDC7-AE63-8930-7C80-9D690400123F}"/>
              </a:ext>
            </a:extLst>
          </p:cNvPr>
          <p:cNvSpPr/>
          <p:nvPr/>
        </p:nvSpPr>
        <p:spPr>
          <a:xfrm rot="7447929">
            <a:off x="2980230" y="3601614"/>
            <a:ext cx="177610" cy="216097"/>
          </a:xfrm>
          <a:prstGeom prst="rect">
            <a:avLst/>
          </a:prstGeom>
          <a:solidFill>
            <a:srgbClr val="F9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496623"/>
      </p:ext>
    </p:extLst>
  </p:cSld>
  <p:clrMapOvr>
    <a:masterClrMapping/>
  </p:clrMapOvr>
  <mc:AlternateContent xmlns:mc="http://schemas.openxmlformats.org/markup-compatibility/2006" xmlns:p14="http://schemas.microsoft.com/office/powerpoint/2010/main">
    <mc:Choice Requires="p14">
      <p:transition spd="slow" p14:dur="1250" advTm="13909">
        <p:fade/>
      </p:transition>
    </mc:Choice>
    <mc:Fallback xmlns="">
      <p:transition spd="slow" advTm="1390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40ADD-DC4B-AF40-8469-24D6C01A4B6A}"/>
              </a:ext>
            </a:extLst>
          </p:cNvPr>
          <p:cNvSpPr>
            <a:spLocks noGrp="1"/>
          </p:cNvSpPr>
          <p:nvPr>
            <p:ph type="title"/>
          </p:nvPr>
        </p:nvSpPr>
        <p:spPr/>
        <p:txBody>
          <a:bodyPr/>
          <a:lstStyle/>
          <a:p>
            <a:r>
              <a:rPr lang="en-US" dirty="0"/>
              <a:t>HIV Antiretroviral Therapy: Capsid Inhibitors </a:t>
            </a:r>
          </a:p>
        </p:txBody>
      </p:sp>
      <p:sp>
        <p:nvSpPr>
          <p:cNvPr id="7" name="Rectangle 6">
            <a:extLst>
              <a:ext uri="{FF2B5EF4-FFF2-40B4-BE49-F238E27FC236}">
                <a16:creationId xmlns:a16="http://schemas.microsoft.com/office/drawing/2014/main" id="{643620FE-C1BD-3ECD-F71B-387AFB376459}"/>
              </a:ext>
            </a:extLst>
          </p:cNvPr>
          <p:cNvSpPr/>
          <p:nvPr/>
        </p:nvSpPr>
        <p:spPr>
          <a:xfrm>
            <a:off x="2331691" y="1022528"/>
            <a:ext cx="451757"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HIV</a:t>
            </a:r>
          </a:p>
        </p:txBody>
      </p:sp>
      <p:sp>
        <p:nvSpPr>
          <p:cNvPr id="3" name="Rounded Rectangle 2">
            <a:extLst>
              <a:ext uri="{FF2B5EF4-FFF2-40B4-BE49-F238E27FC236}">
                <a16:creationId xmlns:a16="http://schemas.microsoft.com/office/drawing/2014/main" id="{3E0C5D08-7FD7-B1A8-DB23-18DDE548D77F}"/>
              </a:ext>
            </a:extLst>
          </p:cNvPr>
          <p:cNvSpPr/>
          <p:nvPr/>
        </p:nvSpPr>
        <p:spPr>
          <a:xfrm>
            <a:off x="1070044" y="1667213"/>
            <a:ext cx="1134892"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Entry Inhibitors</a:t>
            </a:r>
          </a:p>
        </p:txBody>
      </p:sp>
      <p:sp>
        <p:nvSpPr>
          <p:cNvPr id="10" name="Rounded Rectangle 9">
            <a:extLst>
              <a:ext uri="{FF2B5EF4-FFF2-40B4-BE49-F238E27FC236}">
                <a16:creationId xmlns:a16="http://schemas.microsoft.com/office/drawing/2014/main" id="{37BE41EF-9EE4-72B7-8060-C288004453E8}"/>
              </a:ext>
            </a:extLst>
          </p:cNvPr>
          <p:cNvSpPr/>
          <p:nvPr/>
        </p:nvSpPr>
        <p:spPr>
          <a:xfrm>
            <a:off x="4464995" y="3654360"/>
            <a:ext cx="749030"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INSTIs</a:t>
            </a:r>
          </a:p>
        </p:txBody>
      </p:sp>
      <p:sp>
        <p:nvSpPr>
          <p:cNvPr id="13" name="Rounded Rectangle 12">
            <a:extLst>
              <a:ext uri="{FF2B5EF4-FFF2-40B4-BE49-F238E27FC236}">
                <a16:creationId xmlns:a16="http://schemas.microsoft.com/office/drawing/2014/main" id="{76F377E8-50AC-92C0-1A46-93D8EC90D2A1}"/>
              </a:ext>
            </a:extLst>
          </p:cNvPr>
          <p:cNvSpPr/>
          <p:nvPr/>
        </p:nvSpPr>
        <p:spPr>
          <a:xfrm>
            <a:off x="1990882" y="3238508"/>
            <a:ext cx="1241898" cy="274320"/>
          </a:xfrm>
          <a:prstGeom prst="roundRect">
            <a:avLst/>
          </a:prstGeom>
          <a:solidFill>
            <a:schemeClr val="tx1"/>
          </a:solidFill>
          <a:ln w="19050">
            <a:solidFill>
              <a:srgbClr val="FFC50D"/>
            </a:solidFill>
          </a:ln>
          <a:effectLst>
            <a:glow rad="2032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rgbClr val="FFC50D"/>
                </a:solidFill>
                <a:latin typeface="Arial" panose="020B0604020202020204" pitchFamily="34" charset="0"/>
                <a:cs typeface="Arial" panose="020B0604020202020204" pitchFamily="34" charset="0"/>
              </a:rPr>
              <a:t>Capsid Inhibitors</a:t>
            </a:r>
          </a:p>
        </p:txBody>
      </p:sp>
      <p:sp>
        <p:nvSpPr>
          <p:cNvPr id="14" name="Rounded Rectangle 13">
            <a:extLst>
              <a:ext uri="{FF2B5EF4-FFF2-40B4-BE49-F238E27FC236}">
                <a16:creationId xmlns:a16="http://schemas.microsoft.com/office/drawing/2014/main" id="{33DC1087-6EF7-0E7D-DAB4-9C4A0F803FDE}"/>
              </a:ext>
            </a:extLst>
          </p:cNvPr>
          <p:cNvSpPr/>
          <p:nvPr/>
        </p:nvSpPr>
        <p:spPr>
          <a:xfrm>
            <a:off x="7902102" y="2006573"/>
            <a:ext cx="1241898" cy="274320"/>
          </a:xfrm>
          <a:prstGeom prst="roundRect">
            <a:avLst/>
          </a:prstGeom>
          <a:solidFill>
            <a:schemeClr val="tx1"/>
          </a:solidFill>
          <a:ln w="19050">
            <a:solidFill>
              <a:srgbClr val="FFC50D"/>
            </a:solidFill>
          </a:ln>
          <a:effectLst>
            <a:glow rad="2032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rgbClr val="FFC50D"/>
                </a:solidFill>
                <a:latin typeface="Arial" panose="020B0604020202020204" pitchFamily="34" charset="0"/>
                <a:cs typeface="Arial" panose="020B0604020202020204" pitchFamily="34" charset="0"/>
              </a:rPr>
              <a:t>Capsid Inhibitors</a:t>
            </a:r>
          </a:p>
        </p:txBody>
      </p:sp>
      <p:sp>
        <p:nvSpPr>
          <p:cNvPr id="17" name="Rounded Rectangle 16">
            <a:extLst>
              <a:ext uri="{FF2B5EF4-FFF2-40B4-BE49-F238E27FC236}">
                <a16:creationId xmlns:a16="http://schemas.microsoft.com/office/drawing/2014/main" id="{67B1A653-833A-09F1-520B-A5152C482301}"/>
              </a:ext>
            </a:extLst>
          </p:cNvPr>
          <p:cNvSpPr/>
          <p:nvPr/>
        </p:nvSpPr>
        <p:spPr>
          <a:xfrm>
            <a:off x="5920902" y="1011109"/>
            <a:ext cx="1358630" cy="274320"/>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chemeClr val="tx1"/>
                </a:solidFill>
                <a:latin typeface="Arial" panose="020B0604020202020204" pitchFamily="34" charset="0"/>
                <a:cs typeface="Arial" panose="020B0604020202020204" pitchFamily="34" charset="0"/>
              </a:rPr>
              <a:t>Protease Inhibitors</a:t>
            </a:r>
          </a:p>
        </p:txBody>
      </p:sp>
      <p:cxnSp>
        <p:nvCxnSpPr>
          <p:cNvPr id="22" name="Straight Connector 21">
            <a:extLst>
              <a:ext uri="{FF2B5EF4-FFF2-40B4-BE49-F238E27FC236}">
                <a16:creationId xmlns:a16="http://schemas.microsoft.com/office/drawing/2014/main" id="{1E06C925-2811-1CDC-255A-705FBAECB9C2}"/>
              </a:ext>
            </a:extLst>
          </p:cNvPr>
          <p:cNvCxnSpPr>
            <a:cxnSpLocks/>
          </p:cNvCxnSpPr>
          <p:nvPr/>
        </p:nvCxnSpPr>
        <p:spPr>
          <a:xfrm>
            <a:off x="6692630" y="1277566"/>
            <a:ext cx="291830" cy="350196"/>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8FB8B8-030A-26F2-D4F9-A4E71347DC98}"/>
              </a:ext>
            </a:extLst>
          </p:cNvPr>
          <p:cNvCxnSpPr>
            <a:cxnSpLocks/>
            <a:stCxn id="14" idx="0"/>
          </p:cNvCxnSpPr>
          <p:nvPr/>
        </p:nvCxnSpPr>
        <p:spPr>
          <a:xfrm flipH="1" flipV="1">
            <a:off x="8099898" y="1562911"/>
            <a:ext cx="423153" cy="443662"/>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B3A758-9519-C611-2A51-ACD0D7BDE32E}"/>
              </a:ext>
            </a:extLst>
          </p:cNvPr>
          <p:cNvCxnSpPr>
            <a:cxnSpLocks/>
            <a:stCxn id="10" idx="2"/>
          </p:cNvCxnSpPr>
          <p:nvPr/>
        </p:nvCxnSpPr>
        <p:spPr>
          <a:xfrm flipH="1">
            <a:off x="4701703" y="3928680"/>
            <a:ext cx="137807" cy="267184"/>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ADAD0CE4-673E-A8FB-D62A-18C8991EA54E}"/>
              </a:ext>
            </a:extLst>
          </p:cNvPr>
          <p:cNvSpPr/>
          <p:nvPr/>
        </p:nvSpPr>
        <p:spPr>
          <a:xfrm>
            <a:off x="214683" y="4349364"/>
            <a:ext cx="2329734" cy="270344"/>
          </a:xfrm>
          <a:prstGeom prst="roundRect">
            <a:avLst/>
          </a:prstGeom>
          <a:solidFill>
            <a:srgbClr val="F7E7B0"/>
          </a:solidFill>
          <a:ln w="19050">
            <a:solidFill>
              <a:srgbClr val="FFC50D"/>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a:solidFill>
                  <a:schemeClr val="tx1"/>
                </a:solidFill>
                <a:latin typeface="Arial" panose="020B0604020202020204" pitchFamily="34" charset="0"/>
                <a:cs typeface="Arial" panose="020B0604020202020204" pitchFamily="34" charset="0"/>
              </a:rPr>
              <a:t>Reverse Transcriptase Inhibitors</a:t>
            </a:r>
            <a:endParaRPr lang="en-US" sz="1050" dirty="0">
              <a:solidFill>
                <a:schemeClr val="tx1"/>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E0EADC7-F2D9-DF62-73BD-F11291DBE8F8}"/>
              </a:ext>
            </a:extLst>
          </p:cNvPr>
          <p:cNvCxnSpPr>
            <a:cxnSpLocks/>
          </p:cNvCxnSpPr>
          <p:nvPr/>
        </p:nvCxnSpPr>
        <p:spPr>
          <a:xfrm flipV="1">
            <a:off x="1447137" y="4209487"/>
            <a:ext cx="128584" cy="155779"/>
          </a:xfrm>
          <a:prstGeom prst="line">
            <a:avLst/>
          </a:prstGeom>
          <a:ln w="19050">
            <a:solidFill>
              <a:srgbClr val="FFC50D"/>
            </a:solidFill>
            <a:tailEnd type="diamo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8C50D5-BA1E-BA14-1922-258B2C641A18}"/>
              </a:ext>
            </a:extLst>
          </p:cNvPr>
          <p:cNvCxnSpPr>
            <a:cxnSpLocks/>
            <a:stCxn id="13" idx="2"/>
          </p:cNvCxnSpPr>
          <p:nvPr/>
        </p:nvCxnSpPr>
        <p:spPr>
          <a:xfrm flipH="1">
            <a:off x="2468880" y="3512828"/>
            <a:ext cx="142951" cy="425623"/>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DABBCBB5-FF03-1B7B-F9E0-90A1215E196A}"/>
              </a:ext>
            </a:extLst>
          </p:cNvPr>
          <p:cNvSpPr/>
          <p:nvPr/>
        </p:nvSpPr>
        <p:spPr>
          <a:xfrm>
            <a:off x="3240561" y="4716787"/>
            <a:ext cx="1241898" cy="274320"/>
          </a:xfrm>
          <a:prstGeom prst="roundRect">
            <a:avLst/>
          </a:prstGeom>
          <a:solidFill>
            <a:schemeClr val="tx1"/>
          </a:solidFill>
          <a:ln w="19050">
            <a:solidFill>
              <a:srgbClr val="FFC50D"/>
            </a:solidFill>
          </a:ln>
          <a:effectLst>
            <a:glow rad="2032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050" b="1" dirty="0">
                <a:solidFill>
                  <a:srgbClr val="FFC50D"/>
                </a:solidFill>
                <a:latin typeface="Arial" panose="020B0604020202020204" pitchFamily="34" charset="0"/>
                <a:cs typeface="Arial" panose="020B0604020202020204" pitchFamily="34" charset="0"/>
              </a:rPr>
              <a:t>Capsid Inhibitors</a:t>
            </a:r>
          </a:p>
        </p:txBody>
      </p:sp>
      <p:cxnSp>
        <p:nvCxnSpPr>
          <p:cNvPr id="19" name="Straight Connector 18">
            <a:extLst>
              <a:ext uri="{FF2B5EF4-FFF2-40B4-BE49-F238E27FC236}">
                <a16:creationId xmlns:a16="http://schemas.microsoft.com/office/drawing/2014/main" id="{60FEC6DA-12EB-D514-2E0F-CF58782484A4}"/>
              </a:ext>
            </a:extLst>
          </p:cNvPr>
          <p:cNvCxnSpPr>
            <a:cxnSpLocks/>
            <a:stCxn id="18" idx="0"/>
          </p:cNvCxnSpPr>
          <p:nvPr/>
        </p:nvCxnSpPr>
        <p:spPr>
          <a:xfrm flipH="1" flipV="1">
            <a:off x="3712028" y="4391297"/>
            <a:ext cx="149482" cy="325490"/>
          </a:xfrm>
          <a:prstGeom prst="line">
            <a:avLst/>
          </a:prstGeom>
          <a:ln w="19050">
            <a:solidFill>
              <a:srgbClr val="FFC50D"/>
            </a:solidFill>
            <a:tailEnd type="diamond"/>
          </a:ln>
          <a:effectLst>
            <a:glow rad="12700">
              <a:schemeClr val="bg1">
                <a:alpha val="60000"/>
              </a:schemeClr>
            </a:glow>
          </a:effectLst>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959EF25F-064F-D724-037E-B0F7F5DF443C}"/>
              </a:ext>
            </a:extLst>
          </p:cNvPr>
          <p:cNvSpPr>
            <a:spLocks noGrp="1"/>
          </p:cNvSpPr>
          <p:nvPr>
            <p:ph type="body" sz="quarter" idx="14"/>
          </p:nvPr>
        </p:nvSpPr>
        <p:spPr>
          <a:xfrm>
            <a:off x="0" y="4987126"/>
            <a:ext cx="2356123" cy="156374"/>
          </a:xfrm>
        </p:spPr>
        <p:txBody>
          <a:bodyPr/>
          <a:lstStyle/>
          <a:p>
            <a:r>
              <a:rPr lang="en-US" b="0" dirty="0"/>
              <a:t>Illustration: </a:t>
            </a:r>
            <a:r>
              <a:rPr lang="en-US" b="0" i="1" dirty="0"/>
              <a:t>Cognition Studio, Inc.</a:t>
            </a:r>
            <a:r>
              <a:rPr lang="en-US" b="0" dirty="0"/>
              <a:t> and David H. Spach, MD</a:t>
            </a:r>
          </a:p>
        </p:txBody>
      </p:sp>
    </p:spTree>
    <p:extLst>
      <p:ext uri="{BB962C8B-B14F-4D97-AF65-F5344CB8AC3E}">
        <p14:creationId xmlns:p14="http://schemas.microsoft.com/office/powerpoint/2010/main" val="2832410159"/>
      </p:ext>
    </p:extLst>
  </p:cSld>
  <p:clrMapOvr>
    <a:masterClrMapping/>
  </p:clrMapOvr>
  <mc:AlternateContent xmlns:mc="http://schemas.openxmlformats.org/markup-compatibility/2006" xmlns:p14="http://schemas.microsoft.com/office/powerpoint/2010/main">
    <mc:Choice Requires="p14">
      <p:transition spd="slow" p14:dur="1250" advTm="18432">
        <p:circle/>
      </p:transition>
    </mc:Choice>
    <mc:Fallback xmlns="">
      <p:transition spd="slow" advTm="18432">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6F357C-D9FA-091C-9586-C57C52AD5289}"/>
              </a:ext>
            </a:extLst>
          </p:cNvPr>
          <p:cNvPicPr>
            <a:picLocks noChangeAspect="1"/>
          </p:cNvPicPr>
          <p:nvPr/>
        </p:nvPicPr>
        <p:blipFill>
          <a:blip r:embed="rId2"/>
          <a:stretch>
            <a:fillRect/>
          </a:stretch>
        </p:blipFill>
        <p:spPr>
          <a:xfrm>
            <a:off x="3923872" y="1373040"/>
            <a:ext cx="1123399" cy="3594875"/>
          </a:xfrm>
          <a:prstGeom prst="rect">
            <a:avLst/>
          </a:prstGeom>
        </p:spPr>
      </p:pic>
      <p:sp>
        <p:nvSpPr>
          <p:cNvPr id="2" name="Title 1">
            <a:extLst>
              <a:ext uri="{FF2B5EF4-FFF2-40B4-BE49-F238E27FC236}">
                <a16:creationId xmlns:a16="http://schemas.microsoft.com/office/drawing/2014/main" id="{549497C3-B6B7-2048-B19E-BF9314D7A035}"/>
              </a:ext>
            </a:extLst>
          </p:cNvPr>
          <p:cNvSpPr>
            <a:spLocks noGrp="1"/>
          </p:cNvSpPr>
          <p:nvPr>
            <p:ph type="title"/>
          </p:nvPr>
        </p:nvSpPr>
        <p:spPr/>
        <p:txBody>
          <a:bodyPr/>
          <a:lstStyle/>
          <a:p>
            <a:r>
              <a:rPr lang="en-US" dirty="0"/>
              <a:t>HIV Polyproteins</a:t>
            </a:r>
          </a:p>
        </p:txBody>
      </p:sp>
      <p:sp>
        <p:nvSpPr>
          <p:cNvPr id="3" name="Text Placeholder 2">
            <a:extLst>
              <a:ext uri="{FF2B5EF4-FFF2-40B4-BE49-F238E27FC236}">
                <a16:creationId xmlns:a16="http://schemas.microsoft.com/office/drawing/2014/main" id="{01FE9DFC-F1A2-3C4A-AA87-BBD5C593794C}"/>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7" name="Picture 6">
            <a:extLst>
              <a:ext uri="{FF2B5EF4-FFF2-40B4-BE49-F238E27FC236}">
                <a16:creationId xmlns:a16="http://schemas.microsoft.com/office/drawing/2014/main" id="{BD02DBE1-EFC3-A24C-92EA-B057F00A1079}"/>
              </a:ext>
            </a:extLst>
          </p:cNvPr>
          <p:cNvPicPr>
            <a:picLocks noChangeAspect="1"/>
          </p:cNvPicPr>
          <p:nvPr/>
        </p:nvPicPr>
        <p:blipFill>
          <a:blip r:embed="rId3"/>
          <a:stretch>
            <a:fillRect/>
          </a:stretch>
        </p:blipFill>
        <p:spPr>
          <a:xfrm>
            <a:off x="3060948" y="1361477"/>
            <a:ext cx="863169" cy="2265817"/>
          </a:xfrm>
          <a:prstGeom prst="rect">
            <a:avLst/>
          </a:prstGeom>
        </p:spPr>
      </p:pic>
      <p:sp>
        <p:nvSpPr>
          <p:cNvPr id="22" name="Footer Placeholder 3">
            <a:extLst>
              <a:ext uri="{FF2B5EF4-FFF2-40B4-BE49-F238E27FC236}">
                <a16:creationId xmlns:a16="http://schemas.microsoft.com/office/drawing/2014/main" id="{0AB883A4-2737-1C47-AF57-7E795C25932C}"/>
              </a:ext>
            </a:extLst>
          </p:cNvPr>
          <p:cNvSpPr txBox="1">
            <a:spLocks/>
          </p:cNvSpPr>
          <p:nvPr/>
        </p:nvSpPr>
        <p:spPr>
          <a:xfrm>
            <a:off x="2878045" y="987641"/>
            <a:ext cx="1148486" cy="617216"/>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800" dirty="0">
                <a:latin typeface="Calibri" panose="020F0502020204030204" pitchFamily="34" charset="0"/>
                <a:cs typeface="Calibri" panose="020F0502020204030204" pitchFamily="34" charset="0"/>
              </a:rPr>
              <a:t>Gag</a:t>
            </a:r>
          </a:p>
        </p:txBody>
      </p:sp>
      <p:sp>
        <p:nvSpPr>
          <p:cNvPr id="24" name="Footer Placeholder 3">
            <a:extLst>
              <a:ext uri="{FF2B5EF4-FFF2-40B4-BE49-F238E27FC236}">
                <a16:creationId xmlns:a16="http://schemas.microsoft.com/office/drawing/2014/main" id="{01C30496-5654-7F46-86F0-E799072D80CA}"/>
              </a:ext>
            </a:extLst>
          </p:cNvPr>
          <p:cNvSpPr txBox="1">
            <a:spLocks/>
          </p:cNvSpPr>
          <p:nvPr/>
        </p:nvSpPr>
        <p:spPr>
          <a:xfrm>
            <a:off x="1154397" y="1879676"/>
            <a:ext cx="1869043" cy="617216"/>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800" dirty="0">
                <a:solidFill>
                  <a:srgbClr val="6C7E53"/>
                </a:solidFill>
                <a:latin typeface="Calibri" panose="020F0502020204030204" pitchFamily="34" charset="0"/>
                <a:cs typeface="Calibri" panose="020F0502020204030204" pitchFamily="34" charset="0"/>
              </a:rPr>
              <a:t>Capsid Protein</a:t>
            </a:r>
          </a:p>
        </p:txBody>
      </p:sp>
      <p:sp>
        <p:nvSpPr>
          <p:cNvPr id="16" name="Footer Placeholder 3">
            <a:extLst>
              <a:ext uri="{FF2B5EF4-FFF2-40B4-BE49-F238E27FC236}">
                <a16:creationId xmlns:a16="http://schemas.microsoft.com/office/drawing/2014/main" id="{FA924DD1-E433-AEFF-2073-8BC22000587D}"/>
              </a:ext>
            </a:extLst>
          </p:cNvPr>
          <p:cNvSpPr txBox="1">
            <a:spLocks/>
          </p:cNvSpPr>
          <p:nvPr/>
        </p:nvSpPr>
        <p:spPr>
          <a:xfrm>
            <a:off x="4006095" y="987641"/>
            <a:ext cx="1035101" cy="617216"/>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800" dirty="0">
                <a:latin typeface="Calibri" panose="020F0502020204030204" pitchFamily="34" charset="0"/>
                <a:cs typeface="Calibri" panose="020F0502020204030204" pitchFamily="34" charset="0"/>
              </a:rPr>
              <a:t>Gag-Pol</a:t>
            </a:r>
          </a:p>
        </p:txBody>
      </p:sp>
      <p:cxnSp>
        <p:nvCxnSpPr>
          <p:cNvPr id="17" name="Straight Arrow Connector 16">
            <a:extLst>
              <a:ext uri="{FF2B5EF4-FFF2-40B4-BE49-F238E27FC236}">
                <a16:creationId xmlns:a16="http://schemas.microsoft.com/office/drawing/2014/main" id="{F28BC740-9EEA-5D64-4A3A-9F78BECC7959}"/>
              </a:ext>
            </a:extLst>
          </p:cNvPr>
          <p:cNvCxnSpPr>
            <a:cxnSpLocks/>
          </p:cNvCxnSpPr>
          <p:nvPr/>
        </p:nvCxnSpPr>
        <p:spPr>
          <a:xfrm flipH="1">
            <a:off x="2821403" y="2214148"/>
            <a:ext cx="653754" cy="0"/>
          </a:xfrm>
          <a:prstGeom prst="straightConnector1">
            <a:avLst/>
          </a:prstGeom>
          <a:ln w="9525">
            <a:solidFill>
              <a:srgbClr val="6C7E53"/>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DCBCE39-30E7-E742-86B9-B027D8D73CB4}"/>
              </a:ext>
            </a:extLst>
          </p:cNvPr>
          <p:cNvCxnSpPr>
            <a:cxnSpLocks/>
          </p:cNvCxnSpPr>
          <p:nvPr/>
        </p:nvCxnSpPr>
        <p:spPr>
          <a:xfrm flipH="1">
            <a:off x="4491795" y="2214148"/>
            <a:ext cx="653754" cy="0"/>
          </a:xfrm>
          <a:prstGeom prst="straightConnector1">
            <a:avLst/>
          </a:prstGeom>
          <a:ln w="9525">
            <a:solidFill>
              <a:srgbClr val="6C7E53"/>
            </a:solidFill>
            <a:miter lim="800000"/>
            <a:headEnd type="none" w="med" len="med"/>
            <a:tailEnd type="none" w="med" len="med"/>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2D364E33-EF87-9D24-A795-C9016194BDE4}"/>
              </a:ext>
            </a:extLst>
          </p:cNvPr>
          <p:cNvSpPr txBox="1">
            <a:spLocks/>
          </p:cNvSpPr>
          <p:nvPr/>
        </p:nvSpPr>
        <p:spPr>
          <a:xfrm>
            <a:off x="4938297" y="1879676"/>
            <a:ext cx="1869043" cy="617216"/>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800" dirty="0">
                <a:solidFill>
                  <a:srgbClr val="6C7E53"/>
                </a:solidFill>
                <a:latin typeface="Calibri" panose="020F0502020204030204" pitchFamily="34" charset="0"/>
                <a:cs typeface="Calibri" panose="020F0502020204030204" pitchFamily="34" charset="0"/>
              </a:rPr>
              <a:t>Capsid Protein</a:t>
            </a:r>
          </a:p>
        </p:txBody>
      </p:sp>
    </p:spTree>
    <p:extLst>
      <p:ext uri="{BB962C8B-B14F-4D97-AF65-F5344CB8AC3E}">
        <p14:creationId xmlns:p14="http://schemas.microsoft.com/office/powerpoint/2010/main" val="3485792187"/>
      </p:ext>
    </p:extLst>
  </p:cSld>
  <p:clrMapOvr>
    <a:masterClrMapping/>
  </p:clrMapOvr>
  <mc:AlternateContent xmlns:mc="http://schemas.openxmlformats.org/markup-compatibility/2006" xmlns:p14="http://schemas.microsoft.com/office/powerpoint/2010/main">
    <mc:Choice Requires="p14">
      <p:transition spd="slow" p14:dur="1250" advTm="21834">
        <p:fade/>
      </p:transition>
    </mc:Choice>
    <mc:Fallback xmlns="">
      <p:transition spd="slow" advTm="21834">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86FD2AA2-7A3A-CF86-490D-63761F45C3E6}"/>
              </a:ext>
            </a:extLst>
          </p:cNvPr>
          <p:cNvSpPr/>
          <p:nvPr/>
        </p:nvSpPr>
        <p:spPr>
          <a:xfrm>
            <a:off x="3397424" y="1923898"/>
            <a:ext cx="91440" cy="45720"/>
          </a:xfrm>
          <a:prstGeom prst="ellipse">
            <a:avLst/>
          </a:prstGeom>
          <a:solidFill>
            <a:srgbClr val="FFFF00"/>
          </a:solidFill>
          <a:ln>
            <a:noFill/>
          </a:ln>
          <a:effectLst>
            <a:glow rad="1270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5423D2F-7CA3-27EB-3493-A1F80BBA829C}"/>
              </a:ext>
            </a:extLst>
          </p:cNvPr>
          <p:cNvSpPr/>
          <p:nvPr/>
        </p:nvSpPr>
        <p:spPr>
          <a:xfrm>
            <a:off x="3454728" y="2537143"/>
            <a:ext cx="91440" cy="45720"/>
          </a:xfrm>
          <a:prstGeom prst="ellipse">
            <a:avLst/>
          </a:prstGeom>
          <a:solidFill>
            <a:srgbClr val="FFFF00"/>
          </a:solidFill>
          <a:ln>
            <a:noFill/>
          </a:ln>
          <a:effectLst>
            <a:glow rad="1270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E2CEA30-45B9-2E69-DE77-DC4FF6222BEB}"/>
              </a:ext>
            </a:extLst>
          </p:cNvPr>
          <p:cNvSpPr/>
          <p:nvPr/>
        </p:nvSpPr>
        <p:spPr>
          <a:xfrm>
            <a:off x="4373068" y="1906805"/>
            <a:ext cx="91440" cy="45720"/>
          </a:xfrm>
          <a:prstGeom prst="ellipse">
            <a:avLst/>
          </a:prstGeom>
          <a:solidFill>
            <a:srgbClr val="FFFF00"/>
          </a:solidFill>
          <a:ln>
            <a:noFill/>
          </a:ln>
          <a:effectLst>
            <a:glow rad="1270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60F83E3-5B3C-0F29-8B9D-AB56FDF85C68}"/>
              </a:ext>
            </a:extLst>
          </p:cNvPr>
          <p:cNvSpPr/>
          <p:nvPr/>
        </p:nvSpPr>
        <p:spPr>
          <a:xfrm>
            <a:off x="4459626" y="2534682"/>
            <a:ext cx="91440" cy="45720"/>
          </a:xfrm>
          <a:prstGeom prst="ellipse">
            <a:avLst/>
          </a:prstGeom>
          <a:solidFill>
            <a:srgbClr val="FFFF00"/>
          </a:solidFill>
          <a:ln>
            <a:noFill/>
          </a:ln>
          <a:effectLst>
            <a:glow rad="1270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c 22">
            <a:extLst>
              <a:ext uri="{FF2B5EF4-FFF2-40B4-BE49-F238E27FC236}">
                <a16:creationId xmlns:a16="http://schemas.microsoft.com/office/drawing/2014/main" id="{1287B9F1-C9A5-3BAC-3FB1-2B0A367500FF}"/>
              </a:ext>
            </a:extLst>
          </p:cNvPr>
          <p:cNvSpPr/>
          <p:nvPr/>
        </p:nvSpPr>
        <p:spPr>
          <a:xfrm rot="20388788">
            <a:off x="1296288" y="2339043"/>
            <a:ext cx="4629013" cy="2066223"/>
          </a:xfrm>
          <a:prstGeom prst="arc">
            <a:avLst>
              <a:gd name="adj1" fmla="val 16400857"/>
              <a:gd name="adj2" fmla="val 21079190"/>
            </a:avLst>
          </a:prstGeom>
          <a:ln w="19050">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a:extLst>
              <a:ext uri="{FF2B5EF4-FFF2-40B4-BE49-F238E27FC236}">
                <a16:creationId xmlns:a16="http://schemas.microsoft.com/office/drawing/2014/main" id="{016F357C-D9FA-091C-9586-C57C52AD5289}"/>
              </a:ext>
            </a:extLst>
          </p:cNvPr>
          <p:cNvPicPr>
            <a:picLocks noChangeAspect="1"/>
          </p:cNvPicPr>
          <p:nvPr/>
        </p:nvPicPr>
        <p:blipFill>
          <a:blip r:embed="rId2"/>
          <a:stretch>
            <a:fillRect/>
          </a:stretch>
        </p:blipFill>
        <p:spPr>
          <a:xfrm>
            <a:off x="3923872" y="1373040"/>
            <a:ext cx="1123399" cy="3594875"/>
          </a:xfrm>
          <a:prstGeom prst="rect">
            <a:avLst/>
          </a:prstGeom>
        </p:spPr>
      </p:pic>
      <p:sp>
        <p:nvSpPr>
          <p:cNvPr id="2" name="Title 1">
            <a:extLst>
              <a:ext uri="{FF2B5EF4-FFF2-40B4-BE49-F238E27FC236}">
                <a16:creationId xmlns:a16="http://schemas.microsoft.com/office/drawing/2014/main" id="{549497C3-B6B7-2048-B19E-BF9314D7A035}"/>
              </a:ext>
            </a:extLst>
          </p:cNvPr>
          <p:cNvSpPr>
            <a:spLocks noGrp="1"/>
          </p:cNvSpPr>
          <p:nvPr>
            <p:ph type="title"/>
          </p:nvPr>
        </p:nvSpPr>
        <p:spPr/>
        <p:txBody>
          <a:bodyPr/>
          <a:lstStyle/>
          <a:p>
            <a:r>
              <a:rPr lang="en-US" dirty="0"/>
              <a:t>Polyprotein Cleavage</a:t>
            </a:r>
          </a:p>
        </p:txBody>
      </p:sp>
      <p:sp>
        <p:nvSpPr>
          <p:cNvPr id="3" name="Text Placeholder 2">
            <a:extLst>
              <a:ext uri="{FF2B5EF4-FFF2-40B4-BE49-F238E27FC236}">
                <a16:creationId xmlns:a16="http://schemas.microsoft.com/office/drawing/2014/main" id="{01FE9DFC-F1A2-3C4A-AA87-BBD5C593794C}"/>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7" name="Picture 6">
            <a:extLst>
              <a:ext uri="{FF2B5EF4-FFF2-40B4-BE49-F238E27FC236}">
                <a16:creationId xmlns:a16="http://schemas.microsoft.com/office/drawing/2014/main" id="{BD02DBE1-EFC3-A24C-92EA-B057F00A1079}"/>
              </a:ext>
            </a:extLst>
          </p:cNvPr>
          <p:cNvPicPr>
            <a:picLocks noChangeAspect="1"/>
          </p:cNvPicPr>
          <p:nvPr/>
        </p:nvPicPr>
        <p:blipFill>
          <a:blip r:embed="rId3"/>
          <a:stretch>
            <a:fillRect/>
          </a:stretch>
        </p:blipFill>
        <p:spPr>
          <a:xfrm>
            <a:off x="3060948" y="1361477"/>
            <a:ext cx="863169" cy="2265817"/>
          </a:xfrm>
          <a:prstGeom prst="rect">
            <a:avLst/>
          </a:prstGeom>
        </p:spPr>
      </p:pic>
      <p:pic>
        <p:nvPicPr>
          <p:cNvPr id="12" name="Picture 11">
            <a:extLst>
              <a:ext uri="{FF2B5EF4-FFF2-40B4-BE49-F238E27FC236}">
                <a16:creationId xmlns:a16="http://schemas.microsoft.com/office/drawing/2014/main" id="{F5D51F97-2070-6042-BEA1-9F534D4EA4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387635">
            <a:off x="3208498" y="2411780"/>
            <a:ext cx="320183" cy="336188"/>
          </a:xfrm>
          <a:prstGeom prst="rect">
            <a:avLst/>
          </a:prstGeom>
        </p:spPr>
      </p:pic>
      <p:pic>
        <p:nvPicPr>
          <p:cNvPr id="13" name="Picture 12">
            <a:extLst>
              <a:ext uri="{FF2B5EF4-FFF2-40B4-BE49-F238E27FC236}">
                <a16:creationId xmlns:a16="http://schemas.microsoft.com/office/drawing/2014/main" id="{A87F1917-C883-FD40-A3C9-9B6DD4B809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797346">
            <a:off x="4108000" y="1781881"/>
            <a:ext cx="320183" cy="336188"/>
          </a:xfrm>
          <a:prstGeom prst="rect">
            <a:avLst/>
          </a:prstGeom>
        </p:spPr>
      </p:pic>
      <p:pic>
        <p:nvPicPr>
          <p:cNvPr id="20" name="Picture 19">
            <a:extLst>
              <a:ext uri="{FF2B5EF4-FFF2-40B4-BE49-F238E27FC236}">
                <a16:creationId xmlns:a16="http://schemas.microsoft.com/office/drawing/2014/main" id="{36605AC4-5A10-954C-A3AE-7E484DFAEF00}"/>
              </a:ext>
            </a:extLst>
          </p:cNvPr>
          <p:cNvPicPr>
            <a:picLocks noChangeAspect="1"/>
          </p:cNvPicPr>
          <p:nvPr/>
        </p:nvPicPr>
        <p:blipFill>
          <a:blip r:embed="rId5"/>
          <a:stretch>
            <a:fillRect/>
          </a:stretch>
        </p:blipFill>
        <p:spPr>
          <a:xfrm rot="461007">
            <a:off x="5536936" y="2095145"/>
            <a:ext cx="563777" cy="704499"/>
          </a:xfrm>
          <a:prstGeom prst="rect">
            <a:avLst/>
          </a:prstGeom>
        </p:spPr>
      </p:pic>
      <p:sp>
        <p:nvSpPr>
          <p:cNvPr id="22" name="Footer Placeholder 3">
            <a:extLst>
              <a:ext uri="{FF2B5EF4-FFF2-40B4-BE49-F238E27FC236}">
                <a16:creationId xmlns:a16="http://schemas.microsoft.com/office/drawing/2014/main" id="{0AB883A4-2737-1C47-AF57-7E795C25932C}"/>
              </a:ext>
            </a:extLst>
          </p:cNvPr>
          <p:cNvSpPr txBox="1">
            <a:spLocks/>
          </p:cNvSpPr>
          <p:nvPr/>
        </p:nvSpPr>
        <p:spPr>
          <a:xfrm>
            <a:off x="2878045" y="987641"/>
            <a:ext cx="1148486" cy="617216"/>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800" dirty="0">
                <a:latin typeface="Calibri" panose="020F0502020204030204" pitchFamily="34" charset="0"/>
                <a:cs typeface="Calibri" panose="020F0502020204030204" pitchFamily="34" charset="0"/>
              </a:rPr>
              <a:t>Gag</a:t>
            </a:r>
          </a:p>
        </p:txBody>
      </p:sp>
      <p:sp>
        <p:nvSpPr>
          <p:cNvPr id="24" name="Footer Placeholder 3">
            <a:extLst>
              <a:ext uri="{FF2B5EF4-FFF2-40B4-BE49-F238E27FC236}">
                <a16:creationId xmlns:a16="http://schemas.microsoft.com/office/drawing/2014/main" id="{01C30496-5654-7F46-86F0-E799072D80CA}"/>
              </a:ext>
            </a:extLst>
          </p:cNvPr>
          <p:cNvSpPr txBox="1">
            <a:spLocks/>
          </p:cNvSpPr>
          <p:nvPr/>
        </p:nvSpPr>
        <p:spPr>
          <a:xfrm>
            <a:off x="4751614" y="2759379"/>
            <a:ext cx="2685133" cy="280035"/>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600" dirty="0">
                <a:solidFill>
                  <a:srgbClr val="6C7E53"/>
                </a:solidFill>
                <a:latin typeface="Calibri" panose="020F0502020204030204" pitchFamily="34" charset="0"/>
                <a:cs typeface="Calibri" panose="020F0502020204030204" pitchFamily="34" charset="0"/>
              </a:rPr>
              <a:t>Monomers</a:t>
            </a:r>
          </a:p>
        </p:txBody>
      </p:sp>
      <p:pic>
        <p:nvPicPr>
          <p:cNvPr id="10" name="Picture 9">
            <a:extLst>
              <a:ext uri="{FF2B5EF4-FFF2-40B4-BE49-F238E27FC236}">
                <a16:creationId xmlns:a16="http://schemas.microsoft.com/office/drawing/2014/main" id="{9BB6ED81-C375-510B-7FB5-8FA58DF8CE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387635">
            <a:off x="4245770" y="2409768"/>
            <a:ext cx="320183" cy="336188"/>
          </a:xfrm>
          <a:prstGeom prst="rect">
            <a:avLst/>
          </a:prstGeom>
        </p:spPr>
      </p:pic>
      <p:pic>
        <p:nvPicPr>
          <p:cNvPr id="11" name="Picture 10">
            <a:extLst>
              <a:ext uri="{FF2B5EF4-FFF2-40B4-BE49-F238E27FC236}">
                <a16:creationId xmlns:a16="http://schemas.microsoft.com/office/drawing/2014/main" id="{9EBF046B-057B-C73A-5198-B3C1618A53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3797346">
            <a:off x="3150638" y="1780662"/>
            <a:ext cx="320183" cy="336188"/>
          </a:xfrm>
          <a:prstGeom prst="rect">
            <a:avLst/>
          </a:prstGeom>
        </p:spPr>
      </p:pic>
      <p:sp>
        <p:nvSpPr>
          <p:cNvPr id="16" name="Footer Placeholder 3">
            <a:extLst>
              <a:ext uri="{FF2B5EF4-FFF2-40B4-BE49-F238E27FC236}">
                <a16:creationId xmlns:a16="http://schemas.microsoft.com/office/drawing/2014/main" id="{FA924DD1-E433-AEFF-2073-8BC22000587D}"/>
              </a:ext>
            </a:extLst>
          </p:cNvPr>
          <p:cNvSpPr txBox="1">
            <a:spLocks/>
          </p:cNvSpPr>
          <p:nvPr/>
        </p:nvSpPr>
        <p:spPr>
          <a:xfrm>
            <a:off x="4006095" y="987641"/>
            <a:ext cx="1035101" cy="617216"/>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800" dirty="0">
                <a:latin typeface="Calibri" panose="020F0502020204030204" pitchFamily="34" charset="0"/>
                <a:cs typeface="Calibri" panose="020F0502020204030204" pitchFamily="34" charset="0"/>
              </a:rPr>
              <a:t>Gag-Pol</a:t>
            </a:r>
          </a:p>
        </p:txBody>
      </p:sp>
      <p:pic>
        <p:nvPicPr>
          <p:cNvPr id="6" name="Picture 5">
            <a:extLst>
              <a:ext uri="{FF2B5EF4-FFF2-40B4-BE49-F238E27FC236}">
                <a16:creationId xmlns:a16="http://schemas.microsoft.com/office/drawing/2014/main" id="{913EB4C9-3004-013F-159F-9160055A3017}"/>
              </a:ext>
            </a:extLst>
          </p:cNvPr>
          <p:cNvPicPr>
            <a:picLocks noChangeAspect="1"/>
          </p:cNvPicPr>
          <p:nvPr/>
        </p:nvPicPr>
        <p:blipFill>
          <a:blip r:embed="rId6"/>
          <a:stretch>
            <a:fillRect/>
          </a:stretch>
        </p:blipFill>
        <p:spPr>
          <a:xfrm rot="21049010">
            <a:off x="2822703" y="1771251"/>
            <a:ext cx="294884" cy="366612"/>
          </a:xfrm>
          <a:prstGeom prst="rect">
            <a:avLst/>
          </a:prstGeom>
        </p:spPr>
      </p:pic>
      <p:pic>
        <p:nvPicPr>
          <p:cNvPr id="14" name="Picture 13">
            <a:extLst>
              <a:ext uri="{FF2B5EF4-FFF2-40B4-BE49-F238E27FC236}">
                <a16:creationId xmlns:a16="http://schemas.microsoft.com/office/drawing/2014/main" id="{89BC499F-96D0-E98F-6CF5-F93D7A325C62}"/>
              </a:ext>
            </a:extLst>
          </p:cNvPr>
          <p:cNvPicPr>
            <a:picLocks noChangeAspect="1"/>
          </p:cNvPicPr>
          <p:nvPr/>
        </p:nvPicPr>
        <p:blipFill>
          <a:blip r:embed="rId6"/>
          <a:stretch>
            <a:fillRect/>
          </a:stretch>
        </p:blipFill>
        <p:spPr>
          <a:xfrm rot="21049010">
            <a:off x="2872793" y="2426544"/>
            <a:ext cx="294884" cy="366612"/>
          </a:xfrm>
          <a:prstGeom prst="rect">
            <a:avLst/>
          </a:prstGeom>
        </p:spPr>
      </p:pic>
      <p:grpSp>
        <p:nvGrpSpPr>
          <p:cNvPr id="32" name="Group 31">
            <a:extLst>
              <a:ext uri="{FF2B5EF4-FFF2-40B4-BE49-F238E27FC236}">
                <a16:creationId xmlns:a16="http://schemas.microsoft.com/office/drawing/2014/main" id="{A66D55A4-FB0C-D5A9-10C9-93AE15456A5D}"/>
              </a:ext>
            </a:extLst>
          </p:cNvPr>
          <p:cNvGrpSpPr/>
          <p:nvPr/>
        </p:nvGrpSpPr>
        <p:grpSpPr>
          <a:xfrm>
            <a:off x="846192" y="1342825"/>
            <a:ext cx="1110496" cy="748145"/>
            <a:chOff x="149203" y="3715150"/>
            <a:chExt cx="1110496" cy="748145"/>
          </a:xfrm>
        </p:grpSpPr>
        <p:sp>
          <p:nvSpPr>
            <p:cNvPr id="29" name="Rectangle 28">
              <a:extLst>
                <a:ext uri="{FF2B5EF4-FFF2-40B4-BE49-F238E27FC236}">
                  <a16:creationId xmlns:a16="http://schemas.microsoft.com/office/drawing/2014/main" id="{0FFB408D-2A0F-C006-1D60-1C9E862BE9B7}"/>
                </a:ext>
              </a:extLst>
            </p:cNvPr>
            <p:cNvSpPr/>
            <p:nvPr/>
          </p:nvSpPr>
          <p:spPr>
            <a:xfrm flipH="1">
              <a:off x="249379" y="3785487"/>
              <a:ext cx="908008" cy="677808"/>
            </a:xfrm>
            <a:prstGeom prst="rect">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C1F8F98-A684-CB43-93CF-5562D033DF0D}"/>
                </a:ext>
              </a:extLst>
            </p:cNvPr>
            <p:cNvPicPr>
              <a:picLocks noChangeAspect="1"/>
            </p:cNvPicPr>
            <p:nvPr/>
          </p:nvPicPr>
          <p:blipFill>
            <a:blip r:embed="rId6"/>
            <a:stretch>
              <a:fillRect/>
            </a:stretch>
          </p:blipFill>
          <p:spPr>
            <a:xfrm rot="21049010">
              <a:off x="539948" y="4046055"/>
              <a:ext cx="263585" cy="327700"/>
            </a:xfrm>
            <a:prstGeom prst="rect">
              <a:avLst/>
            </a:prstGeom>
          </p:spPr>
        </p:pic>
        <p:sp>
          <p:nvSpPr>
            <p:cNvPr id="18" name="Footer Placeholder 3">
              <a:extLst>
                <a:ext uri="{FF2B5EF4-FFF2-40B4-BE49-F238E27FC236}">
                  <a16:creationId xmlns:a16="http://schemas.microsoft.com/office/drawing/2014/main" id="{FBA545EF-FE98-E576-1513-498D81DECF94}"/>
                </a:ext>
              </a:extLst>
            </p:cNvPr>
            <p:cNvSpPr txBox="1">
              <a:spLocks/>
            </p:cNvSpPr>
            <p:nvPr/>
          </p:nvSpPr>
          <p:spPr>
            <a:xfrm>
              <a:off x="149203" y="3715150"/>
              <a:ext cx="1110496" cy="440008"/>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200" dirty="0">
                  <a:latin typeface="Calibri" panose="020F0502020204030204" pitchFamily="34" charset="0"/>
                  <a:cs typeface="Calibri" panose="020F0502020204030204" pitchFamily="34" charset="0"/>
                </a:rPr>
                <a:t>HIV Protease</a:t>
              </a:r>
            </a:p>
          </p:txBody>
        </p:sp>
      </p:grpSp>
      <p:pic>
        <p:nvPicPr>
          <p:cNvPr id="5" name="Picture 4">
            <a:extLst>
              <a:ext uri="{FF2B5EF4-FFF2-40B4-BE49-F238E27FC236}">
                <a16:creationId xmlns:a16="http://schemas.microsoft.com/office/drawing/2014/main" id="{43509554-4701-5D63-257E-4CD8FCC5F7D2}"/>
              </a:ext>
            </a:extLst>
          </p:cNvPr>
          <p:cNvPicPr>
            <a:picLocks noChangeAspect="1"/>
          </p:cNvPicPr>
          <p:nvPr/>
        </p:nvPicPr>
        <p:blipFill>
          <a:blip r:embed="rId5"/>
          <a:stretch>
            <a:fillRect/>
          </a:stretch>
        </p:blipFill>
        <p:spPr>
          <a:xfrm rot="461007">
            <a:off x="5988164" y="2095145"/>
            <a:ext cx="563777" cy="704499"/>
          </a:xfrm>
          <a:prstGeom prst="rect">
            <a:avLst/>
          </a:prstGeom>
        </p:spPr>
      </p:pic>
      <p:sp>
        <p:nvSpPr>
          <p:cNvPr id="8" name="Footer Placeholder 3">
            <a:extLst>
              <a:ext uri="{FF2B5EF4-FFF2-40B4-BE49-F238E27FC236}">
                <a16:creationId xmlns:a16="http://schemas.microsoft.com/office/drawing/2014/main" id="{C911F636-3F00-305C-17B0-93D0D8344348}"/>
              </a:ext>
            </a:extLst>
          </p:cNvPr>
          <p:cNvSpPr txBox="1">
            <a:spLocks/>
          </p:cNvSpPr>
          <p:nvPr/>
        </p:nvSpPr>
        <p:spPr>
          <a:xfrm>
            <a:off x="4719418" y="1770845"/>
            <a:ext cx="2685133" cy="573481"/>
          </a:xfrm>
          <a:prstGeom prst="rect">
            <a:avLst/>
          </a:prstGeom>
          <a:noFill/>
        </p:spPr>
        <p:txBody>
          <a:bodyPr vert="horz" lIns="68589" tIns="34295" rIns="68589" bIns="34295" rtlCol="0" anchor="ctr"/>
          <a:lstStyle/>
          <a:p>
            <a:pPr algn="ctr" defTabSz="685874" eaLnBrk="1" fontAlgn="auto" hangingPunct="1">
              <a:spcBef>
                <a:spcPts val="0"/>
              </a:spcBef>
              <a:spcAft>
                <a:spcPts val="0"/>
              </a:spcAft>
              <a:defRPr/>
            </a:pPr>
            <a:r>
              <a:rPr lang="en-US" sz="1800" dirty="0">
                <a:solidFill>
                  <a:srgbClr val="6C7E53"/>
                </a:solidFill>
                <a:latin typeface="Calibri" panose="020F0502020204030204" pitchFamily="34" charset="0"/>
                <a:cs typeface="Calibri" panose="020F0502020204030204" pitchFamily="34" charset="0"/>
              </a:rPr>
              <a:t>Capsid Protein</a:t>
            </a:r>
            <a:br>
              <a:rPr lang="en-US" sz="1800" dirty="0">
                <a:solidFill>
                  <a:srgbClr val="6C7E53"/>
                </a:solidFill>
                <a:latin typeface="Calibri" panose="020F0502020204030204" pitchFamily="34" charset="0"/>
                <a:cs typeface="Calibri" panose="020F0502020204030204" pitchFamily="34" charset="0"/>
              </a:rPr>
            </a:br>
            <a:endParaRPr lang="en-US" sz="1600" dirty="0">
              <a:solidFill>
                <a:srgbClr val="6C7E5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3564973"/>
      </p:ext>
    </p:extLst>
  </p:cSld>
  <p:clrMapOvr>
    <a:masterClrMapping/>
  </p:clrMapOvr>
  <mc:AlternateContent xmlns:mc="http://schemas.openxmlformats.org/markup-compatibility/2006" xmlns:p14="http://schemas.microsoft.com/office/powerpoint/2010/main">
    <mc:Choice Requires="p14">
      <p:transition spd="slow" p14:dur="1250" advTm="14922">
        <p:fade/>
      </p:transition>
    </mc:Choice>
    <mc:Fallback xmlns="">
      <p:transition spd="slow" advTm="14922">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80462762-DEB7-6B79-A4EC-1692EF6B312C}"/>
              </a:ext>
            </a:extLst>
          </p:cNvPr>
          <p:cNvSpPr/>
          <p:nvPr/>
        </p:nvSpPr>
        <p:spPr>
          <a:xfrm>
            <a:off x="0" y="1065007"/>
            <a:ext cx="9144000" cy="484094"/>
          </a:xfrm>
          <a:prstGeom prst="rect">
            <a:avLst/>
          </a:prstGeom>
          <a:solidFill>
            <a:srgbClr val="6C7E53">
              <a:alpha val="2947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497C3-B6B7-2048-B19E-BF9314D7A035}"/>
              </a:ext>
            </a:extLst>
          </p:cNvPr>
          <p:cNvSpPr>
            <a:spLocks noGrp="1"/>
          </p:cNvSpPr>
          <p:nvPr>
            <p:ph type="title"/>
          </p:nvPr>
        </p:nvSpPr>
        <p:spPr/>
        <p:txBody>
          <a:bodyPr/>
          <a:lstStyle/>
          <a:p>
            <a:r>
              <a:rPr lang="en-US" dirty="0"/>
              <a:t>HIV Capsid Formation</a:t>
            </a:r>
          </a:p>
        </p:txBody>
      </p:sp>
      <p:sp>
        <p:nvSpPr>
          <p:cNvPr id="3" name="Text Placeholder 2">
            <a:extLst>
              <a:ext uri="{FF2B5EF4-FFF2-40B4-BE49-F238E27FC236}">
                <a16:creationId xmlns:a16="http://schemas.microsoft.com/office/drawing/2014/main" id="{01FE9DFC-F1A2-3C4A-AA87-BBD5C593794C}"/>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17" name="Picture 16">
            <a:extLst>
              <a:ext uri="{FF2B5EF4-FFF2-40B4-BE49-F238E27FC236}">
                <a16:creationId xmlns:a16="http://schemas.microsoft.com/office/drawing/2014/main" id="{6BB5BEC8-97DF-AE46-B3B1-23B18B0D114D}"/>
              </a:ext>
            </a:extLst>
          </p:cNvPr>
          <p:cNvPicPr>
            <a:picLocks noChangeAspect="1"/>
          </p:cNvPicPr>
          <p:nvPr/>
        </p:nvPicPr>
        <p:blipFill>
          <a:blip r:embed="rId3"/>
          <a:stretch>
            <a:fillRect/>
          </a:stretch>
        </p:blipFill>
        <p:spPr>
          <a:xfrm>
            <a:off x="1883944" y="1907858"/>
            <a:ext cx="528931" cy="528931"/>
          </a:xfrm>
          <a:prstGeom prst="rect">
            <a:avLst/>
          </a:prstGeom>
          <a:effectLst>
            <a:outerShdw blurRad="50800" dist="38100" dir="5400000" algn="ctr" rotWithShape="0">
              <a:schemeClr val="tx1">
                <a:alpha val="50000"/>
              </a:schemeClr>
            </a:outerShdw>
          </a:effectLst>
        </p:spPr>
      </p:pic>
      <p:pic>
        <p:nvPicPr>
          <p:cNvPr id="19" name="Picture 18">
            <a:extLst>
              <a:ext uri="{FF2B5EF4-FFF2-40B4-BE49-F238E27FC236}">
                <a16:creationId xmlns:a16="http://schemas.microsoft.com/office/drawing/2014/main" id="{AE8ECB2C-CBEB-6A40-BCC9-371AA4BE5A4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Lst>
          </a:blip>
          <a:stretch>
            <a:fillRect/>
          </a:stretch>
        </p:blipFill>
        <p:spPr>
          <a:xfrm>
            <a:off x="1858559" y="3138089"/>
            <a:ext cx="496643" cy="496643"/>
          </a:xfrm>
          <a:prstGeom prst="rect">
            <a:avLst/>
          </a:prstGeom>
          <a:effectLst>
            <a:outerShdw blurRad="50800" dist="38100" dir="5400000" algn="ctr" rotWithShape="0">
              <a:schemeClr val="tx1">
                <a:alpha val="50000"/>
              </a:schemeClr>
            </a:outerShdw>
          </a:effectLst>
        </p:spPr>
      </p:pic>
      <p:sp>
        <p:nvSpPr>
          <p:cNvPr id="25" name="Footer Placeholder 3">
            <a:extLst>
              <a:ext uri="{FF2B5EF4-FFF2-40B4-BE49-F238E27FC236}">
                <a16:creationId xmlns:a16="http://schemas.microsoft.com/office/drawing/2014/main" id="{99ACC818-B9F6-0C4E-8DB4-55C2480D083E}"/>
              </a:ext>
            </a:extLst>
          </p:cNvPr>
          <p:cNvSpPr txBox="1">
            <a:spLocks/>
          </p:cNvSpPr>
          <p:nvPr/>
        </p:nvSpPr>
        <p:spPr>
          <a:xfrm>
            <a:off x="1555961" y="2175453"/>
            <a:ext cx="1220293" cy="617216"/>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Hexamer</a:t>
            </a:r>
          </a:p>
        </p:txBody>
      </p:sp>
      <p:sp>
        <p:nvSpPr>
          <p:cNvPr id="26" name="Footer Placeholder 3">
            <a:extLst>
              <a:ext uri="{FF2B5EF4-FFF2-40B4-BE49-F238E27FC236}">
                <a16:creationId xmlns:a16="http://schemas.microsoft.com/office/drawing/2014/main" id="{BBD877D7-BC86-0C40-AF49-C52BE2C51687}"/>
              </a:ext>
            </a:extLst>
          </p:cNvPr>
          <p:cNvSpPr txBox="1">
            <a:spLocks/>
          </p:cNvSpPr>
          <p:nvPr/>
        </p:nvSpPr>
        <p:spPr>
          <a:xfrm>
            <a:off x="1535029" y="3474711"/>
            <a:ext cx="1240173" cy="436775"/>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Pentamer</a:t>
            </a:r>
          </a:p>
        </p:txBody>
      </p:sp>
      <p:sp>
        <p:nvSpPr>
          <p:cNvPr id="77" name="Footer Placeholder 3">
            <a:extLst>
              <a:ext uri="{FF2B5EF4-FFF2-40B4-BE49-F238E27FC236}">
                <a16:creationId xmlns:a16="http://schemas.microsoft.com/office/drawing/2014/main" id="{04DAF950-B4CC-D83F-BA58-7E6E7618BD3F}"/>
              </a:ext>
            </a:extLst>
          </p:cNvPr>
          <p:cNvSpPr txBox="1">
            <a:spLocks/>
          </p:cNvSpPr>
          <p:nvPr/>
        </p:nvSpPr>
        <p:spPr>
          <a:xfrm>
            <a:off x="1602890" y="1070126"/>
            <a:ext cx="108375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sp>
        <p:nvSpPr>
          <p:cNvPr id="97" name="Footer Placeholder 3">
            <a:extLst>
              <a:ext uri="{FF2B5EF4-FFF2-40B4-BE49-F238E27FC236}">
                <a16:creationId xmlns:a16="http://schemas.microsoft.com/office/drawing/2014/main" id="{02CAA9D5-D4A3-D1AD-96DB-7DA9AAF1F681}"/>
              </a:ext>
            </a:extLst>
          </p:cNvPr>
          <p:cNvSpPr txBox="1">
            <a:spLocks/>
          </p:cNvSpPr>
          <p:nvPr/>
        </p:nvSpPr>
        <p:spPr>
          <a:xfrm>
            <a:off x="131331" y="1070126"/>
            <a:ext cx="1231357"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Monomers </a:t>
            </a:r>
          </a:p>
        </p:txBody>
      </p:sp>
      <p:pic>
        <p:nvPicPr>
          <p:cNvPr id="23" name="Picture 22">
            <a:extLst>
              <a:ext uri="{FF2B5EF4-FFF2-40B4-BE49-F238E27FC236}">
                <a16:creationId xmlns:a16="http://schemas.microsoft.com/office/drawing/2014/main" id="{D74E872B-9F32-6FA2-D87A-FA60654E70AD}"/>
              </a:ext>
            </a:extLst>
          </p:cNvPr>
          <p:cNvPicPr>
            <a:picLocks noChangeAspect="1"/>
          </p:cNvPicPr>
          <p:nvPr/>
        </p:nvPicPr>
        <p:blipFill>
          <a:blip r:embed="rId6"/>
          <a:stretch>
            <a:fillRect/>
          </a:stretch>
        </p:blipFill>
        <p:spPr>
          <a:xfrm rot="21227401">
            <a:off x="601371" y="2431734"/>
            <a:ext cx="134911" cy="274320"/>
          </a:xfrm>
          <a:prstGeom prst="rect">
            <a:avLst/>
          </a:prstGeom>
          <a:effectLst>
            <a:outerShdw blurRad="50800" dist="38100" dir="5400000" algn="ctr" rotWithShape="0">
              <a:schemeClr val="tx1">
                <a:alpha val="50000"/>
              </a:schemeClr>
            </a:outerShdw>
          </a:effectLst>
        </p:spPr>
      </p:pic>
      <p:cxnSp>
        <p:nvCxnSpPr>
          <p:cNvPr id="46" name="Straight Arrow Connector 45">
            <a:extLst>
              <a:ext uri="{FF2B5EF4-FFF2-40B4-BE49-F238E27FC236}">
                <a16:creationId xmlns:a16="http://schemas.microsoft.com/office/drawing/2014/main" id="{AB63B138-B31F-3EF7-7B1D-BA27439C0CD9}"/>
              </a:ext>
            </a:extLst>
          </p:cNvPr>
          <p:cNvCxnSpPr>
            <a:cxnSpLocks/>
          </p:cNvCxnSpPr>
          <p:nvPr/>
        </p:nvCxnSpPr>
        <p:spPr>
          <a:xfrm flipV="1">
            <a:off x="1049648" y="2393576"/>
            <a:ext cx="628545" cy="250505"/>
          </a:xfrm>
          <a:prstGeom prst="straightConnector1">
            <a:avLst/>
          </a:prstGeom>
          <a:ln w="69850">
            <a:gradFill>
              <a:gsLst>
                <a:gs pos="49000">
                  <a:schemeClr val="tx1">
                    <a:lumMod val="65000"/>
                    <a:lumOff val="35000"/>
                  </a:schemeClr>
                </a:gs>
                <a:gs pos="3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123F30B-2840-6E52-8BEE-19036A77C903}"/>
              </a:ext>
            </a:extLst>
          </p:cNvPr>
          <p:cNvPicPr>
            <a:picLocks noChangeAspect="1"/>
          </p:cNvPicPr>
          <p:nvPr/>
        </p:nvPicPr>
        <p:blipFill>
          <a:blip r:embed="rId6"/>
          <a:stretch>
            <a:fillRect/>
          </a:stretch>
        </p:blipFill>
        <p:spPr>
          <a:xfrm rot="21227401">
            <a:off x="814467" y="2149897"/>
            <a:ext cx="134911" cy="274320"/>
          </a:xfrm>
          <a:prstGeom prst="rect">
            <a:avLst/>
          </a:prstGeom>
          <a:effectLst>
            <a:outerShdw blurRad="50800" dist="38100" dir="5400000" algn="ctr" rotWithShape="0">
              <a:schemeClr val="tx1">
                <a:alpha val="50000"/>
              </a:schemeClr>
            </a:outerShdw>
          </a:effectLst>
        </p:spPr>
      </p:pic>
      <p:pic>
        <p:nvPicPr>
          <p:cNvPr id="24" name="Picture 23">
            <a:extLst>
              <a:ext uri="{FF2B5EF4-FFF2-40B4-BE49-F238E27FC236}">
                <a16:creationId xmlns:a16="http://schemas.microsoft.com/office/drawing/2014/main" id="{67545B85-7629-FBD7-A50F-0E2AF6B44D00}"/>
              </a:ext>
            </a:extLst>
          </p:cNvPr>
          <p:cNvPicPr>
            <a:picLocks noChangeAspect="1"/>
          </p:cNvPicPr>
          <p:nvPr/>
        </p:nvPicPr>
        <p:blipFill>
          <a:blip r:embed="rId6"/>
          <a:stretch>
            <a:fillRect/>
          </a:stretch>
        </p:blipFill>
        <p:spPr>
          <a:xfrm rot="21227401">
            <a:off x="820960" y="3119730"/>
            <a:ext cx="134911" cy="274320"/>
          </a:xfrm>
          <a:prstGeom prst="rect">
            <a:avLst/>
          </a:prstGeom>
          <a:effectLst>
            <a:outerShdw blurRad="50800" dist="38100" dir="5400000" algn="ctr" rotWithShape="0">
              <a:schemeClr val="tx1">
                <a:alpha val="50000"/>
              </a:schemeClr>
            </a:outerShdw>
          </a:effectLst>
        </p:spPr>
      </p:pic>
      <p:pic>
        <p:nvPicPr>
          <p:cNvPr id="37" name="Picture 36">
            <a:extLst>
              <a:ext uri="{FF2B5EF4-FFF2-40B4-BE49-F238E27FC236}">
                <a16:creationId xmlns:a16="http://schemas.microsoft.com/office/drawing/2014/main" id="{28D6B6B6-6B68-5BAC-8212-681287235DF8}"/>
              </a:ext>
            </a:extLst>
          </p:cNvPr>
          <p:cNvPicPr>
            <a:picLocks noChangeAspect="1"/>
          </p:cNvPicPr>
          <p:nvPr/>
        </p:nvPicPr>
        <p:blipFill>
          <a:blip r:embed="rId6"/>
          <a:stretch>
            <a:fillRect/>
          </a:stretch>
        </p:blipFill>
        <p:spPr>
          <a:xfrm rot="21227401">
            <a:off x="601371" y="2837371"/>
            <a:ext cx="134911" cy="274320"/>
          </a:xfrm>
          <a:prstGeom prst="rect">
            <a:avLst/>
          </a:prstGeom>
          <a:effectLst>
            <a:outerShdw blurRad="50800" dist="38100" dir="5400000" algn="ctr" rotWithShape="0">
              <a:schemeClr val="tx1">
                <a:alpha val="50000"/>
              </a:schemeClr>
            </a:outerShdw>
          </a:effectLst>
        </p:spPr>
      </p:pic>
      <p:pic>
        <p:nvPicPr>
          <p:cNvPr id="41" name="Picture 40">
            <a:extLst>
              <a:ext uri="{FF2B5EF4-FFF2-40B4-BE49-F238E27FC236}">
                <a16:creationId xmlns:a16="http://schemas.microsoft.com/office/drawing/2014/main" id="{48F6A315-5CA5-0357-F0F9-BB83E5C34C27}"/>
              </a:ext>
            </a:extLst>
          </p:cNvPr>
          <p:cNvPicPr>
            <a:picLocks noChangeAspect="1"/>
          </p:cNvPicPr>
          <p:nvPr/>
        </p:nvPicPr>
        <p:blipFill>
          <a:blip r:embed="rId6"/>
          <a:stretch>
            <a:fillRect/>
          </a:stretch>
        </p:blipFill>
        <p:spPr>
          <a:xfrm rot="21227401">
            <a:off x="333063" y="2616396"/>
            <a:ext cx="134911" cy="274320"/>
          </a:xfrm>
          <a:prstGeom prst="rect">
            <a:avLst/>
          </a:prstGeom>
          <a:effectLst>
            <a:outerShdw blurRad="50800" dist="38100" dir="5400000" algn="ctr" rotWithShape="0">
              <a:schemeClr val="tx1">
                <a:alpha val="50000"/>
              </a:schemeClr>
            </a:outerShdw>
          </a:effectLst>
        </p:spPr>
      </p:pic>
      <p:pic>
        <p:nvPicPr>
          <p:cNvPr id="48" name="Picture 47">
            <a:extLst>
              <a:ext uri="{FF2B5EF4-FFF2-40B4-BE49-F238E27FC236}">
                <a16:creationId xmlns:a16="http://schemas.microsoft.com/office/drawing/2014/main" id="{B3D1B15B-ED93-AE34-726F-0765C09B91D8}"/>
              </a:ext>
            </a:extLst>
          </p:cNvPr>
          <p:cNvPicPr>
            <a:picLocks noChangeAspect="1"/>
          </p:cNvPicPr>
          <p:nvPr/>
        </p:nvPicPr>
        <p:blipFill>
          <a:blip r:embed="rId6"/>
          <a:stretch>
            <a:fillRect/>
          </a:stretch>
        </p:blipFill>
        <p:spPr>
          <a:xfrm rot="21227401">
            <a:off x="870553" y="2591306"/>
            <a:ext cx="134911" cy="274320"/>
          </a:xfrm>
          <a:prstGeom prst="rect">
            <a:avLst/>
          </a:prstGeom>
          <a:effectLst>
            <a:outerShdw blurRad="50800" dist="38100" dir="5400000" algn="ctr" rotWithShape="0">
              <a:schemeClr val="tx1">
                <a:alpha val="50000"/>
              </a:schemeClr>
            </a:outerShdw>
          </a:effectLst>
        </p:spPr>
      </p:pic>
      <p:cxnSp>
        <p:nvCxnSpPr>
          <p:cNvPr id="81" name="Straight Arrow Connector 80">
            <a:extLst>
              <a:ext uri="{FF2B5EF4-FFF2-40B4-BE49-F238E27FC236}">
                <a16:creationId xmlns:a16="http://schemas.microsoft.com/office/drawing/2014/main" id="{94257502-A363-01AC-5E5D-79639E6325AB}"/>
              </a:ext>
            </a:extLst>
          </p:cNvPr>
          <p:cNvCxnSpPr>
            <a:cxnSpLocks/>
          </p:cNvCxnSpPr>
          <p:nvPr/>
        </p:nvCxnSpPr>
        <p:spPr>
          <a:xfrm>
            <a:off x="1059089" y="2959645"/>
            <a:ext cx="527664" cy="203103"/>
          </a:xfrm>
          <a:prstGeom prst="straightConnector1">
            <a:avLst/>
          </a:prstGeom>
          <a:ln w="22225">
            <a:gradFill>
              <a:gsLst>
                <a:gs pos="49000">
                  <a:schemeClr val="tx1">
                    <a:lumMod val="65000"/>
                    <a:lumOff val="35000"/>
                  </a:schemeClr>
                </a:gs>
                <a:gs pos="2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81872"/>
      </p:ext>
    </p:extLst>
  </p:cSld>
  <p:clrMapOvr>
    <a:masterClrMapping/>
  </p:clrMapOvr>
  <mc:AlternateContent xmlns:mc="http://schemas.openxmlformats.org/markup-compatibility/2006" xmlns:p14="http://schemas.microsoft.com/office/powerpoint/2010/main">
    <mc:Choice Requires="p14">
      <p:transition spd="slow" p14:dur="1250" advTm="13248">
        <p:fade/>
      </p:transition>
    </mc:Choice>
    <mc:Fallback xmlns="">
      <p:transition spd="slow" advTm="13248">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80462762-DEB7-6B79-A4EC-1692EF6B312C}"/>
              </a:ext>
            </a:extLst>
          </p:cNvPr>
          <p:cNvSpPr/>
          <p:nvPr/>
        </p:nvSpPr>
        <p:spPr>
          <a:xfrm>
            <a:off x="0" y="1065007"/>
            <a:ext cx="9144000" cy="484094"/>
          </a:xfrm>
          <a:prstGeom prst="rect">
            <a:avLst/>
          </a:prstGeom>
          <a:solidFill>
            <a:srgbClr val="6C7E53">
              <a:alpha val="2947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497C3-B6B7-2048-B19E-BF9314D7A035}"/>
              </a:ext>
            </a:extLst>
          </p:cNvPr>
          <p:cNvSpPr>
            <a:spLocks noGrp="1"/>
          </p:cNvSpPr>
          <p:nvPr>
            <p:ph type="title"/>
          </p:nvPr>
        </p:nvSpPr>
        <p:spPr/>
        <p:txBody>
          <a:bodyPr/>
          <a:lstStyle/>
          <a:p>
            <a:r>
              <a:rPr lang="en-US" dirty="0"/>
              <a:t>HIV Capsid Formation</a:t>
            </a:r>
          </a:p>
        </p:txBody>
      </p:sp>
      <p:sp>
        <p:nvSpPr>
          <p:cNvPr id="3" name="Text Placeholder 2">
            <a:extLst>
              <a:ext uri="{FF2B5EF4-FFF2-40B4-BE49-F238E27FC236}">
                <a16:creationId xmlns:a16="http://schemas.microsoft.com/office/drawing/2014/main" id="{01FE9DFC-F1A2-3C4A-AA87-BBD5C593794C}"/>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17" name="Picture 16">
            <a:extLst>
              <a:ext uri="{FF2B5EF4-FFF2-40B4-BE49-F238E27FC236}">
                <a16:creationId xmlns:a16="http://schemas.microsoft.com/office/drawing/2014/main" id="{6BB5BEC8-97DF-AE46-B3B1-23B18B0D114D}"/>
              </a:ext>
            </a:extLst>
          </p:cNvPr>
          <p:cNvPicPr>
            <a:picLocks noChangeAspect="1"/>
          </p:cNvPicPr>
          <p:nvPr/>
        </p:nvPicPr>
        <p:blipFill>
          <a:blip r:embed="rId2"/>
          <a:stretch>
            <a:fillRect/>
          </a:stretch>
        </p:blipFill>
        <p:spPr>
          <a:xfrm>
            <a:off x="1883944" y="1907858"/>
            <a:ext cx="528931" cy="528931"/>
          </a:xfrm>
          <a:prstGeom prst="rect">
            <a:avLst/>
          </a:prstGeom>
          <a:effectLst>
            <a:outerShdw blurRad="50800" dist="38100" dir="5400000" algn="ctr" rotWithShape="0">
              <a:schemeClr val="tx1">
                <a:alpha val="50000"/>
              </a:schemeClr>
            </a:outerShdw>
          </a:effectLst>
        </p:spPr>
      </p:pic>
      <p:pic>
        <p:nvPicPr>
          <p:cNvPr id="19" name="Picture 18">
            <a:extLst>
              <a:ext uri="{FF2B5EF4-FFF2-40B4-BE49-F238E27FC236}">
                <a16:creationId xmlns:a16="http://schemas.microsoft.com/office/drawing/2014/main" id="{AE8ECB2C-CBEB-6A40-BCC9-371AA4BE5A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1858559" y="3138089"/>
            <a:ext cx="496643" cy="496643"/>
          </a:xfrm>
          <a:prstGeom prst="rect">
            <a:avLst/>
          </a:prstGeom>
          <a:effectLst>
            <a:outerShdw blurRad="50800" dist="38100" dir="5400000" algn="ctr" rotWithShape="0">
              <a:schemeClr val="tx1">
                <a:alpha val="50000"/>
              </a:schemeClr>
            </a:outerShdw>
          </a:effectLst>
        </p:spPr>
      </p:pic>
      <p:sp>
        <p:nvSpPr>
          <p:cNvPr id="25" name="Footer Placeholder 3">
            <a:extLst>
              <a:ext uri="{FF2B5EF4-FFF2-40B4-BE49-F238E27FC236}">
                <a16:creationId xmlns:a16="http://schemas.microsoft.com/office/drawing/2014/main" id="{99ACC818-B9F6-0C4E-8DB4-55C2480D083E}"/>
              </a:ext>
            </a:extLst>
          </p:cNvPr>
          <p:cNvSpPr txBox="1">
            <a:spLocks/>
          </p:cNvSpPr>
          <p:nvPr/>
        </p:nvSpPr>
        <p:spPr>
          <a:xfrm>
            <a:off x="1555961" y="2175453"/>
            <a:ext cx="1220293" cy="617216"/>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Hexamer</a:t>
            </a:r>
          </a:p>
        </p:txBody>
      </p:sp>
      <p:sp>
        <p:nvSpPr>
          <p:cNvPr id="26" name="Footer Placeholder 3">
            <a:extLst>
              <a:ext uri="{FF2B5EF4-FFF2-40B4-BE49-F238E27FC236}">
                <a16:creationId xmlns:a16="http://schemas.microsoft.com/office/drawing/2014/main" id="{BBD877D7-BC86-0C40-AF49-C52BE2C51687}"/>
              </a:ext>
            </a:extLst>
          </p:cNvPr>
          <p:cNvSpPr txBox="1">
            <a:spLocks/>
          </p:cNvSpPr>
          <p:nvPr/>
        </p:nvSpPr>
        <p:spPr>
          <a:xfrm>
            <a:off x="1535029" y="3474711"/>
            <a:ext cx="1240173" cy="436775"/>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Pentamer</a:t>
            </a:r>
          </a:p>
        </p:txBody>
      </p:sp>
      <p:sp>
        <p:nvSpPr>
          <p:cNvPr id="77" name="Footer Placeholder 3">
            <a:extLst>
              <a:ext uri="{FF2B5EF4-FFF2-40B4-BE49-F238E27FC236}">
                <a16:creationId xmlns:a16="http://schemas.microsoft.com/office/drawing/2014/main" id="{04DAF950-B4CC-D83F-BA58-7E6E7618BD3F}"/>
              </a:ext>
            </a:extLst>
          </p:cNvPr>
          <p:cNvSpPr txBox="1">
            <a:spLocks/>
          </p:cNvSpPr>
          <p:nvPr/>
        </p:nvSpPr>
        <p:spPr>
          <a:xfrm>
            <a:off x="1602890" y="1070126"/>
            <a:ext cx="108375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sp>
        <p:nvSpPr>
          <p:cNvPr id="97" name="Footer Placeholder 3">
            <a:extLst>
              <a:ext uri="{FF2B5EF4-FFF2-40B4-BE49-F238E27FC236}">
                <a16:creationId xmlns:a16="http://schemas.microsoft.com/office/drawing/2014/main" id="{02CAA9D5-D4A3-D1AD-96DB-7DA9AAF1F681}"/>
              </a:ext>
            </a:extLst>
          </p:cNvPr>
          <p:cNvSpPr txBox="1">
            <a:spLocks/>
          </p:cNvSpPr>
          <p:nvPr/>
        </p:nvSpPr>
        <p:spPr>
          <a:xfrm>
            <a:off x="131331" y="1070126"/>
            <a:ext cx="1231357"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Monomers </a:t>
            </a:r>
          </a:p>
        </p:txBody>
      </p:sp>
      <p:pic>
        <p:nvPicPr>
          <p:cNvPr id="23" name="Picture 22">
            <a:extLst>
              <a:ext uri="{FF2B5EF4-FFF2-40B4-BE49-F238E27FC236}">
                <a16:creationId xmlns:a16="http://schemas.microsoft.com/office/drawing/2014/main" id="{D74E872B-9F32-6FA2-D87A-FA60654E70AD}"/>
              </a:ext>
            </a:extLst>
          </p:cNvPr>
          <p:cNvPicPr>
            <a:picLocks noChangeAspect="1"/>
          </p:cNvPicPr>
          <p:nvPr/>
        </p:nvPicPr>
        <p:blipFill>
          <a:blip r:embed="rId5"/>
          <a:stretch>
            <a:fillRect/>
          </a:stretch>
        </p:blipFill>
        <p:spPr>
          <a:xfrm rot="21227401">
            <a:off x="599238" y="2432931"/>
            <a:ext cx="114985" cy="233804"/>
          </a:xfrm>
          <a:prstGeom prst="rect">
            <a:avLst/>
          </a:prstGeom>
          <a:effectLst>
            <a:outerShdw blurRad="50800" dist="38100" dir="5400000" algn="ctr" rotWithShape="0">
              <a:schemeClr val="tx1">
                <a:alpha val="50000"/>
              </a:schemeClr>
            </a:outerShdw>
          </a:effectLst>
        </p:spPr>
      </p:pic>
      <p:cxnSp>
        <p:nvCxnSpPr>
          <p:cNvPr id="46" name="Straight Arrow Connector 45">
            <a:extLst>
              <a:ext uri="{FF2B5EF4-FFF2-40B4-BE49-F238E27FC236}">
                <a16:creationId xmlns:a16="http://schemas.microsoft.com/office/drawing/2014/main" id="{AB63B138-B31F-3EF7-7B1D-BA27439C0CD9}"/>
              </a:ext>
            </a:extLst>
          </p:cNvPr>
          <p:cNvCxnSpPr>
            <a:cxnSpLocks/>
          </p:cNvCxnSpPr>
          <p:nvPr/>
        </p:nvCxnSpPr>
        <p:spPr>
          <a:xfrm flipV="1">
            <a:off x="1049648" y="2393576"/>
            <a:ext cx="628545" cy="250505"/>
          </a:xfrm>
          <a:prstGeom prst="straightConnector1">
            <a:avLst/>
          </a:prstGeom>
          <a:ln w="69850">
            <a:gradFill>
              <a:gsLst>
                <a:gs pos="49000">
                  <a:schemeClr val="tx1">
                    <a:lumMod val="65000"/>
                    <a:lumOff val="35000"/>
                  </a:schemeClr>
                </a:gs>
                <a:gs pos="3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123F30B-2840-6E52-8BEE-19036A77C903}"/>
              </a:ext>
            </a:extLst>
          </p:cNvPr>
          <p:cNvPicPr>
            <a:picLocks noChangeAspect="1"/>
          </p:cNvPicPr>
          <p:nvPr/>
        </p:nvPicPr>
        <p:blipFill>
          <a:blip r:embed="rId5"/>
          <a:stretch>
            <a:fillRect/>
          </a:stretch>
        </p:blipFill>
        <p:spPr>
          <a:xfrm rot="21227401">
            <a:off x="812334" y="2151094"/>
            <a:ext cx="114985" cy="233804"/>
          </a:xfrm>
          <a:prstGeom prst="rect">
            <a:avLst/>
          </a:prstGeom>
          <a:effectLst>
            <a:outerShdw blurRad="50800" dist="38100" dir="5400000" algn="ctr" rotWithShape="0">
              <a:schemeClr val="tx1">
                <a:alpha val="50000"/>
              </a:schemeClr>
            </a:outerShdw>
          </a:effectLst>
        </p:spPr>
      </p:pic>
      <p:pic>
        <p:nvPicPr>
          <p:cNvPr id="24" name="Picture 23">
            <a:extLst>
              <a:ext uri="{FF2B5EF4-FFF2-40B4-BE49-F238E27FC236}">
                <a16:creationId xmlns:a16="http://schemas.microsoft.com/office/drawing/2014/main" id="{67545B85-7629-FBD7-A50F-0E2AF6B44D00}"/>
              </a:ext>
            </a:extLst>
          </p:cNvPr>
          <p:cNvPicPr>
            <a:picLocks noChangeAspect="1"/>
          </p:cNvPicPr>
          <p:nvPr/>
        </p:nvPicPr>
        <p:blipFill>
          <a:blip r:embed="rId5"/>
          <a:stretch>
            <a:fillRect/>
          </a:stretch>
        </p:blipFill>
        <p:spPr>
          <a:xfrm rot="21227401">
            <a:off x="818827" y="3120927"/>
            <a:ext cx="114985" cy="233804"/>
          </a:xfrm>
          <a:prstGeom prst="rect">
            <a:avLst/>
          </a:prstGeom>
          <a:effectLst>
            <a:outerShdw blurRad="50800" dist="38100" dir="5400000" algn="ctr" rotWithShape="0">
              <a:schemeClr val="tx1">
                <a:alpha val="50000"/>
              </a:schemeClr>
            </a:outerShdw>
          </a:effectLst>
        </p:spPr>
      </p:pic>
      <p:pic>
        <p:nvPicPr>
          <p:cNvPr id="37" name="Picture 36">
            <a:extLst>
              <a:ext uri="{FF2B5EF4-FFF2-40B4-BE49-F238E27FC236}">
                <a16:creationId xmlns:a16="http://schemas.microsoft.com/office/drawing/2014/main" id="{28D6B6B6-6B68-5BAC-8212-681287235DF8}"/>
              </a:ext>
            </a:extLst>
          </p:cNvPr>
          <p:cNvPicPr>
            <a:picLocks noChangeAspect="1"/>
          </p:cNvPicPr>
          <p:nvPr/>
        </p:nvPicPr>
        <p:blipFill>
          <a:blip r:embed="rId5"/>
          <a:stretch>
            <a:fillRect/>
          </a:stretch>
        </p:blipFill>
        <p:spPr>
          <a:xfrm rot="21227401">
            <a:off x="599238" y="2838568"/>
            <a:ext cx="114985" cy="233804"/>
          </a:xfrm>
          <a:prstGeom prst="rect">
            <a:avLst/>
          </a:prstGeom>
          <a:effectLst>
            <a:outerShdw blurRad="50800" dist="38100" dir="5400000" algn="ctr" rotWithShape="0">
              <a:schemeClr val="tx1">
                <a:alpha val="50000"/>
              </a:schemeClr>
            </a:outerShdw>
          </a:effectLst>
        </p:spPr>
      </p:pic>
      <p:pic>
        <p:nvPicPr>
          <p:cNvPr id="41" name="Picture 40">
            <a:extLst>
              <a:ext uri="{FF2B5EF4-FFF2-40B4-BE49-F238E27FC236}">
                <a16:creationId xmlns:a16="http://schemas.microsoft.com/office/drawing/2014/main" id="{48F6A315-5CA5-0357-F0F9-BB83E5C34C27}"/>
              </a:ext>
            </a:extLst>
          </p:cNvPr>
          <p:cNvPicPr>
            <a:picLocks noChangeAspect="1"/>
          </p:cNvPicPr>
          <p:nvPr/>
        </p:nvPicPr>
        <p:blipFill>
          <a:blip r:embed="rId5"/>
          <a:stretch>
            <a:fillRect/>
          </a:stretch>
        </p:blipFill>
        <p:spPr>
          <a:xfrm rot="21227401">
            <a:off x="330930" y="2617593"/>
            <a:ext cx="114985" cy="233804"/>
          </a:xfrm>
          <a:prstGeom prst="rect">
            <a:avLst/>
          </a:prstGeom>
          <a:effectLst>
            <a:outerShdw blurRad="50800" dist="38100" dir="5400000" algn="ctr" rotWithShape="0">
              <a:schemeClr val="tx1">
                <a:alpha val="50000"/>
              </a:schemeClr>
            </a:outerShdw>
          </a:effectLst>
        </p:spPr>
      </p:pic>
      <p:pic>
        <p:nvPicPr>
          <p:cNvPr id="48" name="Picture 47">
            <a:extLst>
              <a:ext uri="{FF2B5EF4-FFF2-40B4-BE49-F238E27FC236}">
                <a16:creationId xmlns:a16="http://schemas.microsoft.com/office/drawing/2014/main" id="{B3D1B15B-ED93-AE34-726F-0765C09B91D8}"/>
              </a:ext>
            </a:extLst>
          </p:cNvPr>
          <p:cNvPicPr>
            <a:picLocks noChangeAspect="1"/>
          </p:cNvPicPr>
          <p:nvPr/>
        </p:nvPicPr>
        <p:blipFill>
          <a:blip r:embed="rId5"/>
          <a:stretch>
            <a:fillRect/>
          </a:stretch>
        </p:blipFill>
        <p:spPr>
          <a:xfrm rot="21227401">
            <a:off x="868420" y="2592503"/>
            <a:ext cx="114985" cy="233804"/>
          </a:xfrm>
          <a:prstGeom prst="rect">
            <a:avLst/>
          </a:prstGeom>
          <a:effectLst>
            <a:outerShdw blurRad="50800" dist="38100" dir="5400000" algn="ctr" rotWithShape="0">
              <a:schemeClr val="tx1">
                <a:alpha val="50000"/>
              </a:schemeClr>
            </a:outerShdw>
          </a:effectLst>
        </p:spPr>
      </p:pic>
      <p:cxnSp>
        <p:nvCxnSpPr>
          <p:cNvPr id="50" name="Straight Arrow Connector 49">
            <a:extLst>
              <a:ext uri="{FF2B5EF4-FFF2-40B4-BE49-F238E27FC236}">
                <a16:creationId xmlns:a16="http://schemas.microsoft.com/office/drawing/2014/main" id="{B5E0BD1F-1232-83C2-270E-B19F9EFE34AA}"/>
              </a:ext>
            </a:extLst>
          </p:cNvPr>
          <p:cNvCxnSpPr>
            <a:cxnSpLocks/>
          </p:cNvCxnSpPr>
          <p:nvPr/>
        </p:nvCxnSpPr>
        <p:spPr>
          <a:xfrm>
            <a:off x="2555673" y="2247823"/>
            <a:ext cx="488741" cy="231815"/>
          </a:xfrm>
          <a:prstGeom prst="straightConnector1">
            <a:avLst/>
          </a:prstGeom>
          <a:ln w="50800">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E4AAD73-BB99-D8D2-E023-1981510B0583}"/>
              </a:ext>
            </a:extLst>
          </p:cNvPr>
          <p:cNvCxnSpPr>
            <a:cxnSpLocks/>
          </p:cNvCxnSpPr>
          <p:nvPr/>
        </p:nvCxnSpPr>
        <p:spPr>
          <a:xfrm flipV="1">
            <a:off x="2506532" y="3146612"/>
            <a:ext cx="548640" cy="188259"/>
          </a:xfrm>
          <a:prstGeom prst="straightConnector1">
            <a:avLst/>
          </a:prstGeom>
          <a:ln w="22225">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4257502-A363-01AC-5E5D-79639E6325AB}"/>
              </a:ext>
            </a:extLst>
          </p:cNvPr>
          <p:cNvCxnSpPr>
            <a:cxnSpLocks/>
          </p:cNvCxnSpPr>
          <p:nvPr/>
        </p:nvCxnSpPr>
        <p:spPr>
          <a:xfrm>
            <a:off x="1059089" y="2959645"/>
            <a:ext cx="527664" cy="203103"/>
          </a:xfrm>
          <a:prstGeom prst="straightConnector1">
            <a:avLst/>
          </a:prstGeom>
          <a:ln w="22225">
            <a:gradFill>
              <a:gsLst>
                <a:gs pos="49000">
                  <a:schemeClr val="tx1">
                    <a:lumMod val="65000"/>
                    <a:lumOff val="35000"/>
                  </a:schemeClr>
                </a:gs>
                <a:gs pos="2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46567BEB-FA71-EA1D-99BC-4DF09A0C3232}"/>
              </a:ext>
            </a:extLst>
          </p:cNvPr>
          <p:cNvGrpSpPr/>
          <p:nvPr/>
        </p:nvGrpSpPr>
        <p:grpSpPr>
          <a:xfrm>
            <a:off x="3044936" y="2276960"/>
            <a:ext cx="977900" cy="1041400"/>
            <a:chOff x="4873739" y="2325370"/>
            <a:chExt cx="977900" cy="1041400"/>
          </a:xfrm>
        </p:grpSpPr>
        <p:pic>
          <p:nvPicPr>
            <p:cNvPr id="88" name="Picture 87">
              <a:extLst>
                <a:ext uri="{FF2B5EF4-FFF2-40B4-BE49-F238E27FC236}">
                  <a16:creationId xmlns:a16="http://schemas.microsoft.com/office/drawing/2014/main" id="{4178EDFA-619B-9E8A-D3A2-AA3D5EC06673}"/>
                </a:ext>
              </a:extLst>
            </p:cNvPr>
            <p:cNvPicPr>
              <a:picLocks noChangeAspect="1"/>
            </p:cNvPicPr>
            <p:nvPr/>
          </p:nvPicPr>
          <p:blipFill>
            <a:blip r:embed="rId3">
              <a:extLst>
                <a:ext uri="{BEBA8EAE-BF5A-486C-A8C5-ECC9F3942E4B}">
                  <a14:imgProps xmlns:a14="http://schemas.microsoft.com/office/drawing/2010/main">
                    <a14:imgLayer r:embed="rId6">
                      <a14:imgEffect>
                        <a14:brightnessContrast bright="15000"/>
                      </a14:imgEffect>
                    </a14:imgLayer>
                  </a14:imgProps>
                </a:ext>
              </a:extLst>
            </a:blip>
            <a:stretch>
              <a:fillRect/>
            </a:stretch>
          </p:blipFill>
          <p:spPr>
            <a:xfrm rot="2953320">
              <a:off x="4965168" y="3055172"/>
              <a:ext cx="291598" cy="291598"/>
            </a:xfrm>
            <a:prstGeom prst="rect">
              <a:avLst/>
            </a:prstGeom>
            <a:effectLst>
              <a:outerShdw blurRad="50800" dist="38100" dir="5400000" algn="ctr" rotWithShape="0">
                <a:schemeClr val="tx1">
                  <a:alpha val="50000"/>
                </a:schemeClr>
              </a:outerShdw>
            </a:effectLst>
          </p:spPr>
        </p:pic>
        <p:pic>
          <p:nvPicPr>
            <p:cNvPr id="86" name="Picture 85">
              <a:extLst>
                <a:ext uri="{FF2B5EF4-FFF2-40B4-BE49-F238E27FC236}">
                  <a16:creationId xmlns:a16="http://schemas.microsoft.com/office/drawing/2014/main" id="{E6B72B2D-8070-155E-AAE4-50FB4366BF4E}"/>
                </a:ext>
              </a:extLst>
            </p:cNvPr>
            <p:cNvPicPr>
              <a:picLocks noChangeAspect="1"/>
            </p:cNvPicPr>
            <p:nvPr/>
          </p:nvPicPr>
          <p:blipFill>
            <a:blip r:embed="rId7"/>
            <a:stretch>
              <a:fillRect/>
            </a:stretch>
          </p:blipFill>
          <p:spPr>
            <a:xfrm>
              <a:off x="4873739" y="2325370"/>
              <a:ext cx="977900" cy="1041400"/>
            </a:xfrm>
            <a:prstGeom prst="rect">
              <a:avLst/>
            </a:prstGeom>
          </p:spPr>
        </p:pic>
      </p:grpSp>
      <p:sp>
        <p:nvSpPr>
          <p:cNvPr id="4" name="Footer Placeholder 3">
            <a:extLst>
              <a:ext uri="{FF2B5EF4-FFF2-40B4-BE49-F238E27FC236}">
                <a16:creationId xmlns:a16="http://schemas.microsoft.com/office/drawing/2014/main" id="{F454BD78-6672-EA5D-43DA-A9BD0F5E050D}"/>
              </a:ext>
            </a:extLst>
          </p:cNvPr>
          <p:cNvSpPr txBox="1">
            <a:spLocks/>
          </p:cNvSpPr>
          <p:nvPr/>
        </p:nvSpPr>
        <p:spPr>
          <a:xfrm>
            <a:off x="2955663" y="1070126"/>
            <a:ext cx="108375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Clusters </a:t>
            </a:r>
          </a:p>
        </p:txBody>
      </p:sp>
    </p:spTree>
    <p:extLst>
      <p:ext uri="{BB962C8B-B14F-4D97-AF65-F5344CB8AC3E}">
        <p14:creationId xmlns:p14="http://schemas.microsoft.com/office/powerpoint/2010/main" val="1094303594"/>
      </p:ext>
    </p:extLst>
  </p:cSld>
  <p:clrMapOvr>
    <a:masterClrMapping/>
  </p:clrMapOvr>
  <mc:AlternateContent xmlns:mc="http://schemas.openxmlformats.org/markup-compatibility/2006" xmlns:p14="http://schemas.microsoft.com/office/powerpoint/2010/main">
    <mc:Choice Requires="p14">
      <p:transition spd="slow" p14:dur="1250" advTm="7104">
        <p:fade/>
      </p:transition>
    </mc:Choice>
    <mc:Fallback xmlns="">
      <p:transition spd="slow" advTm="7104">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80462762-DEB7-6B79-A4EC-1692EF6B312C}"/>
              </a:ext>
            </a:extLst>
          </p:cNvPr>
          <p:cNvSpPr/>
          <p:nvPr/>
        </p:nvSpPr>
        <p:spPr>
          <a:xfrm>
            <a:off x="0" y="1065007"/>
            <a:ext cx="9144000" cy="484094"/>
          </a:xfrm>
          <a:prstGeom prst="rect">
            <a:avLst/>
          </a:prstGeom>
          <a:solidFill>
            <a:srgbClr val="6C7E53">
              <a:alpha val="2947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6AC8929D-2C30-D98A-79B9-32AA8C5379CE}"/>
              </a:ext>
            </a:extLst>
          </p:cNvPr>
          <p:cNvCxnSpPr>
            <a:cxnSpLocks/>
          </p:cNvCxnSpPr>
          <p:nvPr/>
        </p:nvCxnSpPr>
        <p:spPr>
          <a:xfrm>
            <a:off x="3883509" y="2831919"/>
            <a:ext cx="726143" cy="0"/>
          </a:xfrm>
          <a:prstGeom prst="straightConnector1">
            <a:avLst/>
          </a:prstGeom>
          <a:ln w="69850">
            <a:gradFill>
              <a:gsLst>
                <a:gs pos="49000">
                  <a:schemeClr val="tx1">
                    <a:lumMod val="65000"/>
                    <a:lumOff val="35000"/>
                  </a:schemeClr>
                </a:gs>
                <a:gs pos="3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9497C3-B6B7-2048-B19E-BF9314D7A035}"/>
              </a:ext>
            </a:extLst>
          </p:cNvPr>
          <p:cNvSpPr>
            <a:spLocks noGrp="1"/>
          </p:cNvSpPr>
          <p:nvPr>
            <p:ph type="title"/>
          </p:nvPr>
        </p:nvSpPr>
        <p:spPr/>
        <p:txBody>
          <a:bodyPr/>
          <a:lstStyle/>
          <a:p>
            <a:r>
              <a:rPr lang="en-US" dirty="0"/>
              <a:t>HIV Capsid Formation</a:t>
            </a:r>
          </a:p>
        </p:txBody>
      </p:sp>
      <p:sp>
        <p:nvSpPr>
          <p:cNvPr id="3" name="Text Placeholder 2">
            <a:extLst>
              <a:ext uri="{FF2B5EF4-FFF2-40B4-BE49-F238E27FC236}">
                <a16:creationId xmlns:a16="http://schemas.microsoft.com/office/drawing/2014/main" id="{01FE9DFC-F1A2-3C4A-AA87-BBD5C593794C}"/>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17" name="Picture 16">
            <a:extLst>
              <a:ext uri="{FF2B5EF4-FFF2-40B4-BE49-F238E27FC236}">
                <a16:creationId xmlns:a16="http://schemas.microsoft.com/office/drawing/2014/main" id="{6BB5BEC8-97DF-AE46-B3B1-23B18B0D114D}"/>
              </a:ext>
            </a:extLst>
          </p:cNvPr>
          <p:cNvPicPr>
            <a:picLocks noChangeAspect="1"/>
          </p:cNvPicPr>
          <p:nvPr/>
        </p:nvPicPr>
        <p:blipFill>
          <a:blip r:embed="rId2"/>
          <a:stretch>
            <a:fillRect/>
          </a:stretch>
        </p:blipFill>
        <p:spPr>
          <a:xfrm>
            <a:off x="1883944" y="1907858"/>
            <a:ext cx="528931" cy="528931"/>
          </a:xfrm>
          <a:prstGeom prst="rect">
            <a:avLst/>
          </a:prstGeom>
          <a:effectLst>
            <a:outerShdw blurRad="50800" dist="38100" dir="5400000" algn="ctr" rotWithShape="0">
              <a:schemeClr val="tx1">
                <a:alpha val="50000"/>
              </a:schemeClr>
            </a:outerShdw>
          </a:effectLst>
        </p:spPr>
      </p:pic>
      <p:pic>
        <p:nvPicPr>
          <p:cNvPr id="19" name="Picture 18">
            <a:extLst>
              <a:ext uri="{FF2B5EF4-FFF2-40B4-BE49-F238E27FC236}">
                <a16:creationId xmlns:a16="http://schemas.microsoft.com/office/drawing/2014/main" id="{AE8ECB2C-CBEB-6A40-BCC9-371AA4BE5A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1858559" y="3138089"/>
            <a:ext cx="496643" cy="496643"/>
          </a:xfrm>
          <a:prstGeom prst="rect">
            <a:avLst/>
          </a:prstGeom>
          <a:effectLst>
            <a:outerShdw blurRad="50800" dist="38100" dir="5400000" algn="ctr" rotWithShape="0">
              <a:schemeClr val="tx1">
                <a:alpha val="50000"/>
              </a:schemeClr>
            </a:outerShdw>
          </a:effectLst>
        </p:spPr>
      </p:pic>
      <p:sp>
        <p:nvSpPr>
          <p:cNvPr id="25" name="Footer Placeholder 3">
            <a:extLst>
              <a:ext uri="{FF2B5EF4-FFF2-40B4-BE49-F238E27FC236}">
                <a16:creationId xmlns:a16="http://schemas.microsoft.com/office/drawing/2014/main" id="{99ACC818-B9F6-0C4E-8DB4-55C2480D083E}"/>
              </a:ext>
            </a:extLst>
          </p:cNvPr>
          <p:cNvSpPr txBox="1">
            <a:spLocks/>
          </p:cNvSpPr>
          <p:nvPr/>
        </p:nvSpPr>
        <p:spPr>
          <a:xfrm>
            <a:off x="1555961" y="2175453"/>
            <a:ext cx="1220293" cy="617216"/>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Hexamer</a:t>
            </a:r>
          </a:p>
        </p:txBody>
      </p:sp>
      <p:sp>
        <p:nvSpPr>
          <p:cNvPr id="26" name="Footer Placeholder 3">
            <a:extLst>
              <a:ext uri="{FF2B5EF4-FFF2-40B4-BE49-F238E27FC236}">
                <a16:creationId xmlns:a16="http://schemas.microsoft.com/office/drawing/2014/main" id="{BBD877D7-BC86-0C40-AF49-C52BE2C51687}"/>
              </a:ext>
            </a:extLst>
          </p:cNvPr>
          <p:cNvSpPr txBox="1">
            <a:spLocks/>
          </p:cNvSpPr>
          <p:nvPr/>
        </p:nvSpPr>
        <p:spPr>
          <a:xfrm>
            <a:off x="1535029" y="3474711"/>
            <a:ext cx="1240173" cy="436775"/>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Pentamer</a:t>
            </a:r>
          </a:p>
        </p:txBody>
      </p:sp>
      <p:sp>
        <p:nvSpPr>
          <p:cNvPr id="76" name="Footer Placeholder 3">
            <a:extLst>
              <a:ext uri="{FF2B5EF4-FFF2-40B4-BE49-F238E27FC236}">
                <a16:creationId xmlns:a16="http://schemas.microsoft.com/office/drawing/2014/main" id="{1E4CD722-DED6-6BD5-87F8-8E7EA7648D9C}"/>
              </a:ext>
            </a:extLst>
          </p:cNvPr>
          <p:cNvSpPr txBox="1">
            <a:spLocks/>
          </p:cNvSpPr>
          <p:nvPr/>
        </p:nvSpPr>
        <p:spPr>
          <a:xfrm>
            <a:off x="4184875" y="1070126"/>
            <a:ext cx="2325901"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Early Capsid Assembly</a:t>
            </a:r>
          </a:p>
        </p:txBody>
      </p:sp>
      <p:sp>
        <p:nvSpPr>
          <p:cNvPr id="77" name="Footer Placeholder 3">
            <a:extLst>
              <a:ext uri="{FF2B5EF4-FFF2-40B4-BE49-F238E27FC236}">
                <a16:creationId xmlns:a16="http://schemas.microsoft.com/office/drawing/2014/main" id="{04DAF950-B4CC-D83F-BA58-7E6E7618BD3F}"/>
              </a:ext>
            </a:extLst>
          </p:cNvPr>
          <p:cNvSpPr txBox="1">
            <a:spLocks/>
          </p:cNvSpPr>
          <p:nvPr/>
        </p:nvSpPr>
        <p:spPr>
          <a:xfrm>
            <a:off x="1602890" y="1070126"/>
            <a:ext cx="108375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sp>
        <p:nvSpPr>
          <p:cNvPr id="97" name="Footer Placeholder 3">
            <a:extLst>
              <a:ext uri="{FF2B5EF4-FFF2-40B4-BE49-F238E27FC236}">
                <a16:creationId xmlns:a16="http://schemas.microsoft.com/office/drawing/2014/main" id="{02CAA9D5-D4A3-D1AD-96DB-7DA9AAF1F681}"/>
              </a:ext>
            </a:extLst>
          </p:cNvPr>
          <p:cNvSpPr txBox="1">
            <a:spLocks/>
          </p:cNvSpPr>
          <p:nvPr/>
        </p:nvSpPr>
        <p:spPr>
          <a:xfrm>
            <a:off x="131331" y="1070126"/>
            <a:ext cx="1231357"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Monomers </a:t>
            </a:r>
          </a:p>
        </p:txBody>
      </p:sp>
      <p:pic>
        <p:nvPicPr>
          <p:cNvPr id="23" name="Picture 22">
            <a:extLst>
              <a:ext uri="{FF2B5EF4-FFF2-40B4-BE49-F238E27FC236}">
                <a16:creationId xmlns:a16="http://schemas.microsoft.com/office/drawing/2014/main" id="{D74E872B-9F32-6FA2-D87A-FA60654E70AD}"/>
              </a:ext>
            </a:extLst>
          </p:cNvPr>
          <p:cNvPicPr>
            <a:picLocks noChangeAspect="1"/>
          </p:cNvPicPr>
          <p:nvPr/>
        </p:nvPicPr>
        <p:blipFill>
          <a:blip r:embed="rId5"/>
          <a:stretch>
            <a:fillRect/>
          </a:stretch>
        </p:blipFill>
        <p:spPr>
          <a:xfrm rot="21227401">
            <a:off x="599238" y="2432931"/>
            <a:ext cx="114985" cy="233804"/>
          </a:xfrm>
          <a:prstGeom prst="rect">
            <a:avLst/>
          </a:prstGeom>
          <a:effectLst>
            <a:outerShdw blurRad="50800" dist="38100" dir="5400000" algn="ctr" rotWithShape="0">
              <a:schemeClr val="tx1">
                <a:alpha val="50000"/>
              </a:schemeClr>
            </a:outerShdw>
          </a:effectLst>
        </p:spPr>
      </p:pic>
      <p:cxnSp>
        <p:nvCxnSpPr>
          <p:cNvPr id="46" name="Straight Arrow Connector 45">
            <a:extLst>
              <a:ext uri="{FF2B5EF4-FFF2-40B4-BE49-F238E27FC236}">
                <a16:creationId xmlns:a16="http://schemas.microsoft.com/office/drawing/2014/main" id="{AB63B138-B31F-3EF7-7B1D-BA27439C0CD9}"/>
              </a:ext>
            </a:extLst>
          </p:cNvPr>
          <p:cNvCxnSpPr>
            <a:cxnSpLocks/>
          </p:cNvCxnSpPr>
          <p:nvPr/>
        </p:nvCxnSpPr>
        <p:spPr>
          <a:xfrm flipV="1">
            <a:off x="1049648" y="2393576"/>
            <a:ext cx="628545" cy="250505"/>
          </a:xfrm>
          <a:prstGeom prst="straightConnector1">
            <a:avLst/>
          </a:prstGeom>
          <a:ln w="69850">
            <a:gradFill>
              <a:gsLst>
                <a:gs pos="49000">
                  <a:schemeClr val="tx1">
                    <a:lumMod val="65000"/>
                    <a:lumOff val="35000"/>
                  </a:schemeClr>
                </a:gs>
                <a:gs pos="3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123F30B-2840-6E52-8BEE-19036A77C903}"/>
              </a:ext>
            </a:extLst>
          </p:cNvPr>
          <p:cNvPicPr>
            <a:picLocks noChangeAspect="1"/>
          </p:cNvPicPr>
          <p:nvPr/>
        </p:nvPicPr>
        <p:blipFill>
          <a:blip r:embed="rId5"/>
          <a:stretch>
            <a:fillRect/>
          </a:stretch>
        </p:blipFill>
        <p:spPr>
          <a:xfrm rot="21227401">
            <a:off x="812334" y="2151094"/>
            <a:ext cx="114985" cy="233804"/>
          </a:xfrm>
          <a:prstGeom prst="rect">
            <a:avLst/>
          </a:prstGeom>
          <a:effectLst>
            <a:outerShdw blurRad="50800" dist="38100" dir="5400000" algn="ctr" rotWithShape="0">
              <a:schemeClr val="tx1">
                <a:alpha val="50000"/>
              </a:schemeClr>
            </a:outerShdw>
          </a:effectLst>
        </p:spPr>
      </p:pic>
      <p:pic>
        <p:nvPicPr>
          <p:cNvPr id="24" name="Picture 23">
            <a:extLst>
              <a:ext uri="{FF2B5EF4-FFF2-40B4-BE49-F238E27FC236}">
                <a16:creationId xmlns:a16="http://schemas.microsoft.com/office/drawing/2014/main" id="{67545B85-7629-FBD7-A50F-0E2AF6B44D00}"/>
              </a:ext>
            </a:extLst>
          </p:cNvPr>
          <p:cNvPicPr>
            <a:picLocks noChangeAspect="1"/>
          </p:cNvPicPr>
          <p:nvPr/>
        </p:nvPicPr>
        <p:blipFill>
          <a:blip r:embed="rId5"/>
          <a:stretch>
            <a:fillRect/>
          </a:stretch>
        </p:blipFill>
        <p:spPr>
          <a:xfrm rot="21227401">
            <a:off x="818827" y="3120927"/>
            <a:ext cx="114985" cy="233804"/>
          </a:xfrm>
          <a:prstGeom prst="rect">
            <a:avLst/>
          </a:prstGeom>
          <a:effectLst>
            <a:outerShdw blurRad="50800" dist="38100" dir="5400000" algn="ctr" rotWithShape="0">
              <a:schemeClr val="tx1">
                <a:alpha val="50000"/>
              </a:schemeClr>
            </a:outerShdw>
          </a:effectLst>
        </p:spPr>
      </p:pic>
      <p:pic>
        <p:nvPicPr>
          <p:cNvPr id="37" name="Picture 36">
            <a:extLst>
              <a:ext uri="{FF2B5EF4-FFF2-40B4-BE49-F238E27FC236}">
                <a16:creationId xmlns:a16="http://schemas.microsoft.com/office/drawing/2014/main" id="{28D6B6B6-6B68-5BAC-8212-681287235DF8}"/>
              </a:ext>
            </a:extLst>
          </p:cNvPr>
          <p:cNvPicPr>
            <a:picLocks noChangeAspect="1"/>
          </p:cNvPicPr>
          <p:nvPr/>
        </p:nvPicPr>
        <p:blipFill>
          <a:blip r:embed="rId5"/>
          <a:stretch>
            <a:fillRect/>
          </a:stretch>
        </p:blipFill>
        <p:spPr>
          <a:xfrm rot="21227401">
            <a:off x="599238" y="2838568"/>
            <a:ext cx="114985" cy="233804"/>
          </a:xfrm>
          <a:prstGeom prst="rect">
            <a:avLst/>
          </a:prstGeom>
          <a:effectLst>
            <a:outerShdw blurRad="50800" dist="38100" dir="5400000" algn="ctr" rotWithShape="0">
              <a:schemeClr val="tx1">
                <a:alpha val="50000"/>
              </a:schemeClr>
            </a:outerShdw>
          </a:effectLst>
        </p:spPr>
      </p:pic>
      <p:pic>
        <p:nvPicPr>
          <p:cNvPr id="41" name="Picture 40">
            <a:extLst>
              <a:ext uri="{FF2B5EF4-FFF2-40B4-BE49-F238E27FC236}">
                <a16:creationId xmlns:a16="http://schemas.microsoft.com/office/drawing/2014/main" id="{48F6A315-5CA5-0357-F0F9-BB83E5C34C27}"/>
              </a:ext>
            </a:extLst>
          </p:cNvPr>
          <p:cNvPicPr>
            <a:picLocks noChangeAspect="1"/>
          </p:cNvPicPr>
          <p:nvPr/>
        </p:nvPicPr>
        <p:blipFill>
          <a:blip r:embed="rId5"/>
          <a:stretch>
            <a:fillRect/>
          </a:stretch>
        </p:blipFill>
        <p:spPr>
          <a:xfrm rot="21227401">
            <a:off x="330930" y="2617593"/>
            <a:ext cx="114985" cy="233804"/>
          </a:xfrm>
          <a:prstGeom prst="rect">
            <a:avLst/>
          </a:prstGeom>
          <a:effectLst>
            <a:outerShdw blurRad="50800" dist="38100" dir="5400000" algn="ctr" rotWithShape="0">
              <a:schemeClr val="tx1">
                <a:alpha val="50000"/>
              </a:schemeClr>
            </a:outerShdw>
          </a:effectLst>
        </p:spPr>
      </p:pic>
      <p:pic>
        <p:nvPicPr>
          <p:cNvPr id="48" name="Picture 47">
            <a:extLst>
              <a:ext uri="{FF2B5EF4-FFF2-40B4-BE49-F238E27FC236}">
                <a16:creationId xmlns:a16="http://schemas.microsoft.com/office/drawing/2014/main" id="{B3D1B15B-ED93-AE34-726F-0765C09B91D8}"/>
              </a:ext>
            </a:extLst>
          </p:cNvPr>
          <p:cNvPicPr>
            <a:picLocks noChangeAspect="1"/>
          </p:cNvPicPr>
          <p:nvPr/>
        </p:nvPicPr>
        <p:blipFill>
          <a:blip r:embed="rId5"/>
          <a:stretch>
            <a:fillRect/>
          </a:stretch>
        </p:blipFill>
        <p:spPr>
          <a:xfrm rot="21227401">
            <a:off x="868420" y="2592503"/>
            <a:ext cx="114985" cy="233804"/>
          </a:xfrm>
          <a:prstGeom prst="rect">
            <a:avLst/>
          </a:prstGeom>
          <a:effectLst>
            <a:outerShdw blurRad="50800" dist="38100" dir="5400000" algn="ctr" rotWithShape="0">
              <a:schemeClr val="tx1">
                <a:alpha val="50000"/>
              </a:schemeClr>
            </a:outerShdw>
          </a:effectLst>
        </p:spPr>
      </p:pic>
      <p:cxnSp>
        <p:nvCxnSpPr>
          <p:cNvPr id="50" name="Straight Arrow Connector 49">
            <a:extLst>
              <a:ext uri="{FF2B5EF4-FFF2-40B4-BE49-F238E27FC236}">
                <a16:creationId xmlns:a16="http://schemas.microsoft.com/office/drawing/2014/main" id="{B5E0BD1F-1232-83C2-270E-B19F9EFE34AA}"/>
              </a:ext>
            </a:extLst>
          </p:cNvPr>
          <p:cNvCxnSpPr>
            <a:cxnSpLocks/>
          </p:cNvCxnSpPr>
          <p:nvPr/>
        </p:nvCxnSpPr>
        <p:spPr>
          <a:xfrm>
            <a:off x="2555673" y="2247823"/>
            <a:ext cx="488741" cy="231815"/>
          </a:xfrm>
          <a:prstGeom prst="straightConnector1">
            <a:avLst/>
          </a:prstGeom>
          <a:ln w="50800">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E4AAD73-BB99-D8D2-E023-1981510B0583}"/>
              </a:ext>
            </a:extLst>
          </p:cNvPr>
          <p:cNvCxnSpPr>
            <a:cxnSpLocks/>
          </p:cNvCxnSpPr>
          <p:nvPr/>
        </p:nvCxnSpPr>
        <p:spPr>
          <a:xfrm flipV="1">
            <a:off x="2506532" y="3146612"/>
            <a:ext cx="548640" cy="188259"/>
          </a:xfrm>
          <a:prstGeom prst="straightConnector1">
            <a:avLst/>
          </a:prstGeom>
          <a:ln w="22225">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4257502-A363-01AC-5E5D-79639E6325AB}"/>
              </a:ext>
            </a:extLst>
          </p:cNvPr>
          <p:cNvCxnSpPr>
            <a:cxnSpLocks/>
          </p:cNvCxnSpPr>
          <p:nvPr/>
        </p:nvCxnSpPr>
        <p:spPr>
          <a:xfrm>
            <a:off x="1059089" y="2959645"/>
            <a:ext cx="527664" cy="203103"/>
          </a:xfrm>
          <a:prstGeom prst="straightConnector1">
            <a:avLst/>
          </a:prstGeom>
          <a:ln w="22225">
            <a:gradFill>
              <a:gsLst>
                <a:gs pos="49000">
                  <a:schemeClr val="tx1">
                    <a:lumMod val="65000"/>
                    <a:lumOff val="35000"/>
                  </a:schemeClr>
                </a:gs>
                <a:gs pos="2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C98ED920-B06E-32BA-DFBA-3C88AFAD2F4B}"/>
              </a:ext>
            </a:extLst>
          </p:cNvPr>
          <p:cNvGrpSpPr/>
          <p:nvPr/>
        </p:nvGrpSpPr>
        <p:grpSpPr>
          <a:xfrm>
            <a:off x="4565234" y="1851359"/>
            <a:ext cx="1523593" cy="2179995"/>
            <a:chOff x="6921160" y="1824464"/>
            <a:chExt cx="1609870" cy="2179995"/>
          </a:xfrm>
        </p:grpSpPr>
        <p:pic>
          <p:nvPicPr>
            <p:cNvPr id="83" name="Picture 82">
              <a:extLst>
                <a:ext uri="{FF2B5EF4-FFF2-40B4-BE49-F238E27FC236}">
                  <a16:creationId xmlns:a16="http://schemas.microsoft.com/office/drawing/2014/main" id="{9116916B-3C8E-C709-78D5-6A9F5D7B0D8D}"/>
                </a:ext>
              </a:extLst>
            </p:cNvPr>
            <p:cNvPicPr>
              <a:picLocks noChangeAspect="1"/>
            </p:cNvPicPr>
            <p:nvPr/>
          </p:nvPicPr>
          <p:blipFill>
            <a:blip r:embed="rId6"/>
            <a:stretch>
              <a:fillRect/>
            </a:stretch>
          </p:blipFill>
          <p:spPr>
            <a:xfrm flipH="1">
              <a:off x="7121330" y="2150259"/>
              <a:ext cx="1409700" cy="1854200"/>
            </a:xfrm>
            <a:prstGeom prst="rect">
              <a:avLst/>
            </a:prstGeom>
          </p:spPr>
        </p:pic>
        <p:pic>
          <p:nvPicPr>
            <p:cNvPr id="11" name="Picture 10">
              <a:extLst>
                <a:ext uri="{FF2B5EF4-FFF2-40B4-BE49-F238E27FC236}">
                  <a16:creationId xmlns:a16="http://schemas.microsoft.com/office/drawing/2014/main" id="{C6159A65-0331-2778-0483-409459148BEF}"/>
                </a:ext>
              </a:extLst>
            </p:cNvPr>
            <p:cNvPicPr>
              <a:picLocks noChangeAspect="1"/>
            </p:cNvPicPr>
            <p:nvPr/>
          </p:nvPicPr>
          <p:blipFill>
            <a:blip r:embed="rId2"/>
            <a:stretch>
              <a:fillRect/>
            </a:stretch>
          </p:blipFill>
          <p:spPr>
            <a:xfrm>
              <a:off x="6960190" y="2430512"/>
              <a:ext cx="282454" cy="282476"/>
            </a:xfrm>
            <a:prstGeom prst="rect">
              <a:avLst/>
            </a:prstGeom>
          </p:spPr>
        </p:pic>
        <p:pic>
          <p:nvPicPr>
            <p:cNvPr id="12" name="Picture 11">
              <a:extLst>
                <a:ext uri="{FF2B5EF4-FFF2-40B4-BE49-F238E27FC236}">
                  <a16:creationId xmlns:a16="http://schemas.microsoft.com/office/drawing/2014/main" id="{955B6D6A-1705-C383-262A-15B32321F111}"/>
                </a:ext>
              </a:extLst>
            </p:cNvPr>
            <p:cNvPicPr>
              <a:picLocks noChangeAspect="1"/>
            </p:cNvPicPr>
            <p:nvPr/>
          </p:nvPicPr>
          <p:blipFill>
            <a:blip r:embed="rId2"/>
            <a:stretch>
              <a:fillRect/>
            </a:stretch>
          </p:blipFill>
          <p:spPr>
            <a:xfrm>
              <a:off x="7832415" y="2021463"/>
              <a:ext cx="282454" cy="282476"/>
            </a:xfrm>
            <a:prstGeom prst="rect">
              <a:avLst/>
            </a:prstGeom>
          </p:spPr>
        </p:pic>
        <p:pic>
          <p:nvPicPr>
            <p:cNvPr id="51" name="Picture 50">
              <a:extLst>
                <a:ext uri="{FF2B5EF4-FFF2-40B4-BE49-F238E27FC236}">
                  <a16:creationId xmlns:a16="http://schemas.microsoft.com/office/drawing/2014/main" id="{5DD40318-75E1-C3B2-9339-4A7D28BA077B}"/>
                </a:ext>
              </a:extLst>
            </p:cNvPr>
            <p:cNvPicPr>
              <a:picLocks noChangeAspect="1"/>
            </p:cNvPicPr>
            <p:nvPr/>
          </p:nvPicPr>
          <p:blipFill>
            <a:blip r:embed="rId2"/>
            <a:stretch>
              <a:fillRect/>
            </a:stretch>
          </p:blipFill>
          <p:spPr>
            <a:xfrm>
              <a:off x="7331439" y="2184218"/>
              <a:ext cx="282454" cy="282476"/>
            </a:xfrm>
            <a:prstGeom prst="rect">
              <a:avLst/>
            </a:prstGeom>
          </p:spPr>
        </p:pic>
        <p:pic>
          <p:nvPicPr>
            <p:cNvPr id="55" name="Picture 54">
              <a:extLst>
                <a:ext uri="{FF2B5EF4-FFF2-40B4-BE49-F238E27FC236}">
                  <a16:creationId xmlns:a16="http://schemas.microsoft.com/office/drawing/2014/main" id="{DBA07229-DB69-1E9E-8475-23D16780ED39}"/>
                </a:ext>
              </a:extLst>
            </p:cNvPr>
            <p:cNvPicPr>
              <a:picLocks noChangeAspect="1"/>
            </p:cNvPicPr>
            <p:nvPr/>
          </p:nvPicPr>
          <p:blipFill>
            <a:blip r:embed="rId2"/>
            <a:stretch>
              <a:fillRect/>
            </a:stretch>
          </p:blipFill>
          <p:spPr>
            <a:xfrm rot="19271459">
              <a:off x="7040787" y="2919500"/>
              <a:ext cx="257694" cy="282476"/>
            </a:xfrm>
            <a:prstGeom prst="rect">
              <a:avLst/>
            </a:prstGeom>
          </p:spPr>
        </p:pic>
        <p:pic>
          <p:nvPicPr>
            <p:cNvPr id="57" name="Picture 56">
              <a:extLst>
                <a:ext uri="{FF2B5EF4-FFF2-40B4-BE49-F238E27FC236}">
                  <a16:creationId xmlns:a16="http://schemas.microsoft.com/office/drawing/2014/main" id="{E4F57979-30E3-0B35-5BC4-41783E1322FE}"/>
                </a:ext>
              </a:extLst>
            </p:cNvPr>
            <p:cNvPicPr>
              <a:picLocks noChangeAspect="1"/>
            </p:cNvPicPr>
            <p:nvPr/>
          </p:nvPicPr>
          <p:blipFill>
            <a:blip r:embed="rId2"/>
            <a:stretch>
              <a:fillRect/>
            </a:stretch>
          </p:blipFill>
          <p:spPr>
            <a:xfrm>
              <a:off x="6995399" y="2679220"/>
              <a:ext cx="282454" cy="282476"/>
            </a:xfrm>
            <a:prstGeom prst="rect">
              <a:avLst/>
            </a:prstGeom>
          </p:spPr>
        </p:pic>
        <p:pic>
          <p:nvPicPr>
            <p:cNvPr id="58" name="Picture 57">
              <a:extLst>
                <a:ext uri="{FF2B5EF4-FFF2-40B4-BE49-F238E27FC236}">
                  <a16:creationId xmlns:a16="http://schemas.microsoft.com/office/drawing/2014/main" id="{74270067-284C-BF2F-E526-3C05FCAC7A4E}"/>
                </a:ext>
              </a:extLst>
            </p:cNvPr>
            <p:cNvPicPr>
              <a:picLocks noChangeAspect="1"/>
            </p:cNvPicPr>
            <p:nvPr/>
          </p:nvPicPr>
          <p:blipFill>
            <a:blip r:embed="rId3">
              <a:extLst>
                <a:ext uri="{BEBA8EAE-BF5A-486C-A8C5-ECC9F3942E4B}">
                  <a14:imgProps xmlns:a14="http://schemas.microsoft.com/office/drawing/2010/main">
                    <a14:imgLayer r:embed="rId7">
                      <a14:imgEffect>
                        <a14:brightnessContrast bright="15000"/>
                      </a14:imgEffect>
                    </a14:imgLayer>
                  </a14:imgProps>
                </a:ext>
              </a:extLst>
            </a:blip>
            <a:stretch>
              <a:fillRect/>
            </a:stretch>
          </p:blipFill>
          <p:spPr>
            <a:xfrm rot="20449134" flipH="1">
              <a:off x="7531381" y="2091437"/>
              <a:ext cx="271991" cy="300825"/>
            </a:xfrm>
            <a:prstGeom prst="rect">
              <a:avLst/>
            </a:prstGeom>
          </p:spPr>
        </p:pic>
        <p:pic>
          <p:nvPicPr>
            <p:cNvPr id="61" name="Picture 60">
              <a:extLst>
                <a:ext uri="{FF2B5EF4-FFF2-40B4-BE49-F238E27FC236}">
                  <a16:creationId xmlns:a16="http://schemas.microsoft.com/office/drawing/2014/main" id="{FFAA340F-3918-DB87-0E13-623E27DA4C0E}"/>
                </a:ext>
              </a:extLst>
            </p:cNvPr>
            <p:cNvPicPr>
              <a:picLocks noChangeAspect="1"/>
            </p:cNvPicPr>
            <p:nvPr/>
          </p:nvPicPr>
          <p:blipFill>
            <a:blip r:embed="rId2"/>
            <a:stretch>
              <a:fillRect/>
            </a:stretch>
          </p:blipFill>
          <p:spPr>
            <a:xfrm>
              <a:off x="6921160" y="2190430"/>
              <a:ext cx="282454" cy="282476"/>
            </a:xfrm>
            <a:prstGeom prst="rect">
              <a:avLst/>
            </a:prstGeom>
          </p:spPr>
        </p:pic>
        <p:pic>
          <p:nvPicPr>
            <p:cNvPr id="66" name="Picture 65">
              <a:extLst>
                <a:ext uri="{FF2B5EF4-FFF2-40B4-BE49-F238E27FC236}">
                  <a16:creationId xmlns:a16="http://schemas.microsoft.com/office/drawing/2014/main" id="{E8FC29DB-AB82-4041-1371-A9025439342E}"/>
                </a:ext>
              </a:extLst>
            </p:cNvPr>
            <p:cNvPicPr>
              <a:picLocks noChangeAspect="1"/>
            </p:cNvPicPr>
            <p:nvPr/>
          </p:nvPicPr>
          <p:blipFill>
            <a:blip r:embed="rId2"/>
            <a:stretch>
              <a:fillRect/>
            </a:stretch>
          </p:blipFill>
          <p:spPr>
            <a:xfrm>
              <a:off x="7657211" y="1844187"/>
              <a:ext cx="282454" cy="282476"/>
            </a:xfrm>
            <a:prstGeom prst="rect">
              <a:avLst/>
            </a:prstGeom>
          </p:spPr>
        </p:pic>
        <p:pic>
          <p:nvPicPr>
            <p:cNvPr id="84" name="Picture 83">
              <a:extLst>
                <a:ext uri="{FF2B5EF4-FFF2-40B4-BE49-F238E27FC236}">
                  <a16:creationId xmlns:a16="http://schemas.microsoft.com/office/drawing/2014/main" id="{01302177-3634-821B-F032-BF83A40AF7A7}"/>
                </a:ext>
              </a:extLst>
            </p:cNvPr>
            <p:cNvPicPr>
              <a:picLocks noChangeAspect="1"/>
            </p:cNvPicPr>
            <p:nvPr/>
          </p:nvPicPr>
          <p:blipFill>
            <a:blip r:embed="rId2"/>
            <a:stretch>
              <a:fillRect/>
            </a:stretch>
          </p:blipFill>
          <p:spPr>
            <a:xfrm>
              <a:off x="8089310" y="1824464"/>
              <a:ext cx="282454" cy="282476"/>
            </a:xfrm>
            <a:prstGeom prst="rect">
              <a:avLst/>
            </a:prstGeom>
          </p:spPr>
        </p:pic>
      </p:grpSp>
      <p:grpSp>
        <p:nvGrpSpPr>
          <p:cNvPr id="89" name="Group 88">
            <a:extLst>
              <a:ext uri="{FF2B5EF4-FFF2-40B4-BE49-F238E27FC236}">
                <a16:creationId xmlns:a16="http://schemas.microsoft.com/office/drawing/2014/main" id="{46567BEB-FA71-EA1D-99BC-4DF09A0C3232}"/>
              </a:ext>
            </a:extLst>
          </p:cNvPr>
          <p:cNvGrpSpPr/>
          <p:nvPr/>
        </p:nvGrpSpPr>
        <p:grpSpPr>
          <a:xfrm>
            <a:off x="3044936" y="2276960"/>
            <a:ext cx="977900" cy="1041400"/>
            <a:chOff x="4873739" y="2325370"/>
            <a:chExt cx="977900" cy="1041400"/>
          </a:xfrm>
        </p:grpSpPr>
        <p:pic>
          <p:nvPicPr>
            <p:cNvPr id="88" name="Picture 87">
              <a:extLst>
                <a:ext uri="{FF2B5EF4-FFF2-40B4-BE49-F238E27FC236}">
                  <a16:creationId xmlns:a16="http://schemas.microsoft.com/office/drawing/2014/main" id="{4178EDFA-619B-9E8A-D3A2-AA3D5EC06673}"/>
                </a:ext>
              </a:extLst>
            </p:cNvPr>
            <p:cNvPicPr>
              <a:picLocks noChangeAspect="1"/>
            </p:cNvPicPr>
            <p:nvPr/>
          </p:nvPicPr>
          <p:blipFill>
            <a:blip r:embed="rId3">
              <a:extLst>
                <a:ext uri="{BEBA8EAE-BF5A-486C-A8C5-ECC9F3942E4B}">
                  <a14:imgProps xmlns:a14="http://schemas.microsoft.com/office/drawing/2010/main">
                    <a14:imgLayer r:embed="rId8">
                      <a14:imgEffect>
                        <a14:brightnessContrast bright="15000"/>
                      </a14:imgEffect>
                    </a14:imgLayer>
                  </a14:imgProps>
                </a:ext>
              </a:extLst>
            </a:blip>
            <a:stretch>
              <a:fillRect/>
            </a:stretch>
          </p:blipFill>
          <p:spPr>
            <a:xfrm rot="2953320">
              <a:off x="4965168" y="3055172"/>
              <a:ext cx="291598" cy="291598"/>
            </a:xfrm>
            <a:prstGeom prst="rect">
              <a:avLst/>
            </a:prstGeom>
            <a:effectLst>
              <a:outerShdw blurRad="50800" dist="38100" dir="5400000" algn="ctr" rotWithShape="0">
                <a:schemeClr val="tx1">
                  <a:alpha val="50000"/>
                </a:schemeClr>
              </a:outerShdw>
            </a:effectLst>
          </p:spPr>
        </p:pic>
        <p:pic>
          <p:nvPicPr>
            <p:cNvPr id="86" name="Picture 85">
              <a:extLst>
                <a:ext uri="{FF2B5EF4-FFF2-40B4-BE49-F238E27FC236}">
                  <a16:creationId xmlns:a16="http://schemas.microsoft.com/office/drawing/2014/main" id="{E6B72B2D-8070-155E-AAE4-50FB4366BF4E}"/>
                </a:ext>
              </a:extLst>
            </p:cNvPr>
            <p:cNvPicPr>
              <a:picLocks noChangeAspect="1"/>
            </p:cNvPicPr>
            <p:nvPr/>
          </p:nvPicPr>
          <p:blipFill>
            <a:blip r:embed="rId9"/>
            <a:stretch>
              <a:fillRect/>
            </a:stretch>
          </p:blipFill>
          <p:spPr>
            <a:xfrm>
              <a:off x="4873739" y="2325370"/>
              <a:ext cx="977900" cy="1041400"/>
            </a:xfrm>
            <a:prstGeom prst="rect">
              <a:avLst/>
            </a:prstGeom>
          </p:spPr>
        </p:pic>
      </p:grpSp>
      <p:sp>
        <p:nvSpPr>
          <p:cNvPr id="113" name="Footer Placeholder 3">
            <a:extLst>
              <a:ext uri="{FF2B5EF4-FFF2-40B4-BE49-F238E27FC236}">
                <a16:creationId xmlns:a16="http://schemas.microsoft.com/office/drawing/2014/main" id="{0C4E3840-4369-1AB5-0841-495885F49B44}"/>
              </a:ext>
            </a:extLst>
          </p:cNvPr>
          <p:cNvSpPr txBox="1">
            <a:spLocks/>
          </p:cNvSpPr>
          <p:nvPr/>
        </p:nvSpPr>
        <p:spPr>
          <a:xfrm>
            <a:off x="2955663" y="1070126"/>
            <a:ext cx="108375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Clusters </a:t>
            </a:r>
          </a:p>
        </p:txBody>
      </p:sp>
    </p:spTree>
    <p:extLst>
      <p:ext uri="{BB962C8B-B14F-4D97-AF65-F5344CB8AC3E}">
        <p14:creationId xmlns:p14="http://schemas.microsoft.com/office/powerpoint/2010/main" val="1375606672"/>
      </p:ext>
    </p:extLst>
  </p:cSld>
  <p:clrMapOvr>
    <a:masterClrMapping/>
  </p:clrMapOvr>
  <mc:AlternateContent xmlns:mc="http://schemas.openxmlformats.org/markup-compatibility/2006" xmlns:p14="http://schemas.microsoft.com/office/powerpoint/2010/main">
    <mc:Choice Requires="p14">
      <p:transition spd="slow" p14:dur="1250" advTm="14389">
        <p:fade/>
      </p:transition>
    </mc:Choice>
    <mc:Fallback xmlns="">
      <p:transition spd="slow" advTm="14389">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DD653E-E9D9-F146-65BB-ED2364A7E75D}"/>
              </a:ext>
            </a:extLst>
          </p:cNvPr>
          <p:cNvSpPr/>
          <p:nvPr/>
        </p:nvSpPr>
        <p:spPr>
          <a:xfrm>
            <a:off x="6422315" y="1656678"/>
            <a:ext cx="2597973" cy="2624866"/>
          </a:xfrm>
          <a:prstGeom prst="rect">
            <a:avLst/>
          </a:prstGeom>
          <a:solidFill>
            <a:schemeClr val="accent2">
              <a:lumMod val="20000"/>
              <a:lumOff val="80000"/>
              <a:alpha val="53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80462762-DEB7-6B79-A4EC-1692EF6B312C}"/>
              </a:ext>
            </a:extLst>
          </p:cNvPr>
          <p:cNvSpPr/>
          <p:nvPr/>
        </p:nvSpPr>
        <p:spPr>
          <a:xfrm>
            <a:off x="0" y="1065007"/>
            <a:ext cx="9144000" cy="484094"/>
          </a:xfrm>
          <a:prstGeom prst="rect">
            <a:avLst/>
          </a:prstGeom>
          <a:solidFill>
            <a:srgbClr val="6C7E53">
              <a:alpha val="2947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6AC8929D-2C30-D98A-79B9-32AA8C5379CE}"/>
              </a:ext>
            </a:extLst>
          </p:cNvPr>
          <p:cNvCxnSpPr>
            <a:cxnSpLocks/>
          </p:cNvCxnSpPr>
          <p:nvPr/>
        </p:nvCxnSpPr>
        <p:spPr>
          <a:xfrm>
            <a:off x="3883509" y="2831919"/>
            <a:ext cx="726143" cy="0"/>
          </a:xfrm>
          <a:prstGeom prst="straightConnector1">
            <a:avLst/>
          </a:prstGeom>
          <a:ln w="69850">
            <a:gradFill>
              <a:gsLst>
                <a:gs pos="49000">
                  <a:schemeClr val="tx1">
                    <a:lumMod val="65000"/>
                    <a:lumOff val="35000"/>
                  </a:schemeClr>
                </a:gs>
                <a:gs pos="3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49497C3-B6B7-2048-B19E-BF9314D7A035}"/>
              </a:ext>
            </a:extLst>
          </p:cNvPr>
          <p:cNvSpPr>
            <a:spLocks noGrp="1"/>
          </p:cNvSpPr>
          <p:nvPr>
            <p:ph type="title"/>
          </p:nvPr>
        </p:nvSpPr>
        <p:spPr/>
        <p:txBody>
          <a:bodyPr/>
          <a:lstStyle/>
          <a:p>
            <a:r>
              <a:rPr lang="en-US" dirty="0"/>
              <a:t>HIV Capsid Formation</a:t>
            </a:r>
          </a:p>
        </p:txBody>
      </p:sp>
      <p:sp>
        <p:nvSpPr>
          <p:cNvPr id="3" name="Text Placeholder 2">
            <a:extLst>
              <a:ext uri="{FF2B5EF4-FFF2-40B4-BE49-F238E27FC236}">
                <a16:creationId xmlns:a16="http://schemas.microsoft.com/office/drawing/2014/main" id="{01FE9DFC-F1A2-3C4A-AA87-BBD5C593794C}"/>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17" name="Picture 16">
            <a:extLst>
              <a:ext uri="{FF2B5EF4-FFF2-40B4-BE49-F238E27FC236}">
                <a16:creationId xmlns:a16="http://schemas.microsoft.com/office/drawing/2014/main" id="{6BB5BEC8-97DF-AE46-B3B1-23B18B0D114D}"/>
              </a:ext>
            </a:extLst>
          </p:cNvPr>
          <p:cNvPicPr>
            <a:picLocks noChangeAspect="1"/>
          </p:cNvPicPr>
          <p:nvPr/>
        </p:nvPicPr>
        <p:blipFill>
          <a:blip r:embed="rId2"/>
          <a:stretch>
            <a:fillRect/>
          </a:stretch>
        </p:blipFill>
        <p:spPr>
          <a:xfrm>
            <a:off x="1883944" y="1907858"/>
            <a:ext cx="528931" cy="528931"/>
          </a:xfrm>
          <a:prstGeom prst="rect">
            <a:avLst/>
          </a:prstGeom>
          <a:effectLst>
            <a:outerShdw blurRad="50800" dist="38100" dir="5400000" algn="ctr" rotWithShape="0">
              <a:schemeClr val="tx1">
                <a:alpha val="50000"/>
              </a:schemeClr>
            </a:outerShdw>
          </a:effectLst>
        </p:spPr>
      </p:pic>
      <p:pic>
        <p:nvPicPr>
          <p:cNvPr id="19" name="Picture 18">
            <a:extLst>
              <a:ext uri="{FF2B5EF4-FFF2-40B4-BE49-F238E27FC236}">
                <a16:creationId xmlns:a16="http://schemas.microsoft.com/office/drawing/2014/main" id="{AE8ECB2C-CBEB-6A40-BCC9-371AA4BE5A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1858559" y="3138089"/>
            <a:ext cx="496643" cy="496643"/>
          </a:xfrm>
          <a:prstGeom prst="rect">
            <a:avLst/>
          </a:prstGeom>
          <a:effectLst>
            <a:outerShdw blurRad="50800" dist="38100" dir="5400000" algn="ctr" rotWithShape="0">
              <a:schemeClr val="tx1">
                <a:alpha val="50000"/>
              </a:schemeClr>
            </a:outerShdw>
          </a:effectLst>
        </p:spPr>
      </p:pic>
      <p:sp>
        <p:nvSpPr>
          <p:cNvPr id="25" name="Footer Placeholder 3">
            <a:extLst>
              <a:ext uri="{FF2B5EF4-FFF2-40B4-BE49-F238E27FC236}">
                <a16:creationId xmlns:a16="http://schemas.microsoft.com/office/drawing/2014/main" id="{99ACC818-B9F6-0C4E-8DB4-55C2480D083E}"/>
              </a:ext>
            </a:extLst>
          </p:cNvPr>
          <p:cNvSpPr txBox="1">
            <a:spLocks/>
          </p:cNvSpPr>
          <p:nvPr/>
        </p:nvSpPr>
        <p:spPr>
          <a:xfrm>
            <a:off x="1555961" y="2175453"/>
            <a:ext cx="1220293" cy="617216"/>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Hexamer</a:t>
            </a:r>
          </a:p>
        </p:txBody>
      </p:sp>
      <p:sp>
        <p:nvSpPr>
          <p:cNvPr id="26" name="Footer Placeholder 3">
            <a:extLst>
              <a:ext uri="{FF2B5EF4-FFF2-40B4-BE49-F238E27FC236}">
                <a16:creationId xmlns:a16="http://schemas.microsoft.com/office/drawing/2014/main" id="{BBD877D7-BC86-0C40-AF49-C52BE2C51687}"/>
              </a:ext>
            </a:extLst>
          </p:cNvPr>
          <p:cNvSpPr txBox="1">
            <a:spLocks/>
          </p:cNvSpPr>
          <p:nvPr/>
        </p:nvSpPr>
        <p:spPr>
          <a:xfrm>
            <a:off x="1535029" y="3474711"/>
            <a:ext cx="1240173" cy="436775"/>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Pentamer</a:t>
            </a:r>
          </a:p>
        </p:txBody>
      </p:sp>
      <p:sp>
        <p:nvSpPr>
          <p:cNvPr id="76" name="Footer Placeholder 3">
            <a:extLst>
              <a:ext uri="{FF2B5EF4-FFF2-40B4-BE49-F238E27FC236}">
                <a16:creationId xmlns:a16="http://schemas.microsoft.com/office/drawing/2014/main" id="{1E4CD722-DED6-6BD5-87F8-8E7EA7648D9C}"/>
              </a:ext>
            </a:extLst>
          </p:cNvPr>
          <p:cNvSpPr txBox="1">
            <a:spLocks/>
          </p:cNvSpPr>
          <p:nvPr/>
        </p:nvSpPr>
        <p:spPr>
          <a:xfrm>
            <a:off x="4184875" y="1070126"/>
            <a:ext cx="2325901"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Early Capsid Assembly</a:t>
            </a:r>
          </a:p>
        </p:txBody>
      </p:sp>
      <p:sp>
        <p:nvSpPr>
          <p:cNvPr id="77" name="Footer Placeholder 3">
            <a:extLst>
              <a:ext uri="{FF2B5EF4-FFF2-40B4-BE49-F238E27FC236}">
                <a16:creationId xmlns:a16="http://schemas.microsoft.com/office/drawing/2014/main" id="{04DAF950-B4CC-D83F-BA58-7E6E7618BD3F}"/>
              </a:ext>
            </a:extLst>
          </p:cNvPr>
          <p:cNvSpPr txBox="1">
            <a:spLocks/>
          </p:cNvSpPr>
          <p:nvPr/>
        </p:nvSpPr>
        <p:spPr>
          <a:xfrm>
            <a:off x="1602890" y="1070126"/>
            <a:ext cx="108375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sp>
        <p:nvSpPr>
          <p:cNvPr id="97" name="Footer Placeholder 3">
            <a:extLst>
              <a:ext uri="{FF2B5EF4-FFF2-40B4-BE49-F238E27FC236}">
                <a16:creationId xmlns:a16="http://schemas.microsoft.com/office/drawing/2014/main" id="{02CAA9D5-D4A3-D1AD-96DB-7DA9AAF1F681}"/>
              </a:ext>
            </a:extLst>
          </p:cNvPr>
          <p:cNvSpPr txBox="1">
            <a:spLocks/>
          </p:cNvSpPr>
          <p:nvPr/>
        </p:nvSpPr>
        <p:spPr>
          <a:xfrm>
            <a:off x="131331" y="1070126"/>
            <a:ext cx="1231357"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Monomers </a:t>
            </a:r>
          </a:p>
        </p:txBody>
      </p:sp>
      <p:pic>
        <p:nvPicPr>
          <p:cNvPr id="23" name="Picture 22">
            <a:extLst>
              <a:ext uri="{FF2B5EF4-FFF2-40B4-BE49-F238E27FC236}">
                <a16:creationId xmlns:a16="http://schemas.microsoft.com/office/drawing/2014/main" id="{D74E872B-9F32-6FA2-D87A-FA60654E70AD}"/>
              </a:ext>
            </a:extLst>
          </p:cNvPr>
          <p:cNvPicPr>
            <a:picLocks noChangeAspect="1"/>
          </p:cNvPicPr>
          <p:nvPr/>
        </p:nvPicPr>
        <p:blipFill>
          <a:blip r:embed="rId5"/>
          <a:stretch>
            <a:fillRect/>
          </a:stretch>
        </p:blipFill>
        <p:spPr>
          <a:xfrm rot="21227401">
            <a:off x="599238" y="2432931"/>
            <a:ext cx="114985" cy="233804"/>
          </a:xfrm>
          <a:prstGeom prst="rect">
            <a:avLst/>
          </a:prstGeom>
          <a:effectLst>
            <a:outerShdw blurRad="50800" dist="38100" dir="5400000" algn="ctr" rotWithShape="0">
              <a:schemeClr val="tx1">
                <a:alpha val="50000"/>
              </a:schemeClr>
            </a:outerShdw>
          </a:effectLst>
        </p:spPr>
      </p:pic>
      <p:cxnSp>
        <p:nvCxnSpPr>
          <p:cNvPr id="46" name="Straight Arrow Connector 45">
            <a:extLst>
              <a:ext uri="{FF2B5EF4-FFF2-40B4-BE49-F238E27FC236}">
                <a16:creationId xmlns:a16="http://schemas.microsoft.com/office/drawing/2014/main" id="{AB63B138-B31F-3EF7-7B1D-BA27439C0CD9}"/>
              </a:ext>
            </a:extLst>
          </p:cNvPr>
          <p:cNvCxnSpPr>
            <a:cxnSpLocks/>
          </p:cNvCxnSpPr>
          <p:nvPr/>
        </p:nvCxnSpPr>
        <p:spPr>
          <a:xfrm flipV="1">
            <a:off x="1049648" y="2393576"/>
            <a:ext cx="628545" cy="250505"/>
          </a:xfrm>
          <a:prstGeom prst="straightConnector1">
            <a:avLst/>
          </a:prstGeom>
          <a:ln w="69850">
            <a:gradFill>
              <a:gsLst>
                <a:gs pos="49000">
                  <a:schemeClr val="tx1">
                    <a:lumMod val="65000"/>
                    <a:lumOff val="35000"/>
                  </a:schemeClr>
                </a:gs>
                <a:gs pos="3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7123F30B-2840-6E52-8BEE-19036A77C903}"/>
              </a:ext>
            </a:extLst>
          </p:cNvPr>
          <p:cNvPicPr>
            <a:picLocks noChangeAspect="1"/>
          </p:cNvPicPr>
          <p:nvPr/>
        </p:nvPicPr>
        <p:blipFill>
          <a:blip r:embed="rId5"/>
          <a:stretch>
            <a:fillRect/>
          </a:stretch>
        </p:blipFill>
        <p:spPr>
          <a:xfrm rot="21227401">
            <a:off x="812334" y="2151094"/>
            <a:ext cx="114985" cy="233804"/>
          </a:xfrm>
          <a:prstGeom prst="rect">
            <a:avLst/>
          </a:prstGeom>
          <a:effectLst>
            <a:outerShdw blurRad="50800" dist="38100" dir="5400000" algn="ctr" rotWithShape="0">
              <a:schemeClr val="tx1">
                <a:alpha val="50000"/>
              </a:schemeClr>
            </a:outerShdw>
          </a:effectLst>
        </p:spPr>
      </p:pic>
      <p:pic>
        <p:nvPicPr>
          <p:cNvPr id="24" name="Picture 23">
            <a:extLst>
              <a:ext uri="{FF2B5EF4-FFF2-40B4-BE49-F238E27FC236}">
                <a16:creationId xmlns:a16="http://schemas.microsoft.com/office/drawing/2014/main" id="{67545B85-7629-FBD7-A50F-0E2AF6B44D00}"/>
              </a:ext>
            </a:extLst>
          </p:cNvPr>
          <p:cNvPicPr>
            <a:picLocks noChangeAspect="1"/>
          </p:cNvPicPr>
          <p:nvPr/>
        </p:nvPicPr>
        <p:blipFill>
          <a:blip r:embed="rId5"/>
          <a:stretch>
            <a:fillRect/>
          </a:stretch>
        </p:blipFill>
        <p:spPr>
          <a:xfrm rot="21227401">
            <a:off x="818827" y="3120927"/>
            <a:ext cx="114985" cy="233804"/>
          </a:xfrm>
          <a:prstGeom prst="rect">
            <a:avLst/>
          </a:prstGeom>
          <a:effectLst>
            <a:outerShdw blurRad="50800" dist="38100" dir="5400000" algn="ctr" rotWithShape="0">
              <a:schemeClr val="tx1">
                <a:alpha val="50000"/>
              </a:schemeClr>
            </a:outerShdw>
          </a:effectLst>
        </p:spPr>
      </p:pic>
      <p:pic>
        <p:nvPicPr>
          <p:cNvPr id="37" name="Picture 36">
            <a:extLst>
              <a:ext uri="{FF2B5EF4-FFF2-40B4-BE49-F238E27FC236}">
                <a16:creationId xmlns:a16="http://schemas.microsoft.com/office/drawing/2014/main" id="{28D6B6B6-6B68-5BAC-8212-681287235DF8}"/>
              </a:ext>
            </a:extLst>
          </p:cNvPr>
          <p:cNvPicPr>
            <a:picLocks noChangeAspect="1"/>
          </p:cNvPicPr>
          <p:nvPr/>
        </p:nvPicPr>
        <p:blipFill>
          <a:blip r:embed="rId5"/>
          <a:stretch>
            <a:fillRect/>
          </a:stretch>
        </p:blipFill>
        <p:spPr>
          <a:xfrm rot="21227401">
            <a:off x="599238" y="2838568"/>
            <a:ext cx="114985" cy="233804"/>
          </a:xfrm>
          <a:prstGeom prst="rect">
            <a:avLst/>
          </a:prstGeom>
          <a:effectLst>
            <a:outerShdw blurRad="50800" dist="38100" dir="5400000" algn="ctr" rotWithShape="0">
              <a:schemeClr val="tx1">
                <a:alpha val="50000"/>
              </a:schemeClr>
            </a:outerShdw>
          </a:effectLst>
        </p:spPr>
      </p:pic>
      <p:pic>
        <p:nvPicPr>
          <p:cNvPr id="41" name="Picture 40">
            <a:extLst>
              <a:ext uri="{FF2B5EF4-FFF2-40B4-BE49-F238E27FC236}">
                <a16:creationId xmlns:a16="http://schemas.microsoft.com/office/drawing/2014/main" id="{48F6A315-5CA5-0357-F0F9-BB83E5C34C27}"/>
              </a:ext>
            </a:extLst>
          </p:cNvPr>
          <p:cNvPicPr>
            <a:picLocks noChangeAspect="1"/>
          </p:cNvPicPr>
          <p:nvPr/>
        </p:nvPicPr>
        <p:blipFill>
          <a:blip r:embed="rId5"/>
          <a:stretch>
            <a:fillRect/>
          </a:stretch>
        </p:blipFill>
        <p:spPr>
          <a:xfrm rot="21227401">
            <a:off x="330930" y="2617593"/>
            <a:ext cx="114985" cy="233804"/>
          </a:xfrm>
          <a:prstGeom prst="rect">
            <a:avLst/>
          </a:prstGeom>
          <a:effectLst>
            <a:outerShdw blurRad="50800" dist="38100" dir="5400000" algn="ctr" rotWithShape="0">
              <a:schemeClr val="tx1">
                <a:alpha val="50000"/>
              </a:schemeClr>
            </a:outerShdw>
          </a:effectLst>
        </p:spPr>
      </p:pic>
      <p:pic>
        <p:nvPicPr>
          <p:cNvPr id="48" name="Picture 47">
            <a:extLst>
              <a:ext uri="{FF2B5EF4-FFF2-40B4-BE49-F238E27FC236}">
                <a16:creationId xmlns:a16="http://schemas.microsoft.com/office/drawing/2014/main" id="{B3D1B15B-ED93-AE34-726F-0765C09B91D8}"/>
              </a:ext>
            </a:extLst>
          </p:cNvPr>
          <p:cNvPicPr>
            <a:picLocks noChangeAspect="1"/>
          </p:cNvPicPr>
          <p:nvPr/>
        </p:nvPicPr>
        <p:blipFill>
          <a:blip r:embed="rId5"/>
          <a:stretch>
            <a:fillRect/>
          </a:stretch>
        </p:blipFill>
        <p:spPr>
          <a:xfrm rot="21227401">
            <a:off x="868420" y="2592503"/>
            <a:ext cx="114985" cy="233804"/>
          </a:xfrm>
          <a:prstGeom prst="rect">
            <a:avLst/>
          </a:prstGeom>
          <a:effectLst>
            <a:outerShdw blurRad="50800" dist="38100" dir="5400000" algn="ctr" rotWithShape="0">
              <a:schemeClr val="tx1">
                <a:alpha val="50000"/>
              </a:schemeClr>
            </a:outerShdw>
          </a:effectLst>
        </p:spPr>
      </p:pic>
      <p:cxnSp>
        <p:nvCxnSpPr>
          <p:cNvPr id="50" name="Straight Arrow Connector 49">
            <a:extLst>
              <a:ext uri="{FF2B5EF4-FFF2-40B4-BE49-F238E27FC236}">
                <a16:creationId xmlns:a16="http://schemas.microsoft.com/office/drawing/2014/main" id="{B5E0BD1F-1232-83C2-270E-B19F9EFE34AA}"/>
              </a:ext>
            </a:extLst>
          </p:cNvPr>
          <p:cNvCxnSpPr>
            <a:cxnSpLocks/>
          </p:cNvCxnSpPr>
          <p:nvPr/>
        </p:nvCxnSpPr>
        <p:spPr>
          <a:xfrm>
            <a:off x="2555673" y="2247823"/>
            <a:ext cx="488741" cy="231815"/>
          </a:xfrm>
          <a:prstGeom prst="straightConnector1">
            <a:avLst/>
          </a:prstGeom>
          <a:ln w="50800">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E4AAD73-BB99-D8D2-E023-1981510B0583}"/>
              </a:ext>
            </a:extLst>
          </p:cNvPr>
          <p:cNvCxnSpPr>
            <a:cxnSpLocks/>
          </p:cNvCxnSpPr>
          <p:nvPr/>
        </p:nvCxnSpPr>
        <p:spPr>
          <a:xfrm flipV="1">
            <a:off x="2506532" y="3146612"/>
            <a:ext cx="548640" cy="188259"/>
          </a:xfrm>
          <a:prstGeom prst="straightConnector1">
            <a:avLst/>
          </a:prstGeom>
          <a:ln w="22225">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4257502-A363-01AC-5E5D-79639E6325AB}"/>
              </a:ext>
            </a:extLst>
          </p:cNvPr>
          <p:cNvCxnSpPr>
            <a:cxnSpLocks/>
          </p:cNvCxnSpPr>
          <p:nvPr/>
        </p:nvCxnSpPr>
        <p:spPr>
          <a:xfrm>
            <a:off x="1059089" y="2959645"/>
            <a:ext cx="527664" cy="203103"/>
          </a:xfrm>
          <a:prstGeom prst="straightConnector1">
            <a:avLst/>
          </a:prstGeom>
          <a:ln w="22225">
            <a:gradFill>
              <a:gsLst>
                <a:gs pos="49000">
                  <a:schemeClr val="tx1">
                    <a:lumMod val="65000"/>
                    <a:lumOff val="35000"/>
                  </a:schemeClr>
                </a:gs>
                <a:gs pos="2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C98ED920-B06E-32BA-DFBA-3C88AFAD2F4B}"/>
              </a:ext>
            </a:extLst>
          </p:cNvPr>
          <p:cNvGrpSpPr/>
          <p:nvPr/>
        </p:nvGrpSpPr>
        <p:grpSpPr>
          <a:xfrm>
            <a:off x="4565234" y="1851359"/>
            <a:ext cx="1523593" cy="2179995"/>
            <a:chOff x="6921160" y="1824464"/>
            <a:chExt cx="1609870" cy="2179995"/>
          </a:xfrm>
        </p:grpSpPr>
        <p:pic>
          <p:nvPicPr>
            <p:cNvPr id="83" name="Picture 82">
              <a:extLst>
                <a:ext uri="{FF2B5EF4-FFF2-40B4-BE49-F238E27FC236}">
                  <a16:creationId xmlns:a16="http://schemas.microsoft.com/office/drawing/2014/main" id="{9116916B-3C8E-C709-78D5-6A9F5D7B0D8D}"/>
                </a:ext>
              </a:extLst>
            </p:cNvPr>
            <p:cNvPicPr>
              <a:picLocks noChangeAspect="1"/>
            </p:cNvPicPr>
            <p:nvPr/>
          </p:nvPicPr>
          <p:blipFill>
            <a:blip r:embed="rId6"/>
            <a:stretch>
              <a:fillRect/>
            </a:stretch>
          </p:blipFill>
          <p:spPr>
            <a:xfrm flipH="1">
              <a:off x="7121330" y="2150259"/>
              <a:ext cx="1409700" cy="1854200"/>
            </a:xfrm>
            <a:prstGeom prst="rect">
              <a:avLst/>
            </a:prstGeom>
          </p:spPr>
        </p:pic>
        <p:pic>
          <p:nvPicPr>
            <p:cNvPr id="11" name="Picture 10">
              <a:extLst>
                <a:ext uri="{FF2B5EF4-FFF2-40B4-BE49-F238E27FC236}">
                  <a16:creationId xmlns:a16="http://schemas.microsoft.com/office/drawing/2014/main" id="{C6159A65-0331-2778-0483-409459148BEF}"/>
                </a:ext>
              </a:extLst>
            </p:cNvPr>
            <p:cNvPicPr>
              <a:picLocks noChangeAspect="1"/>
            </p:cNvPicPr>
            <p:nvPr/>
          </p:nvPicPr>
          <p:blipFill>
            <a:blip r:embed="rId2"/>
            <a:stretch>
              <a:fillRect/>
            </a:stretch>
          </p:blipFill>
          <p:spPr>
            <a:xfrm>
              <a:off x="6960190" y="2430512"/>
              <a:ext cx="282454" cy="282476"/>
            </a:xfrm>
            <a:prstGeom prst="rect">
              <a:avLst/>
            </a:prstGeom>
          </p:spPr>
        </p:pic>
        <p:pic>
          <p:nvPicPr>
            <p:cNvPr id="12" name="Picture 11">
              <a:extLst>
                <a:ext uri="{FF2B5EF4-FFF2-40B4-BE49-F238E27FC236}">
                  <a16:creationId xmlns:a16="http://schemas.microsoft.com/office/drawing/2014/main" id="{955B6D6A-1705-C383-262A-15B32321F111}"/>
                </a:ext>
              </a:extLst>
            </p:cNvPr>
            <p:cNvPicPr>
              <a:picLocks noChangeAspect="1"/>
            </p:cNvPicPr>
            <p:nvPr/>
          </p:nvPicPr>
          <p:blipFill>
            <a:blip r:embed="rId2"/>
            <a:stretch>
              <a:fillRect/>
            </a:stretch>
          </p:blipFill>
          <p:spPr>
            <a:xfrm>
              <a:off x="7832415" y="2021463"/>
              <a:ext cx="282454" cy="282476"/>
            </a:xfrm>
            <a:prstGeom prst="rect">
              <a:avLst/>
            </a:prstGeom>
          </p:spPr>
        </p:pic>
        <p:pic>
          <p:nvPicPr>
            <p:cNvPr id="51" name="Picture 50">
              <a:extLst>
                <a:ext uri="{FF2B5EF4-FFF2-40B4-BE49-F238E27FC236}">
                  <a16:creationId xmlns:a16="http://schemas.microsoft.com/office/drawing/2014/main" id="{5DD40318-75E1-C3B2-9339-4A7D28BA077B}"/>
                </a:ext>
              </a:extLst>
            </p:cNvPr>
            <p:cNvPicPr>
              <a:picLocks noChangeAspect="1"/>
            </p:cNvPicPr>
            <p:nvPr/>
          </p:nvPicPr>
          <p:blipFill>
            <a:blip r:embed="rId2"/>
            <a:stretch>
              <a:fillRect/>
            </a:stretch>
          </p:blipFill>
          <p:spPr>
            <a:xfrm>
              <a:off x="7331439" y="2184218"/>
              <a:ext cx="282454" cy="282476"/>
            </a:xfrm>
            <a:prstGeom prst="rect">
              <a:avLst/>
            </a:prstGeom>
          </p:spPr>
        </p:pic>
        <p:pic>
          <p:nvPicPr>
            <p:cNvPr id="55" name="Picture 54">
              <a:extLst>
                <a:ext uri="{FF2B5EF4-FFF2-40B4-BE49-F238E27FC236}">
                  <a16:creationId xmlns:a16="http://schemas.microsoft.com/office/drawing/2014/main" id="{DBA07229-DB69-1E9E-8475-23D16780ED39}"/>
                </a:ext>
              </a:extLst>
            </p:cNvPr>
            <p:cNvPicPr>
              <a:picLocks noChangeAspect="1"/>
            </p:cNvPicPr>
            <p:nvPr/>
          </p:nvPicPr>
          <p:blipFill>
            <a:blip r:embed="rId2"/>
            <a:stretch>
              <a:fillRect/>
            </a:stretch>
          </p:blipFill>
          <p:spPr>
            <a:xfrm rot="19271459">
              <a:off x="7040787" y="2919500"/>
              <a:ext cx="257694" cy="282476"/>
            </a:xfrm>
            <a:prstGeom prst="rect">
              <a:avLst/>
            </a:prstGeom>
          </p:spPr>
        </p:pic>
        <p:pic>
          <p:nvPicPr>
            <p:cNvPr id="57" name="Picture 56">
              <a:extLst>
                <a:ext uri="{FF2B5EF4-FFF2-40B4-BE49-F238E27FC236}">
                  <a16:creationId xmlns:a16="http://schemas.microsoft.com/office/drawing/2014/main" id="{E4F57979-30E3-0B35-5BC4-41783E1322FE}"/>
                </a:ext>
              </a:extLst>
            </p:cNvPr>
            <p:cNvPicPr>
              <a:picLocks noChangeAspect="1"/>
            </p:cNvPicPr>
            <p:nvPr/>
          </p:nvPicPr>
          <p:blipFill>
            <a:blip r:embed="rId2"/>
            <a:stretch>
              <a:fillRect/>
            </a:stretch>
          </p:blipFill>
          <p:spPr>
            <a:xfrm>
              <a:off x="6995399" y="2679220"/>
              <a:ext cx="282454" cy="282476"/>
            </a:xfrm>
            <a:prstGeom prst="rect">
              <a:avLst/>
            </a:prstGeom>
          </p:spPr>
        </p:pic>
        <p:pic>
          <p:nvPicPr>
            <p:cNvPr id="58" name="Picture 57">
              <a:extLst>
                <a:ext uri="{FF2B5EF4-FFF2-40B4-BE49-F238E27FC236}">
                  <a16:creationId xmlns:a16="http://schemas.microsoft.com/office/drawing/2014/main" id="{74270067-284C-BF2F-E526-3C05FCAC7A4E}"/>
                </a:ext>
              </a:extLst>
            </p:cNvPr>
            <p:cNvPicPr>
              <a:picLocks noChangeAspect="1"/>
            </p:cNvPicPr>
            <p:nvPr/>
          </p:nvPicPr>
          <p:blipFill>
            <a:blip r:embed="rId3">
              <a:extLst>
                <a:ext uri="{BEBA8EAE-BF5A-486C-A8C5-ECC9F3942E4B}">
                  <a14:imgProps xmlns:a14="http://schemas.microsoft.com/office/drawing/2010/main">
                    <a14:imgLayer r:embed="rId7">
                      <a14:imgEffect>
                        <a14:brightnessContrast bright="15000"/>
                      </a14:imgEffect>
                    </a14:imgLayer>
                  </a14:imgProps>
                </a:ext>
              </a:extLst>
            </a:blip>
            <a:stretch>
              <a:fillRect/>
            </a:stretch>
          </p:blipFill>
          <p:spPr>
            <a:xfrm rot="20449134" flipH="1">
              <a:off x="7531381" y="2091437"/>
              <a:ext cx="271991" cy="300825"/>
            </a:xfrm>
            <a:prstGeom prst="rect">
              <a:avLst/>
            </a:prstGeom>
          </p:spPr>
        </p:pic>
        <p:pic>
          <p:nvPicPr>
            <p:cNvPr id="61" name="Picture 60">
              <a:extLst>
                <a:ext uri="{FF2B5EF4-FFF2-40B4-BE49-F238E27FC236}">
                  <a16:creationId xmlns:a16="http://schemas.microsoft.com/office/drawing/2014/main" id="{FFAA340F-3918-DB87-0E13-623E27DA4C0E}"/>
                </a:ext>
              </a:extLst>
            </p:cNvPr>
            <p:cNvPicPr>
              <a:picLocks noChangeAspect="1"/>
            </p:cNvPicPr>
            <p:nvPr/>
          </p:nvPicPr>
          <p:blipFill>
            <a:blip r:embed="rId2"/>
            <a:stretch>
              <a:fillRect/>
            </a:stretch>
          </p:blipFill>
          <p:spPr>
            <a:xfrm>
              <a:off x="6921160" y="2190430"/>
              <a:ext cx="282454" cy="282476"/>
            </a:xfrm>
            <a:prstGeom prst="rect">
              <a:avLst/>
            </a:prstGeom>
          </p:spPr>
        </p:pic>
        <p:pic>
          <p:nvPicPr>
            <p:cNvPr id="66" name="Picture 65">
              <a:extLst>
                <a:ext uri="{FF2B5EF4-FFF2-40B4-BE49-F238E27FC236}">
                  <a16:creationId xmlns:a16="http://schemas.microsoft.com/office/drawing/2014/main" id="{E8FC29DB-AB82-4041-1371-A9025439342E}"/>
                </a:ext>
              </a:extLst>
            </p:cNvPr>
            <p:cNvPicPr>
              <a:picLocks noChangeAspect="1"/>
            </p:cNvPicPr>
            <p:nvPr/>
          </p:nvPicPr>
          <p:blipFill>
            <a:blip r:embed="rId2"/>
            <a:stretch>
              <a:fillRect/>
            </a:stretch>
          </p:blipFill>
          <p:spPr>
            <a:xfrm>
              <a:off x="7657211" y="1844187"/>
              <a:ext cx="282454" cy="282476"/>
            </a:xfrm>
            <a:prstGeom prst="rect">
              <a:avLst/>
            </a:prstGeom>
          </p:spPr>
        </p:pic>
        <p:pic>
          <p:nvPicPr>
            <p:cNvPr id="84" name="Picture 83">
              <a:extLst>
                <a:ext uri="{FF2B5EF4-FFF2-40B4-BE49-F238E27FC236}">
                  <a16:creationId xmlns:a16="http://schemas.microsoft.com/office/drawing/2014/main" id="{01302177-3634-821B-F032-BF83A40AF7A7}"/>
                </a:ext>
              </a:extLst>
            </p:cNvPr>
            <p:cNvPicPr>
              <a:picLocks noChangeAspect="1"/>
            </p:cNvPicPr>
            <p:nvPr/>
          </p:nvPicPr>
          <p:blipFill>
            <a:blip r:embed="rId2"/>
            <a:stretch>
              <a:fillRect/>
            </a:stretch>
          </p:blipFill>
          <p:spPr>
            <a:xfrm>
              <a:off x="8089310" y="1824464"/>
              <a:ext cx="282454" cy="282476"/>
            </a:xfrm>
            <a:prstGeom prst="rect">
              <a:avLst/>
            </a:prstGeom>
          </p:spPr>
        </p:pic>
      </p:grpSp>
      <p:grpSp>
        <p:nvGrpSpPr>
          <p:cNvPr id="89" name="Group 88">
            <a:extLst>
              <a:ext uri="{FF2B5EF4-FFF2-40B4-BE49-F238E27FC236}">
                <a16:creationId xmlns:a16="http://schemas.microsoft.com/office/drawing/2014/main" id="{46567BEB-FA71-EA1D-99BC-4DF09A0C3232}"/>
              </a:ext>
            </a:extLst>
          </p:cNvPr>
          <p:cNvGrpSpPr/>
          <p:nvPr/>
        </p:nvGrpSpPr>
        <p:grpSpPr>
          <a:xfrm>
            <a:off x="3044936" y="2276960"/>
            <a:ext cx="977900" cy="1041400"/>
            <a:chOff x="4873739" y="2325370"/>
            <a:chExt cx="977900" cy="1041400"/>
          </a:xfrm>
        </p:grpSpPr>
        <p:pic>
          <p:nvPicPr>
            <p:cNvPr id="88" name="Picture 87">
              <a:extLst>
                <a:ext uri="{FF2B5EF4-FFF2-40B4-BE49-F238E27FC236}">
                  <a16:creationId xmlns:a16="http://schemas.microsoft.com/office/drawing/2014/main" id="{4178EDFA-619B-9E8A-D3A2-AA3D5EC06673}"/>
                </a:ext>
              </a:extLst>
            </p:cNvPr>
            <p:cNvPicPr>
              <a:picLocks noChangeAspect="1"/>
            </p:cNvPicPr>
            <p:nvPr/>
          </p:nvPicPr>
          <p:blipFill>
            <a:blip r:embed="rId3">
              <a:extLst>
                <a:ext uri="{BEBA8EAE-BF5A-486C-A8C5-ECC9F3942E4B}">
                  <a14:imgProps xmlns:a14="http://schemas.microsoft.com/office/drawing/2010/main">
                    <a14:imgLayer r:embed="rId8">
                      <a14:imgEffect>
                        <a14:brightnessContrast bright="15000"/>
                      </a14:imgEffect>
                    </a14:imgLayer>
                  </a14:imgProps>
                </a:ext>
              </a:extLst>
            </a:blip>
            <a:stretch>
              <a:fillRect/>
            </a:stretch>
          </p:blipFill>
          <p:spPr>
            <a:xfrm rot="2953320">
              <a:off x="4965168" y="3055172"/>
              <a:ext cx="291598" cy="291598"/>
            </a:xfrm>
            <a:prstGeom prst="rect">
              <a:avLst/>
            </a:prstGeom>
            <a:effectLst>
              <a:outerShdw blurRad="50800" dist="38100" dir="5400000" algn="ctr" rotWithShape="0">
                <a:schemeClr val="tx1">
                  <a:alpha val="50000"/>
                </a:schemeClr>
              </a:outerShdw>
            </a:effectLst>
          </p:spPr>
        </p:pic>
        <p:pic>
          <p:nvPicPr>
            <p:cNvPr id="86" name="Picture 85">
              <a:extLst>
                <a:ext uri="{FF2B5EF4-FFF2-40B4-BE49-F238E27FC236}">
                  <a16:creationId xmlns:a16="http://schemas.microsoft.com/office/drawing/2014/main" id="{E6B72B2D-8070-155E-AAE4-50FB4366BF4E}"/>
                </a:ext>
              </a:extLst>
            </p:cNvPr>
            <p:cNvPicPr>
              <a:picLocks noChangeAspect="1"/>
            </p:cNvPicPr>
            <p:nvPr/>
          </p:nvPicPr>
          <p:blipFill>
            <a:blip r:embed="rId9"/>
            <a:stretch>
              <a:fillRect/>
            </a:stretch>
          </p:blipFill>
          <p:spPr>
            <a:xfrm>
              <a:off x="4873739" y="2325370"/>
              <a:ext cx="977900" cy="1041400"/>
            </a:xfrm>
            <a:prstGeom prst="rect">
              <a:avLst/>
            </a:prstGeom>
          </p:spPr>
        </p:pic>
      </p:grpSp>
      <p:sp>
        <p:nvSpPr>
          <p:cNvPr id="95" name="Footer Placeholder 3">
            <a:extLst>
              <a:ext uri="{FF2B5EF4-FFF2-40B4-BE49-F238E27FC236}">
                <a16:creationId xmlns:a16="http://schemas.microsoft.com/office/drawing/2014/main" id="{2D271A56-8C46-CFAF-CC93-42C894EEA82D}"/>
              </a:ext>
            </a:extLst>
          </p:cNvPr>
          <p:cNvSpPr txBox="1">
            <a:spLocks/>
          </p:cNvSpPr>
          <p:nvPr/>
        </p:nvSpPr>
        <p:spPr>
          <a:xfrm>
            <a:off x="6548823" y="1073751"/>
            <a:ext cx="1845852"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HIV Capsid</a:t>
            </a:r>
          </a:p>
        </p:txBody>
      </p:sp>
      <p:pic>
        <p:nvPicPr>
          <p:cNvPr id="96" name="Picture 95">
            <a:extLst>
              <a:ext uri="{FF2B5EF4-FFF2-40B4-BE49-F238E27FC236}">
                <a16:creationId xmlns:a16="http://schemas.microsoft.com/office/drawing/2014/main" id="{C5F18130-ACC9-A593-32DA-2E646ADE9EE3}"/>
              </a:ext>
            </a:extLst>
          </p:cNvPr>
          <p:cNvPicPr>
            <a:picLocks noChangeAspect="1"/>
          </p:cNvPicPr>
          <p:nvPr/>
        </p:nvPicPr>
        <p:blipFill>
          <a:blip r:embed="rId10"/>
          <a:stretch>
            <a:fillRect/>
          </a:stretch>
        </p:blipFill>
        <p:spPr>
          <a:xfrm>
            <a:off x="6608757" y="1749111"/>
            <a:ext cx="1647697" cy="2299843"/>
          </a:xfrm>
          <a:prstGeom prst="rect">
            <a:avLst/>
          </a:prstGeom>
          <a:effectLst>
            <a:outerShdw blurRad="50800" dist="38100" dir="4200000" algn="ctr" rotWithShape="0">
              <a:schemeClr val="tx1">
                <a:alpha val="50000"/>
              </a:schemeClr>
            </a:outerShdw>
          </a:effectLst>
        </p:spPr>
      </p:pic>
      <p:cxnSp>
        <p:nvCxnSpPr>
          <p:cNvPr id="98" name="Straight Arrow Connector 97">
            <a:extLst>
              <a:ext uri="{FF2B5EF4-FFF2-40B4-BE49-F238E27FC236}">
                <a16:creationId xmlns:a16="http://schemas.microsoft.com/office/drawing/2014/main" id="{A20E0D29-C2FC-4266-0EA7-EB9DCF82E612}"/>
              </a:ext>
            </a:extLst>
          </p:cNvPr>
          <p:cNvCxnSpPr>
            <a:cxnSpLocks/>
          </p:cNvCxnSpPr>
          <p:nvPr/>
        </p:nvCxnSpPr>
        <p:spPr>
          <a:xfrm flipH="1">
            <a:off x="7626172" y="2450057"/>
            <a:ext cx="596310" cy="0"/>
          </a:xfrm>
          <a:prstGeom prst="straightConnector1">
            <a:avLst/>
          </a:prstGeom>
          <a:ln w="9525" cmpd="sng">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99" name="Footer Placeholder 3">
            <a:extLst>
              <a:ext uri="{FF2B5EF4-FFF2-40B4-BE49-F238E27FC236}">
                <a16:creationId xmlns:a16="http://schemas.microsoft.com/office/drawing/2014/main" id="{FE983351-E14D-BD31-2F0B-1A9D58D67416}"/>
              </a:ext>
            </a:extLst>
          </p:cNvPr>
          <p:cNvSpPr txBox="1">
            <a:spLocks/>
          </p:cNvSpPr>
          <p:nvPr/>
        </p:nvSpPr>
        <p:spPr>
          <a:xfrm>
            <a:off x="8199622" y="2318797"/>
            <a:ext cx="933188" cy="238343"/>
          </a:xfrm>
          <a:prstGeom prst="rect">
            <a:avLst/>
          </a:prstGeom>
          <a:noFill/>
        </p:spPr>
        <p:txBody>
          <a:bodyPr vert="horz" lIns="68589" tIns="34295" rIns="68589" bIns="34295" rtlCol="0" anchor="ctr"/>
          <a:lstStyle/>
          <a:p>
            <a:pPr defTabSz="685891" eaLnBrk="1" fontAlgn="auto" hangingPunct="1">
              <a:spcBef>
                <a:spcPts val="0"/>
              </a:spcBef>
              <a:spcAft>
                <a:spcPts val="0"/>
              </a:spcAft>
              <a:defRPr/>
            </a:pPr>
            <a:r>
              <a:rPr lang="en-US" sz="1300" dirty="0">
                <a:solidFill>
                  <a:schemeClr val="tx1">
                    <a:lumMod val="65000"/>
                    <a:lumOff val="35000"/>
                  </a:schemeClr>
                </a:solidFill>
                <a:latin typeface="Calibri" panose="020F0502020204030204" pitchFamily="34" charset="0"/>
                <a:cs typeface="Calibri" panose="020F0502020204030204" pitchFamily="34" charset="0"/>
              </a:rPr>
              <a:t>Hexamer</a:t>
            </a:r>
          </a:p>
        </p:txBody>
      </p:sp>
      <p:cxnSp>
        <p:nvCxnSpPr>
          <p:cNvPr id="100" name="Straight Arrow Connector 99">
            <a:extLst>
              <a:ext uri="{FF2B5EF4-FFF2-40B4-BE49-F238E27FC236}">
                <a16:creationId xmlns:a16="http://schemas.microsoft.com/office/drawing/2014/main" id="{907314E0-CA65-A75D-E39A-E746135FCFD4}"/>
              </a:ext>
            </a:extLst>
          </p:cNvPr>
          <p:cNvCxnSpPr>
            <a:cxnSpLocks/>
          </p:cNvCxnSpPr>
          <p:nvPr/>
        </p:nvCxnSpPr>
        <p:spPr>
          <a:xfrm flipH="1">
            <a:off x="7346037" y="2638211"/>
            <a:ext cx="937312" cy="0"/>
          </a:xfrm>
          <a:prstGeom prst="straightConnector1">
            <a:avLst/>
          </a:prstGeom>
          <a:ln w="9525" cmpd="sng">
            <a:solidFill>
              <a:schemeClr val="tx1"/>
            </a:solidFill>
            <a:miter lim="800000"/>
            <a:headEnd type="none"/>
            <a:tailEnd type="none"/>
          </a:ln>
          <a:effectLst>
            <a:glow rad="254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101" name="Footer Placeholder 3">
            <a:extLst>
              <a:ext uri="{FF2B5EF4-FFF2-40B4-BE49-F238E27FC236}">
                <a16:creationId xmlns:a16="http://schemas.microsoft.com/office/drawing/2014/main" id="{A4249D62-9B96-2386-7D2D-79F56A9E3164}"/>
              </a:ext>
            </a:extLst>
          </p:cNvPr>
          <p:cNvSpPr txBox="1">
            <a:spLocks/>
          </p:cNvSpPr>
          <p:nvPr/>
        </p:nvSpPr>
        <p:spPr>
          <a:xfrm>
            <a:off x="8206667" y="2455982"/>
            <a:ext cx="845267" cy="351427"/>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solidFill>
                  <a:schemeClr val="tx1">
                    <a:lumMod val="65000"/>
                    <a:lumOff val="35000"/>
                  </a:schemeClr>
                </a:solidFill>
                <a:latin typeface="Calibri" panose="020F0502020204030204" pitchFamily="34" charset="0"/>
                <a:cs typeface="Calibri" panose="020F0502020204030204" pitchFamily="34" charset="0"/>
              </a:rPr>
              <a:t>Pentamer</a:t>
            </a:r>
          </a:p>
        </p:txBody>
      </p:sp>
      <p:cxnSp>
        <p:nvCxnSpPr>
          <p:cNvPr id="111" name="Straight Arrow Connector 110">
            <a:extLst>
              <a:ext uri="{FF2B5EF4-FFF2-40B4-BE49-F238E27FC236}">
                <a16:creationId xmlns:a16="http://schemas.microsoft.com/office/drawing/2014/main" id="{5556D019-04DB-FCAD-CC17-AA1424058DF5}"/>
              </a:ext>
            </a:extLst>
          </p:cNvPr>
          <p:cNvCxnSpPr>
            <a:cxnSpLocks/>
          </p:cNvCxnSpPr>
          <p:nvPr/>
        </p:nvCxnSpPr>
        <p:spPr>
          <a:xfrm>
            <a:off x="6047589" y="2831919"/>
            <a:ext cx="726143" cy="0"/>
          </a:xfrm>
          <a:prstGeom prst="straightConnector1">
            <a:avLst/>
          </a:prstGeom>
          <a:ln w="69850">
            <a:gradFill>
              <a:gsLst>
                <a:gs pos="49000">
                  <a:schemeClr val="tx1">
                    <a:lumMod val="65000"/>
                    <a:lumOff val="35000"/>
                  </a:schemeClr>
                </a:gs>
                <a:gs pos="3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sp>
        <p:nvSpPr>
          <p:cNvPr id="113" name="Footer Placeholder 3">
            <a:extLst>
              <a:ext uri="{FF2B5EF4-FFF2-40B4-BE49-F238E27FC236}">
                <a16:creationId xmlns:a16="http://schemas.microsoft.com/office/drawing/2014/main" id="{0C4E3840-4369-1AB5-0841-495885F49B44}"/>
              </a:ext>
            </a:extLst>
          </p:cNvPr>
          <p:cNvSpPr txBox="1">
            <a:spLocks/>
          </p:cNvSpPr>
          <p:nvPr/>
        </p:nvSpPr>
        <p:spPr>
          <a:xfrm>
            <a:off x="2955663" y="1070126"/>
            <a:ext cx="108375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Clusters </a:t>
            </a:r>
          </a:p>
        </p:txBody>
      </p:sp>
    </p:spTree>
    <p:extLst>
      <p:ext uri="{BB962C8B-B14F-4D97-AF65-F5344CB8AC3E}">
        <p14:creationId xmlns:p14="http://schemas.microsoft.com/office/powerpoint/2010/main" val="2350948503"/>
      </p:ext>
    </p:extLst>
  </p:cSld>
  <p:clrMapOvr>
    <a:masterClrMapping/>
  </p:clrMapOvr>
  <mc:AlternateContent xmlns:mc="http://schemas.openxmlformats.org/markup-compatibility/2006" xmlns:p14="http://schemas.microsoft.com/office/powerpoint/2010/main">
    <mc:Choice Requires="p14">
      <p:transition spd="slow" p14:dur="1250" advTm="31445">
        <p:fade/>
      </p:transition>
    </mc:Choice>
    <mc:Fallback xmlns="">
      <p:transition spd="slow" advTm="31445">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err="1"/>
              <a:t>Lenacapavir</a:t>
            </a:r>
            <a:r>
              <a:rPr lang="en-US" dirty="0"/>
              <a:t> Bound to Capsid (p24) Hexamer</a:t>
            </a:r>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5" name="Picture 4">
            <a:extLst>
              <a:ext uri="{FF2B5EF4-FFF2-40B4-BE49-F238E27FC236}">
                <a16:creationId xmlns:a16="http://schemas.microsoft.com/office/drawing/2014/main" id="{974DCD41-B333-BF0E-EED6-701BFEEA51EF}"/>
              </a:ext>
            </a:extLst>
          </p:cNvPr>
          <p:cNvPicPr>
            <a:picLocks noChangeAspect="1"/>
          </p:cNvPicPr>
          <p:nvPr/>
        </p:nvPicPr>
        <p:blipFill>
          <a:blip r:embed="rId3"/>
          <a:stretch>
            <a:fillRect/>
          </a:stretch>
        </p:blipFill>
        <p:spPr>
          <a:xfrm>
            <a:off x="228600" y="974335"/>
            <a:ext cx="8686800" cy="3860800"/>
          </a:xfrm>
          <a:prstGeom prst="rect">
            <a:avLst/>
          </a:prstGeom>
        </p:spPr>
      </p:pic>
      <p:sp>
        <p:nvSpPr>
          <p:cNvPr id="6" name="Rectangle 5">
            <a:extLst>
              <a:ext uri="{FF2B5EF4-FFF2-40B4-BE49-F238E27FC236}">
                <a16:creationId xmlns:a16="http://schemas.microsoft.com/office/drawing/2014/main" id="{B4ECEFF2-F0FD-B216-0733-5EDDA58CDB66}"/>
              </a:ext>
            </a:extLst>
          </p:cNvPr>
          <p:cNvSpPr/>
          <p:nvPr/>
        </p:nvSpPr>
        <p:spPr>
          <a:xfrm>
            <a:off x="1622066" y="1106026"/>
            <a:ext cx="946205" cy="285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927934"/>
      </p:ext>
    </p:extLst>
  </p:cSld>
  <p:clrMapOvr>
    <a:masterClrMapping/>
  </p:clrMapOvr>
  <mc:AlternateContent xmlns:mc="http://schemas.openxmlformats.org/markup-compatibility/2006" xmlns:p14="http://schemas.microsoft.com/office/powerpoint/2010/main">
    <mc:Choice Requires="p14">
      <p:transition spd="slow" p14:dur="1250" advTm="21589">
        <p:fade/>
      </p:transition>
    </mc:Choice>
    <mc:Fallback xmlns="">
      <p:transition spd="slow" advTm="21589">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a:t>HIV Capsid Assembly: Impact of </a:t>
            </a:r>
            <a:r>
              <a:rPr lang="en-US" dirty="0" err="1"/>
              <a:t>Lenacapavir</a:t>
            </a:r>
            <a:endParaRPr lang="en-US" dirty="0"/>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5" name="Picture 4">
            <a:extLst>
              <a:ext uri="{FF2B5EF4-FFF2-40B4-BE49-F238E27FC236}">
                <a16:creationId xmlns:a16="http://schemas.microsoft.com/office/drawing/2014/main" id="{1610B995-AD78-6B9F-4968-B9AB6C0A565C}"/>
              </a:ext>
            </a:extLst>
          </p:cNvPr>
          <p:cNvPicPr>
            <a:picLocks noChangeAspect="1"/>
          </p:cNvPicPr>
          <p:nvPr/>
        </p:nvPicPr>
        <p:blipFill>
          <a:blip r:embed="rId2"/>
          <a:stretch>
            <a:fillRect/>
          </a:stretch>
        </p:blipFill>
        <p:spPr>
          <a:xfrm>
            <a:off x="228600" y="932163"/>
            <a:ext cx="8686800" cy="3860800"/>
          </a:xfrm>
          <a:prstGeom prst="rect">
            <a:avLst/>
          </a:prstGeom>
        </p:spPr>
      </p:pic>
      <p:sp>
        <p:nvSpPr>
          <p:cNvPr id="6" name="Arc 5">
            <a:extLst>
              <a:ext uri="{FF2B5EF4-FFF2-40B4-BE49-F238E27FC236}">
                <a16:creationId xmlns:a16="http://schemas.microsoft.com/office/drawing/2014/main" id="{024C0FD6-44DC-C435-E504-FAA19188E34B}"/>
              </a:ext>
            </a:extLst>
          </p:cNvPr>
          <p:cNvSpPr/>
          <p:nvPr/>
        </p:nvSpPr>
        <p:spPr>
          <a:xfrm rot="21162862">
            <a:off x="539665" y="3090966"/>
            <a:ext cx="658929" cy="691926"/>
          </a:xfrm>
          <a:prstGeom prst="arc">
            <a:avLst>
              <a:gd name="adj1" fmla="val 15375278"/>
              <a:gd name="adj2" fmla="val 0"/>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C929B462-FFC9-61BA-7F3E-DC6DED30F544}"/>
              </a:ext>
            </a:extLst>
          </p:cNvPr>
          <p:cNvPicPr>
            <a:picLocks noChangeAspect="1"/>
          </p:cNvPicPr>
          <p:nvPr/>
        </p:nvPicPr>
        <p:blipFill>
          <a:blip r:embed="rId3"/>
          <a:stretch>
            <a:fillRect/>
          </a:stretch>
        </p:blipFill>
        <p:spPr>
          <a:xfrm>
            <a:off x="432518" y="2947371"/>
            <a:ext cx="354229" cy="304713"/>
          </a:xfrm>
          <a:prstGeom prst="rect">
            <a:avLst/>
          </a:prstGeom>
        </p:spPr>
      </p:pic>
      <p:grpSp>
        <p:nvGrpSpPr>
          <p:cNvPr id="4" name="Group 3">
            <a:extLst>
              <a:ext uri="{FF2B5EF4-FFF2-40B4-BE49-F238E27FC236}">
                <a16:creationId xmlns:a16="http://schemas.microsoft.com/office/drawing/2014/main" id="{E8932934-C741-1149-5082-C07BC6405B69}"/>
              </a:ext>
            </a:extLst>
          </p:cNvPr>
          <p:cNvGrpSpPr/>
          <p:nvPr/>
        </p:nvGrpSpPr>
        <p:grpSpPr>
          <a:xfrm>
            <a:off x="3691591" y="2655279"/>
            <a:ext cx="821794" cy="765834"/>
            <a:chOff x="1664677" y="1149388"/>
            <a:chExt cx="1419580" cy="1181478"/>
          </a:xfrm>
        </p:grpSpPr>
        <p:sp>
          <p:nvSpPr>
            <p:cNvPr id="8" name="Rectangle 7">
              <a:extLst>
                <a:ext uri="{FF2B5EF4-FFF2-40B4-BE49-F238E27FC236}">
                  <a16:creationId xmlns:a16="http://schemas.microsoft.com/office/drawing/2014/main" id="{5D610123-5C1A-EF31-7E7C-46A30A9AB5F0}"/>
                </a:ext>
              </a:extLst>
            </p:cNvPr>
            <p:cNvSpPr/>
            <p:nvPr/>
          </p:nvSpPr>
          <p:spPr>
            <a:xfrm>
              <a:off x="1664677" y="1447799"/>
              <a:ext cx="1166446" cy="773723"/>
            </a:xfrm>
            <a:prstGeom prst="rect">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C4A2D4A-C099-871D-7080-30FB262D847E}"/>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rot="21079395">
              <a:off x="2232529" y="1866971"/>
              <a:ext cx="387698" cy="387698"/>
            </a:xfrm>
            <a:prstGeom prst="rect">
              <a:avLst/>
            </a:prstGeom>
          </p:spPr>
        </p:pic>
        <p:pic>
          <p:nvPicPr>
            <p:cNvPr id="10" name="Picture 9">
              <a:extLst>
                <a:ext uri="{FF2B5EF4-FFF2-40B4-BE49-F238E27FC236}">
                  <a16:creationId xmlns:a16="http://schemas.microsoft.com/office/drawing/2014/main" id="{60D04B51-1DD0-6841-C0E0-C26148B9ED1B}"/>
                </a:ext>
              </a:extLst>
            </p:cNvPr>
            <p:cNvPicPr>
              <a:picLocks noChangeAspect="1"/>
            </p:cNvPicPr>
            <p:nvPr/>
          </p:nvPicPr>
          <p:blipFill>
            <a:blip r:embed="rId4">
              <a:alphaModFix amt="5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rot="21079395">
              <a:off x="1746018" y="1943168"/>
              <a:ext cx="387698" cy="387698"/>
            </a:xfrm>
            <a:prstGeom prst="rect">
              <a:avLst/>
            </a:prstGeom>
          </p:spPr>
        </p:pic>
        <p:pic>
          <p:nvPicPr>
            <p:cNvPr id="11" name="Picture 10">
              <a:extLst>
                <a:ext uri="{FF2B5EF4-FFF2-40B4-BE49-F238E27FC236}">
                  <a16:creationId xmlns:a16="http://schemas.microsoft.com/office/drawing/2014/main" id="{42FAE94F-9CB5-4F16-9E97-2C1350EFAB59}"/>
                </a:ext>
              </a:extLst>
            </p:cNvPr>
            <p:cNvPicPr>
              <a:picLocks noChangeAspect="1"/>
            </p:cNvPicPr>
            <p:nvPr/>
          </p:nvPicPr>
          <p:blipFill>
            <a:blip r:embed="rId4">
              <a:alphaModFix amt="50000"/>
              <a:duotone>
                <a:prstClr val="black"/>
                <a:schemeClr val="accent1">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1079395">
              <a:off x="2062539" y="1943168"/>
              <a:ext cx="387698" cy="387698"/>
            </a:xfrm>
            <a:prstGeom prst="rect">
              <a:avLst/>
            </a:prstGeom>
          </p:spPr>
        </p:pic>
        <p:pic>
          <p:nvPicPr>
            <p:cNvPr id="12" name="Picture 11">
              <a:extLst>
                <a:ext uri="{FF2B5EF4-FFF2-40B4-BE49-F238E27FC236}">
                  <a16:creationId xmlns:a16="http://schemas.microsoft.com/office/drawing/2014/main" id="{6B1D24A6-D187-89E5-21D3-836001EE2F18}"/>
                </a:ext>
              </a:extLst>
            </p:cNvPr>
            <p:cNvPicPr>
              <a:picLocks noChangeAspect="1"/>
            </p:cNvPicPr>
            <p:nvPr/>
          </p:nvPicPr>
          <p:blipFill>
            <a:blip r:embed="rId4">
              <a:alphaModFix amt="50000"/>
              <a:duotone>
                <a:prstClr val="black"/>
                <a:schemeClr val="accent1">
                  <a:tint val="45000"/>
                  <a:satMod val="400000"/>
                </a:schemeClr>
              </a:duotone>
              <a:extLst>
                <a:ext uri="{BEBA8EAE-BF5A-486C-A8C5-ECC9F3942E4B}">
                  <a14:imgProps xmlns:a14="http://schemas.microsoft.com/office/drawing/2010/main">
                    <a14:imgLayer r:embed="rId8">
                      <a14:imgEffect>
                        <a14:saturation sat="0"/>
                      </a14:imgEffect>
                    </a14:imgLayer>
                  </a14:imgProps>
                </a:ext>
              </a:extLst>
            </a:blip>
            <a:stretch>
              <a:fillRect/>
            </a:stretch>
          </p:blipFill>
          <p:spPr>
            <a:xfrm rot="21079395">
              <a:off x="1939450" y="1866968"/>
              <a:ext cx="387698" cy="387698"/>
            </a:xfrm>
            <a:prstGeom prst="rect">
              <a:avLst/>
            </a:prstGeom>
          </p:spPr>
        </p:pic>
        <p:pic>
          <p:nvPicPr>
            <p:cNvPr id="13" name="Picture 12">
              <a:extLst>
                <a:ext uri="{FF2B5EF4-FFF2-40B4-BE49-F238E27FC236}">
                  <a16:creationId xmlns:a16="http://schemas.microsoft.com/office/drawing/2014/main" id="{4D2303A2-4938-C780-9A2C-9675C11B912D}"/>
                </a:ext>
              </a:extLst>
            </p:cNvPr>
            <p:cNvPicPr>
              <a:picLocks noChangeAspect="1"/>
            </p:cNvPicPr>
            <p:nvPr/>
          </p:nvPicPr>
          <p:blipFill>
            <a:blip r:embed="rId4">
              <a:alphaModFix amt="5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rot="21079395">
              <a:off x="2373205" y="1908000"/>
              <a:ext cx="387698" cy="387698"/>
            </a:xfrm>
            <a:prstGeom prst="rect">
              <a:avLst/>
            </a:prstGeom>
          </p:spPr>
        </p:pic>
        <p:pic>
          <p:nvPicPr>
            <p:cNvPr id="14" name="Picture 13">
              <a:extLst>
                <a:ext uri="{FF2B5EF4-FFF2-40B4-BE49-F238E27FC236}">
                  <a16:creationId xmlns:a16="http://schemas.microsoft.com/office/drawing/2014/main" id="{039301A6-F43B-9844-DF73-36F2D6ED7B1C}"/>
                </a:ext>
              </a:extLst>
            </p:cNvPr>
            <p:cNvPicPr>
              <a:picLocks noChangeAspect="1"/>
            </p:cNvPicPr>
            <p:nvPr/>
          </p:nvPicPr>
          <p:blipFill>
            <a:blip r:embed="rId4">
              <a:alphaModFix amt="50000"/>
              <a:duotone>
                <a:schemeClr val="bg2">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rot="21079395">
              <a:off x="2379065" y="1708706"/>
              <a:ext cx="387698" cy="387698"/>
            </a:xfrm>
            <a:prstGeom prst="rect">
              <a:avLst/>
            </a:prstGeom>
          </p:spPr>
        </p:pic>
        <p:sp>
          <p:nvSpPr>
            <p:cNvPr id="15" name="Rectangle 14">
              <a:extLst>
                <a:ext uri="{FF2B5EF4-FFF2-40B4-BE49-F238E27FC236}">
                  <a16:creationId xmlns:a16="http://schemas.microsoft.com/office/drawing/2014/main" id="{EF471D4B-7C59-C0A9-70C3-2AA9A2037B42}"/>
                </a:ext>
              </a:extLst>
            </p:cNvPr>
            <p:cNvSpPr/>
            <p:nvPr/>
          </p:nvSpPr>
          <p:spPr>
            <a:xfrm>
              <a:off x="1917811" y="1149388"/>
              <a:ext cx="1166446" cy="551609"/>
            </a:xfrm>
            <a:prstGeom prst="rect">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041CAD67-0808-0968-A6F2-B378A7B542A9}"/>
              </a:ext>
            </a:extLst>
          </p:cNvPr>
          <p:cNvSpPr/>
          <p:nvPr/>
        </p:nvSpPr>
        <p:spPr>
          <a:xfrm>
            <a:off x="3933092" y="2790092"/>
            <a:ext cx="351693" cy="246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0F5A9F8-C8B5-00B7-A58E-0B7D9C644A3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6989524" y="975316"/>
            <a:ext cx="1252602" cy="1722850"/>
          </a:xfrm>
          <a:prstGeom prst="rect">
            <a:avLst/>
          </a:prstGeom>
          <a:effectLst>
            <a:outerShdw blurRad="165100" dist="63500" algn="ctr" rotWithShape="0">
              <a:schemeClr val="bg1">
                <a:alpha val="76000"/>
              </a:schemeClr>
            </a:outerShdw>
          </a:effectLst>
        </p:spPr>
      </p:pic>
      <p:sp>
        <p:nvSpPr>
          <p:cNvPr id="19" name="Rectangle 18">
            <a:extLst>
              <a:ext uri="{FF2B5EF4-FFF2-40B4-BE49-F238E27FC236}">
                <a16:creationId xmlns:a16="http://schemas.microsoft.com/office/drawing/2014/main" id="{0528E2CA-D41E-E788-E0E3-39EEE47C0BC4}"/>
              </a:ext>
            </a:extLst>
          </p:cNvPr>
          <p:cNvSpPr/>
          <p:nvPr/>
        </p:nvSpPr>
        <p:spPr>
          <a:xfrm>
            <a:off x="1668379" y="3072063"/>
            <a:ext cx="2903621" cy="1403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133441"/>
      </p:ext>
    </p:extLst>
  </p:cSld>
  <p:clrMapOvr>
    <a:masterClrMapping/>
  </p:clrMapOvr>
  <mc:AlternateContent xmlns:mc="http://schemas.openxmlformats.org/markup-compatibility/2006" xmlns:p14="http://schemas.microsoft.com/office/powerpoint/2010/main">
    <mc:Choice Requires="p14">
      <p:transition spd="slow" p14:dur="1250" advTm="10709">
        <p:fade/>
      </p:transition>
    </mc:Choice>
    <mc:Fallback xmlns="">
      <p:transition spd="slow" advTm="10709">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a:t>HIV Capsid Assembly: Impact of </a:t>
            </a:r>
            <a:r>
              <a:rPr lang="en-US" dirty="0" err="1"/>
              <a:t>Lenacapavir</a:t>
            </a:r>
            <a:endParaRPr lang="en-US" dirty="0"/>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pic>
        <p:nvPicPr>
          <p:cNvPr id="5" name="Picture 4">
            <a:extLst>
              <a:ext uri="{FF2B5EF4-FFF2-40B4-BE49-F238E27FC236}">
                <a16:creationId xmlns:a16="http://schemas.microsoft.com/office/drawing/2014/main" id="{1610B995-AD78-6B9F-4968-B9AB6C0A565C}"/>
              </a:ext>
            </a:extLst>
          </p:cNvPr>
          <p:cNvPicPr>
            <a:picLocks noChangeAspect="1"/>
          </p:cNvPicPr>
          <p:nvPr/>
        </p:nvPicPr>
        <p:blipFill>
          <a:blip r:embed="rId2"/>
          <a:stretch>
            <a:fillRect/>
          </a:stretch>
        </p:blipFill>
        <p:spPr>
          <a:xfrm>
            <a:off x="228600" y="932163"/>
            <a:ext cx="8686800" cy="3860800"/>
          </a:xfrm>
          <a:prstGeom prst="rect">
            <a:avLst/>
          </a:prstGeom>
        </p:spPr>
      </p:pic>
      <p:sp>
        <p:nvSpPr>
          <p:cNvPr id="6" name="Arc 5">
            <a:extLst>
              <a:ext uri="{FF2B5EF4-FFF2-40B4-BE49-F238E27FC236}">
                <a16:creationId xmlns:a16="http://schemas.microsoft.com/office/drawing/2014/main" id="{024C0FD6-44DC-C435-E504-FAA19188E34B}"/>
              </a:ext>
            </a:extLst>
          </p:cNvPr>
          <p:cNvSpPr/>
          <p:nvPr/>
        </p:nvSpPr>
        <p:spPr>
          <a:xfrm rot="21162862">
            <a:off x="539665" y="3090966"/>
            <a:ext cx="658929" cy="691926"/>
          </a:xfrm>
          <a:prstGeom prst="arc">
            <a:avLst>
              <a:gd name="adj1" fmla="val 15375278"/>
              <a:gd name="adj2" fmla="val 0"/>
            </a:avLst>
          </a:prstGeom>
          <a:ln w="15875">
            <a:gradFill>
              <a:gsLst>
                <a:gs pos="2000">
                  <a:schemeClr val="bg1"/>
                </a:gs>
                <a:gs pos="12000">
                  <a:schemeClr val="tx1">
                    <a:lumMod val="65000"/>
                    <a:lumOff val="35000"/>
                  </a:schemeClr>
                </a:gs>
                <a:gs pos="100000">
                  <a:schemeClr val="tx1">
                    <a:lumMod val="65000"/>
                    <a:lumOff val="35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C929B462-FFC9-61BA-7F3E-DC6DED30F544}"/>
              </a:ext>
            </a:extLst>
          </p:cNvPr>
          <p:cNvPicPr>
            <a:picLocks noChangeAspect="1"/>
          </p:cNvPicPr>
          <p:nvPr/>
        </p:nvPicPr>
        <p:blipFill>
          <a:blip r:embed="rId3"/>
          <a:stretch>
            <a:fillRect/>
          </a:stretch>
        </p:blipFill>
        <p:spPr>
          <a:xfrm>
            <a:off x="432518" y="2947371"/>
            <a:ext cx="354229" cy="304713"/>
          </a:xfrm>
          <a:prstGeom prst="rect">
            <a:avLst/>
          </a:prstGeom>
        </p:spPr>
      </p:pic>
      <p:grpSp>
        <p:nvGrpSpPr>
          <p:cNvPr id="4" name="Group 3">
            <a:extLst>
              <a:ext uri="{FF2B5EF4-FFF2-40B4-BE49-F238E27FC236}">
                <a16:creationId xmlns:a16="http://schemas.microsoft.com/office/drawing/2014/main" id="{E8932934-C741-1149-5082-C07BC6405B69}"/>
              </a:ext>
            </a:extLst>
          </p:cNvPr>
          <p:cNvGrpSpPr/>
          <p:nvPr/>
        </p:nvGrpSpPr>
        <p:grpSpPr>
          <a:xfrm>
            <a:off x="3691591" y="2655279"/>
            <a:ext cx="821794" cy="765834"/>
            <a:chOff x="1664677" y="1149388"/>
            <a:chExt cx="1419580" cy="1181478"/>
          </a:xfrm>
        </p:grpSpPr>
        <p:sp>
          <p:nvSpPr>
            <p:cNvPr id="8" name="Rectangle 7">
              <a:extLst>
                <a:ext uri="{FF2B5EF4-FFF2-40B4-BE49-F238E27FC236}">
                  <a16:creationId xmlns:a16="http://schemas.microsoft.com/office/drawing/2014/main" id="{5D610123-5C1A-EF31-7E7C-46A30A9AB5F0}"/>
                </a:ext>
              </a:extLst>
            </p:cNvPr>
            <p:cNvSpPr/>
            <p:nvPr/>
          </p:nvSpPr>
          <p:spPr>
            <a:xfrm>
              <a:off x="1664677" y="1447799"/>
              <a:ext cx="1166446" cy="773723"/>
            </a:xfrm>
            <a:prstGeom prst="rect">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C4A2D4A-C099-871D-7080-30FB262D847E}"/>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rot="21079395">
              <a:off x="2232529" y="1866971"/>
              <a:ext cx="387698" cy="387698"/>
            </a:xfrm>
            <a:prstGeom prst="rect">
              <a:avLst/>
            </a:prstGeom>
          </p:spPr>
        </p:pic>
        <p:pic>
          <p:nvPicPr>
            <p:cNvPr id="10" name="Picture 9">
              <a:extLst>
                <a:ext uri="{FF2B5EF4-FFF2-40B4-BE49-F238E27FC236}">
                  <a16:creationId xmlns:a16="http://schemas.microsoft.com/office/drawing/2014/main" id="{60D04B51-1DD0-6841-C0E0-C26148B9ED1B}"/>
                </a:ext>
              </a:extLst>
            </p:cNvPr>
            <p:cNvPicPr>
              <a:picLocks noChangeAspect="1"/>
            </p:cNvPicPr>
            <p:nvPr/>
          </p:nvPicPr>
          <p:blipFill>
            <a:blip r:embed="rId4">
              <a:alphaModFix amt="5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rot="21079395">
              <a:off x="1746018" y="1943168"/>
              <a:ext cx="387698" cy="387698"/>
            </a:xfrm>
            <a:prstGeom prst="rect">
              <a:avLst/>
            </a:prstGeom>
          </p:spPr>
        </p:pic>
        <p:pic>
          <p:nvPicPr>
            <p:cNvPr id="11" name="Picture 10">
              <a:extLst>
                <a:ext uri="{FF2B5EF4-FFF2-40B4-BE49-F238E27FC236}">
                  <a16:creationId xmlns:a16="http://schemas.microsoft.com/office/drawing/2014/main" id="{42FAE94F-9CB5-4F16-9E97-2C1350EFAB59}"/>
                </a:ext>
              </a:extLst>
            </p:cNvPr>
            <p:cNvPicPr>
              <a:picLocks noChangeAspect="1"/>
            </p:cNvPicPr>
            <p:nvPr/>
          </p:nvPicPr>
          <p:blipFill>
            <a:blip r:embed="rId4">
              <a:alphaModFix amt="50000"/>
              <a:duotone>
                <a:prstClr val="black"/>
                <a:schemeClr val="accent1">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1079395">
              <a:off x="2062539" y="1943168"/>
              <a:ext cx="387698" cy="387698"/>
            </a:xfrm>
            <a:prstGeom prst="rect">
              <a:avLst/>
            </a:prstGeom>
          </p:spPr>
        </p:pic>
        <p:pic>
          <p:nvPicPr>
            <p:cNvPr id="12" name="Picture 11">
              <a:extLst>
                <a:ext uri="{FF2B5EF4-FFF2-40B4-BE49-F238E27FC236}">
                  <a16:creationId xmlns:a16="http://schemas.microsoft.com/office/drawing/2014/main" id="{6B1D24A6-D187-89E5-21D3-836001EE2F18}"/>
                </a:ext>
              </a:extLst>
            </p:cNvPr>
            <p:cNvPicPr>
              <a:picLocks noChangeAspect="1"/>
            </p:cNvPicPr>
            <p:nvPr/>
          </p:nvPicPr>
          <p:blipFill>
            <a:blip r:embed="rId4">
              <a:alphaModFix amt="50000"/>
              <a:duotone>
                <a:prstClr val="black"/>
                <a:schemeClr val="accent1">
                  <a:tint val="45000"/>
                  <a:satMod val="400000"/>
                </a:schemeClr>
              </a:duotone>
              <a:extLst>
                <a:ext uri="{BEBA8EAE-BF5A-486C-A8C5-ECC9F3942E4B}">
                  <a14:imgProps xmlns:a14="http://schemas.microsoft.com/office/drawing/2010/main">
                    <a14:imgLayer r:embed="rId8">
                      <a14:imgEffect>
                        <a14:saturation sat="0"/>
                      </a14:imgEffect>
                    </a14:imgLayer>
                  </a14:imgProps>
                </a:ext>
              </a:extLst>
            </a:blip>
            <a:stretch>
              <a:fillRect/>
            </a:stretch>
          </p:blipFill>
          <p:spPr>
            <a:xfrm rot="21079395">
              <a:off x="1939450" y="1866968"/>
              <a:ext cx="387698" cy="387698"/>
            </a:xfrm>
            <a:prstGeom prst="rect">
              <a:avLst/>
            </a:prstGeom>
          </p:spPr>
        </p:pic>
        <p:pic>
          <p:nvPicPr>
            <p:cNvPr id="13" name="Picture 12">
              <a:extLst>
                <a:ext uri="{FF2B5EF4-FFF2-40B4-BE49-F238E27FC236}">
                  <a16:creationId xmlns:a16="http://schemas.microsoft.com/office/drawing/2014/main" id="{4D2303A2-4938-C780-9A2C-9675C11B912D}"/>
                </a:ext>
              </a:extLst>
            </p:cNvPr>
            <p:cNvPicPr>
              <a:picLocks noChangeAspect="1"/>
            </p:cNvPicPr>
            <p:nvPr/>
          </p:nvPicPr>
          <p:blipFill>
            <a:blip r:embed="rId4">
              <a:alphaModFix amt="50000"/>
              <a:extLst>
                <a:ext uri="{BEBA8EAE-BF5A-486C-A8C5-ECC9F3942E4B}">
                  <a14:imgProps xmlns:a14="http://schemas.microsoft.com/office/drawing/2010/main">
                    <a14:imgLayer r:embed="rId9">
                      <a14:imgEffect>
                        <a14:saturation sat="0"/>
                      </a14:imgEffect>
                    </a14:imgLayer>
                  </a14:imgProps>
                </a:ext>
              </a:extLst>
            </a:blip>
            <a:stretch>
              <a:fillRect/>
            </a:stretch>
          </p:blipFill>
          <p:spPr>
            <a:xfrm rot="21079395">
              <a:off x="2373205" y="1908000"/>
              <a:ext cx="387698" cy="387698"/>
            </a:xfrm>
            <a:prstGeom prst="rect">
              <a:avLst/>
            </a:prstGeom>
          </p:spPr>
        </p:pic>
        <p:pic>
          <p:nvPicPr>
            <p:cNvPr id="14" name="Picture 13">
              <a:extLst>
                <a:ext uri="{FF2B5EF4-FFF2-40B4-BE49-F238E27FC236}">
                  <a16:creationId xmlns:a16="http://schemas.microsoft.com/office/drawing/2014/main" id="{039301A6-F43B-9844-DF73-36F2D6ED7B1C}"/>
                </a:ext>
              </a:extLst>
            </p:cNvPr>
            <p:cNvPicPr>
              <a:picLocks noChangeAspect="1"/>
            </p:cNvPicPr>
            <p:nvPr/>
          </p:nvPicPr>
          <p:blipFill>
            <a:blip r:embed="rId4">
              <a:alphaModFix amt="50000"/>
              <a:duotone>
                <a:schemeClr val="bg2">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rot="21079395">
              <a:off x="2379065" y="1708706"/>
              <a:ext cx="387698" cy="387698"/>
            </a:xfrm>
            <a:prstGeom prst="rect">
              <a:avLst/>
            </a:prstGeom>
          </p:spPr>
        </p:pic>
        <p:sp>
          <p:nvSpPr>
            <p:cNvPr id="15" name="Rectangle 14">
              <a:extLst>
                <a:ext uri="{FF2B5EF4-FFF2-40B4-BE49-F238E27FC236}">
                  <a16:creationId xmlns:a16="http://schemas.microsoft.com/office/drawing/2014/main" id="{EF471D4B-7C59-C0A9-70C3-2AA9A2037B42}"/>
                </a:ext>
              </a:extLst>
            </p:cNvPr>
            <p:cNvSpPr/>
            <p:nvPr/>
          </p:nvSpPr>
          <p:spPr>
            <a:xfrm>
              <a:off x="1917811" y="1149388"/>
              <a:ext cx="1166446" cy="551609"/>
            </a:xfrm>
            <a:prstGeom prst="rect">
              <a:avLst/>
            </a:prstGeom>
            <a:solidFill>
              <a:schemeClr val="bg1"/>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041CAD67-0808-0968-A6F2-B378A7B542A9}"/>
              </a:ext>
            </a:extLst>
          </p:cNvPr>
          <p:cNvSpPr/>
          <p:nvPr/>
        </p:nvSpPr>
        <p:spPr>
          <a:xfrm>
            <a:off x="3933092" y="2790092"/>
            <a:ext cx="351693" cy="246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0F5A9F8-C8B5-00B7-A58E-0B7D9C644A3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6989524" y="975316"/>
            <a:ext cx="1252602" cy="1722850"/>
          </a:xfrm>
          <a:prstGeom prst="rect">
            <a:avLst/>
          </a:prstGeom>
          <a:effectLst>
            <a:outerShdw blurRad="165100" dist="63500" algn="ctr" rotWithShape="0">
              <a:schemeClr val="bg1">
                <a:alpha val="76000"/>
              </a:schemeClr>
            </a:outerShdw>
          </a:effectLst>
        </p:spPr>
      </p:pic>
    </p:spTree>
    <p:extLst>
      <p:ext uri="{BB962C8B-B14F-4D97-AF65-F5344CB8AC3E}">
        <p14:creationId xmlns:p14="http://schemas.microsoft.com/office/powerpoint/2010/main" val="1432954603"/>
      </p:ext>
    </p:extLst>
  </p:cSld>
  <p:clrMapOvr>
    <a:masterClrMapping/>
  </p:clrMapOvr>
  <mc:AlternateContent xmlns:mc="http://schemas.openxmlformats.org/markup-compatibility/2006" xmlns:p14="http://schemas.microsoft.com/office/powerpoint/2010/main">
    <mc:Choice Requires="p14">
      <p:transition spd="slow" p14:dur="1250" advTm="32373">
        <p:fade/>
      </p:transition>
    </mc:Choice>
    <mc:Fallback xmlns="">
      <p:transition spd="slow" advTm="32373">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A920-D81B-87B2-D43B-B4E40DC630F3}"/>
              </a:ext>
            </a:extLst>
          </p:cNvPr>
          <p:cNvSpPr>
            <a:spLocks noGrp="1"/>
          </p:cNvSpPr>
          <p:nvPr>
            <p:ph type="title"/>
          </p:nvPr>
        </p:nvSpPr>
        <p:spPr>
          <a:xfrm>
            <a:off x="323469" y="105707"/>
            <a:ext cx="8497062" cy="818388"/>
          </a:xfrm>
        </p:spPr>
        <p:txBody>
          <a:bodyPr/>
          <a:lstStyle/>
          <a:p>
            <a:r>
              <a:rPr lang="en-US" dirty="0"/>
              <a:t>HIV Capsid Assembly: Impact of </a:t>
            </a:r>
            <a:r>
              <a:rPr lang="en-US" dirty="0" err="1"/>
              <a:t>Lenacapavir</a:t>
            </a:r>
            <a:endParaRPr lang="en-US" dirty="0"/>
          </a:p>
        </p:txBody>
      </p:sp>
      <p:sp>
        <p:nvSpPr>
          <p:cNvPr id="3" name="Text Placeholder 2">
            <a:extLst>
              <a:ext uri="{FF2B5EF4-FFF2-40B4-BE49-F238E27FC236}">
                <a16:creationId xmlns:a16="http://schemas.microsoft.com/office/drawing/2014/main" id="{585C16E2-B297-B1FB-DA44-7538350ADA6E}"/>
              </a:ext>
            </a:extLst>
          </p:cNvPr>
          <p:cNvSpPr>
            <a:spLocks noGrp="1"/>
          </p:cNvSpPr>
          <p:nvPr>
            <p:ph type="body" sz="quarter" idx="14"/>
          </p:nvPr>
        </p:nvSpPr>
        <p:spPr/>
        <p:txBody>
          <a:bodyPr/>
          <a:lstStyle/>
          <a:p>
            <a:r>
              <a:rPr lang="en-US" dirty="0"/>
              <a:t>Illustration: David H. Spach, MD and </a:t>
            </a:r>
            <a:r>
              <a:rPr lang="en-US" i="1" dirty="0"/>
              <a:t>Cognition Studio, Inc.</a:t>
            </a:r>
            <a:endParaRPr lang="en-US" dirty="0"/>
          </a:p>
        </p:txBody>
      </p:sp>
      <p:sp>
        <p:nvSpPr>
          <p:cNvPr id="25" name="Footer Placeholder 3">
            <a:extLst>
              <a:ext uri="{FF2B5EF4-FFF2-40B4-BE49-F238E27FC236}">
                <a16:creationId xmlns:a16="http://schemas.microsoft.com/office/drawing/2014/main" id="{37EDE30F-9583-BE68-0C93-8B11E6795514}"/>
              </a:ext>
            </a:extLst>
          </p:cNvPr>
          <p:cNvSpPr txBox="1">
            <a:spLocks/>
          </p:cNvSpPr>
          <p:nvPr/>
        </p:nvSpPr>
        <p:spPr>
          <a:xfrm>
            <a:off x="4017218" y="1153328"/>
            <a:ext cx="108375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Polymers </a:t>
            </a:r>
          </a:p>
        </p:txBody>
      </p:sp>
      <p:sp>
        <p:nvSpPr>
          <p:cNvPr id="26" name="Footer Placeholder 3">
            <a:extLst>
              <a:ext uri="{FF2B5EF4-FFF2-40B4-BE49-F238E27FC236}">
                <a16:creationId xmlns:a16="http://schemas.microsoft.com/office/drawing/2014/main" id="{64934E39-5282-C317-194C-C348C4A38431}"/>
              </a:ext>
            </a:extLst>
          </p:cNvPr>
          <p:cNvSpPr txBox="1">
            <a:spLocks/>
          </p:cNvSpPr>
          <p:nvPr/>
        </p:nvSpPr>
        <p:spPr>
          <a:xfrm>
            <a:off x="1426543" y="1153328"/>
            <a:ext cx="1231357"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Monomers </a:t>
            </a:r>
          </a:p>
        </p:txBody>
      </p:sp>
      <p:sp>
        <p:nvSpPr>
          <p:cNvPr id="40" name="Footer Placeholder 3">
            <a:extLst>
              <a:ext uri="{FF2B5EF4-FFF2-40B4-BE49-F238E27FC236}">
                <a16:creationId xmlns:a16="http://schemas.microsoft.com/office/drawing/2014/main" id="{C214DA59-FDB8-1660-F688-03F3C0BEC329}"/>
              </a:ext>
            </a:extLst>
          </p:cNvPr>
          <p:cNvSpPr txBox="1">
            <a:spLocks/>
          </p:cNvSpPr>
          <p:nvPr/>
        </p:nvSpPr>
        <p:spPr>
          <a:xfrm>
            <a:off x="6393573" y="1153328"/>
            <a:ext cx="1083758"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a:latin typeface="Calibri" panose="020F0502020204030204" pitchFamily="34" charset="0"/>
                <a:cs typeface="Calibri" panose="020F0502020204030204" pitchFamily="34" charset="0"/>
              </a:rPr>
              <a:t>Clusters </a:t>
            </a:r>
          </a:p>
        </p:txBody>
      </p:sp>
      <p:grpSp>
        <p:nvGrpSpPr>
          <p:cNvPr id="47" name="Group 46">
            <a:extLst>
              <a:ext uri="{FF2B5EF4-FFF2-40B4-BE49-F238E27FC236}">
                <a16:creationId xmlns:a16="http://schemas.microsoft.com/office/drawing/2014/main" id="{A8E17DFC-A090-9036-DEC3-D9FCF04E6A71}"/>
              </a:ext>
            </a:extLst>
          </p:cNvPr>
          <p:cNvGrpSpPr/>
          <p:nvPr/>
        </p:nvGrpSpPr>
        <p:grpSpPr>
          <a:xfrm>
            <a:off x="1283119" y="1581434"/>
            <a:ext cx="6577762" cy="3562066"/>
            <a:chOff x="2745258" y="2236719"/>
            <a:chExt cx="3699928" cy="2003628"/>
          </a:xfrm>
        </p:grpSpPr>
        <p:pic>
          <p:nvPicPr>
            <p:cNvPr id="21" name="Picture 20">
              <a:extLst>
                <a:ext uri="{FF2B5EF4-FFF2-40B4-BE49-F238E27FC236}">
                  <a16:creationId xmlns:a16="http://schemas.microsoft.com/office/drawing/2014/main" id="{89273E50-68FB-5DB0-37AF-9DA30318EBD1}"/>
                </a:ext>
              </a:extLst>
            </p:cNvPr>
            <p:cNvPicPr>
              <a:picLocks noChangeAspect="1"/>
            </p:cNvPicPr>
            <p:nvPr/>
          </p:nvPicPr>
          <p:blipFill>
            <a:blip r:embed="rId2"/>
            <a:stretch>
              <a:fillRect/>
            </a:stretch>
          </p:blipFill>
          <p:spPr>
            <a:xfrm>
              <a:off x="4298272" y="2236719"/>
              <a:ext cx="528931" cy="528931"/>
            </a:xfrm>
            <a:prstGeom prst="rect">
              <a:avLst/>
            </a:prstGeom>
            <a:effectLst>
              <a:outerShdw blurRad="50800" dist="38100" dir="5400000" algn="ctr" rotWithShape="0">
                <a:schemeClr val="tx1">
                  <a:alpha val="50000"/>
                </a:schemeClr>
              </a:outerShdw>
            </a:effectLst>
          </p:spPr>
        </p:pic>
        <p:pic>
          <p:nvPicPr>
            <p:cNvPr id="22" name="Picture 21">
              <a:extLst>
                <a:ext uri="{FF2B5EF4-FFF2-40B4-BE49-F238E27FC236}">
                  <a16:creationId xmlns:a16="http://schemas.microsoft.com/office/drawing/2014/main" id="{8A3B481A-ECD0-156B-4292-733D59EED8E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4272887" y="3466950"/>
              <a:ext cx="496643" cy="496643"/>
            </a:xfrm>
            <a:prstGeom prst="rect">
              <a:avLst/>
            </a:prstGeom>
            <a:effectLst>
              <a:outerShdw blurRad="50800" dist="38100" dir="5400000" algn="ctr" rotWithShape="0">
                <a:schemeClr val="tx1">
                  <a:alpha val="50000"/>
                </a:schemeClr>
              </a:outerShdw>
            </a:effectLst>
          </p:spPr>
        </p:pic>
        <p:sp>
          <p:nvSpPr>
            <p:cNvPr id="23" name="Footer Placeholder 3">
              <a:extLst>
                <a:ext uri="{FF2B5EF4-FFF2-40B4-BE49-F238E27FC236}">
                  <a16:creationId xmlns:a16="http://schemas.microsoft.com/office/drawing/2014/main" id="{2F993647-D2BC-BF6A-709C-B49E70AA5F69}"/>
                </a:ext>
              </a:extLst>
            </p:cNvPr>
            <p:cNvSpPr txBox="1">
              <a:spLocks/>
            </p:cNvSpPr>
            <p:nvPr/>
          </p:nvSpPr>
          <p:spPr>
            <a:xfrm>
              <a:off x="3970289" y="2504314"/>
              <a:ext cx="1220293" cy="617216"/>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Hexamer</a:t>
              </a:r>
            </a:p>
          </p:txBody>
        </p:sp>
        <p:sp>
          <p:nvSpPr>
            <p:cNvPr id="24" name="Footer Placeholder 3">
              <a:extLst>
                <a:ext uri="{FF2B5EF4-FFF2-40B4-BE49-F238E27FC236}">
                  <a16:creationId xmlns:a16="http://schemas.microsoft.com/office/drawing/2014/main" id="{B232D7F9-E493-67A8-6061-47A24DF4FEA7}"/>
                </a:ext>
              </a:extLst>
            </p:cNvPr>
            <p:cNvSpPr txBox="1">
              <a:spLocks/>
            </p:cNvSpPr>
            <p:nvPr/>
          </p:nvSpPr>
          <p:spPr>
            <a:xfrm>
              <a:off x="3949357" y="3803572"/>
              <a:ext cx="1240173" cy="436775"/>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300" dirty="0">
                  <a:latin typeface="Corbel" panose="020B0503020204020204" pitchFamily="34" charset="0"/>
                  <a:cs typeface="Arial"/>
                </a:rPr>
                <a:t>Pentamer</a:t>
              </a:r>
            </a:p>
          </p:txBody>
        </p:sp>
        <p:pic>
          <p:nvPicPr>
            <p:cNvPr id="27" name="Picture 26">
              <a:extLst>
                <a:ext uri="{FF2B5EF4-FFF2-40B4-BE49-F238E27FC236}">
                  <a16:creationId xmlns:a16="http://schemas.microsoft.com/office/drawing/2014/main" id="{12516E5A-21E6-6FF0-F2E8-D01EA70BA76D}"/>
                </a:ext>
              </a:extLst>
            </p:cNvPr>
            <p:cNvPicPr>
              <a:picLocks noChangeAspect="1"/>
            </p:cNvPicPr>
            <p:nvPr/>
          </p:nvPicPr>
          <p:blipFill>
            <a:blip r:embed="rId5"/>
            <a:stretch>
              <a:fillRect/>
            </a:stretch>
          </p:blipFill>
          <p:spPr>
            <a:xfrm rot="21227401">
              <a:off x="3013566" y="2761792"/>
              <a:ext cx="114985" cy="233804"/>
            </a:xfrm>
            <a:prstGeom prst="rect">
              <a:avLst/>
            </a:prstGeom>
            <a:effectLst>
              <a:outerShdw blurRad="50800" dist="38100" dir="5400000" algn="ctr" rotWithShape="0">
                <a:schemeClr val="tx1">
                  <a:alpha val="50000"/>
                </a:schemeClr>
              </a:outerShdw>
            </a:effectLst>
          </p:spPr>
        </p:pic>
        <p:cxnSp>
          <p:nvCxnSpPr>
            <p:cNvPr id="28" name="Straight Arrow Connector 27">
              <a:extLst>
                <a:ext uri="{FF2B5EF4-FFF2-40B4-BE49-F238E27FC236}">
                  <a16:creationId xmlns:a16="http://schemas.microsoft.com/office/drawing/2014/main" id="{6E52D9ED-A96C-6C2C-3490-C8BE79355660}"/>
                </a:ext>
              </a:extLst>
            </p:cNvPr>
            <p:cNvCxnSpPr>
              <a:cxnSpLocks/>
            </p:cNvCxnSpPr>
            <p:nvPr/>
          </p:nvCxnSpPr>
          <p:spPr>
            <a:xfrm flipV="1">
              <a:off x="3463976" y="2722437"/>
              <a:ext cx="628545" cy="250505"/>
            </a:xfrm>
            <a:prstGeom prst="straightConnector1">
              <a:avLst/>
            </a:prstGeom>
            <a:ln w="69850">
              <a:gradFill>
                <a:gsLst>
                  <a:gs pos="49000">
                    <a:schemeClr val="tx1">
                      <a:lumMod val="65000"/>
                      <a:lumOff val="35000"/>
                    </a:schemeClr>
                  </a:gs>
                  <a:gs pos="3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A90C7BA6-D07F-0FAA-0335-97598BEE6298}"/>
                </a:ext>
              </a:extLst>
            </p:cNvPr>
            <p:cNvPicPr>
              <a:picLocks noChangeAspect="1"/>
            </p:cNvPicPr>
            <p:nvPr/>
          </p:nvPicPr>
          <p:blipFill>
            <a:blip r:embed="rId5"/>
            <a:stretch>
              <a:fillRect/>
            </a:stretch>
          </p:blipFill>
          <p:spPr>
            <a:xfrm rot="21227401">
              <a:off x="3226662" y="2479955"/>
              <a:ext cx="114985" cy="233804"/>
            </a:xfrm>
            <a:prstGeom prst="rect">
              <a:avLst/>
            </a:prstGeom>
            <a:effectLst>
              <a:outerShdw blurRad="50800" dist="38100" dir="5400000" algn="ctr" rotWithShape="0">
                <a:schemeClr val="tx1">
                  <a:alpha val="50000"/>
                </a:schemeClr>
              </a:outerShdw>
            </a:effectLst>
          </p:spPr>
        </p:pic>
        <p:pic>
          <p:nvPicPr>
            <p:cNvPr id="30" name="Picture 29">
              <a:extLst>
                <a:ext uri="{FF2B5EF4-FFF2-40B4-BE49-F238E27FC236}">
                  <a16:creationId xmlns:a16="http://schemas.microsoft.com/office/drawing/2014/main" id="{1FD8F660-9E31-6E24-BF64-C8E50C26D1AD}"/>
                </a:ext>
              </a:extLst>
            </p:cNvPr>
            <p:cNvPicPr>
              <a:picLocks noChangeAspect="1"/>
            </p:cNvPicPr>
            <p:nvPr/>
          </p:nvPicPr>
          <p:blipFill>
            <a:blip r:embed="rId5"/>
            <a:stretch>
              <a:fillRect/>
            </a:stretch>
          </p:blipFill>
          <p:spPr>
            <a:xfrm rot="21227401">
              <a:off x="3233155" y="3449788"/>
              <a:ext cx="114985" cy="233804"/>
            </a:xfrm>
            <a:prstGeom prst="rect">
              <a:avLst/>
            </a:prstGeom>
            <a:effectLst>
              <a:outerShdw blurRad="50800" dist="38100" dir="5400000" algn="ctr" rotWithShape="0">
                <a:schemeClr val="tx1">
                  <a:alpha val="50000"/>
                </a:schemeClr>
              </a:outerShdw>
            </a:effectLst>
          </p:spPr>
        </p:pic>
        <p:pic>
          <p:nvPicPr>
            <p:cNvPr id="31" name="Picture 30">
              <a:extLst>
                <a:ext uri="{FF2B5EF4-FFF2-40B4-BE49-F238E27FC236}">
                  <a16:creationId xmlns:a16="http://schemas.microsoft.com/office/drawing/2014/main" id="{E6383D99-8E40-6E6A-D4B9-8F29BDD12777}"/>
                </a:ext>
              </a:extLst>
            </p:cNvPr>
            <p:cNvPicPr>
              <a:picLocks noChangeAspect="1"/>
            </p:cNvPicPr>
            <p:nvPr/>
          </p:nvPicPr>
          <p:blipFill>
            <a:blip r:embed="rId5"/>
            <a:stretch>
              <a:fillRect/>
            </a:stretch>
          </p:blipFill>
          <p:spPr>
            <a:xfrm rot="21227401">
              <a:off x="3013566" y="3167429"/>
              <a:ext cx="114985" cy="233804"/>
            </a:xfrm>
            <a:prstGeom prst="rect">
              <a:avLst/>
            </a:prstGeom>
            <a:effectLst>
              <a:outerShdw blurRad="50800" dist="38100" dir="5400000" algn="ctr" rotWithShape="0">
                <a:schemeClr val="tx1">
                  <a:alpha val="50000"/>
                </a:schemeClr>
              </a:outerShdw>
            </a:effectLst>
          </p:spPr>
        </p:pic>
        <p:pic>
          <p:nvPicPr>
            <p:cNvPr id="32" name="Picture 31">
              <a:extLst>
                <a:ext uri="{FF2B5EF4-FFF2-40B4-BE49-F238E27FC236}">
                  <a16:creationId xmlns:a16="http://schemas.microsoft.com/office/drawing/2014/main" id="{75B57C12-0550-47B0-0C42-C0C66BE013E3}"/>
                </a:ext>
              </a:extLst>
            </p:cNvPr>
            <p:cNvPicPr>
              <a:picLocks noChangeAspect="1"/>
            </p:cNvPicPr>
            <p:nvPr/>
          </p:nvPicPr>
          <p:blipFill>
            <a:blip r:embed="rId5"/>
            <a:stretch>
              <a:fillRect/>
            </a:stretch>
          </p:blipFill>
          <p:spPr>
            <a:xfrm rot="21227401">
              <a:off x="2745258" y="2946454"/>
              <a:ext cx="114985" cy="233804"/>
            </a:xfrm>
            <a:prstGeom prst="rect">
              <a:avLst/>
            </a:prstGeom>
            <a:effectLst>
              <a:outerShdw blurRad="50800" dist="38100" dir="5400000" algn="ctr" rotWithShape="0">
                <a:schemeClr val="tx1">
                  <a:alpha val="50000"/>
                </a:schemeClr>
              </a:outerShdw>
            </a:effectLst>
          </p:spPr>
        </p:pic>
        <p:pic>
          <p:nvPicPr>
            <p:cNvPr id="33" name="Picture 32">
              <a:extLst>
                <a:ext uri="{FF2B5EF4-FFF2-40B4-BE49-F238E27FC236}">
                  <a16:creationId xmlns:a16="http://schemas.microsoft.com/office/drawing/2014/main" id="{982EADF0-19B3-DB2C-B63E-64F5168E7708}"/>
                </a:ext>
              </a:extLst>
            </p:cNvPr>
            <p:cNvPicPr>
              <a:picLocks noChangeAspect="1"/>
            </p:cNvPicPr>
            <p:nvPr/>
          </p:nvPicPr>
          <p:blipFill>
            <a:blip r:embed="rId5"/>
            <a:stretch>
              <a:fillRect/>
            </a:stretch>
          </p:blipFill>
          <p:spPr>
            <a:xfrm rot="21227401">
              <a:off x="3282748" y="2921364"/>
              <a:ext cx="114985" cy="233804"/>
            </a:xfrm>
            <a:prstGeom prst="rect">
              <a:avLst/>
            </a:prstGeom>
            <a:effectLst>
              <a:outerShdw blurRad="50800" dist="38100" dir="5400000" algn="ctr" rotWithShape="0">
                <a:schemeClr val="tx1">
                  <a:alpha val="50000"/>
                </a:schemeClr>
              </a:outerShdw>
            </a:effectLst>
          </p:spPr>
        </p:pic>
        <p:cxnSp>
          <p:nvCxnSpPr>
            <p:cNvPr id="34" name="Straight Arrow Connector 33">
              <a:extLst>
                <a:ext uri="{FF2B5EF4-FFF2-40B4-BE49-F238E27FC236}">
                  <a16:creationId xmlns:a16="http://schemas.microsoft.com/office/drawing/2014/main" id="{526D242D-B030-C885-BA6F-E8BC6A34FDC0}"/>
                </a:ext>
              </a:extLst>
            </p:cNvPr>
            <p:cNvCxnSpPr>
              <a:cxnSpLocks/>
            </p:cNvCxnSpPr>
            <p:nvPr/>
          </p:nvCxnSpPr>
          <p:spPr>
            <a:xfrm>
              <a:off x="4970001" y="2576684"/>
              <a:ext cx="488741" cy="231815"/>
            </a:xfrm>
            <a:prstGeom prst="straightConnector1">
              <a:avLst/>
            </a:prstGeom>
            <a:ln w="50800">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E98368E-378B-9E2D-3FA7-542C8D51DE6E}"/>
                </a:ext>
              </a:extLst>
            </p:cNvPr>
            <p:cNvCxnSpPr>
              <a:cxnSpLocks/>
            </p:cNvCxnSpPr>
            <p:nvPr/>
          </p:nvCxnSpPr>
          <p:spPr>
            <a:xfrm flipV="1">
              <a:off x="4920860" y="3475473"/>
              <a:ext cx="548640" cy="188259"/>
            </a:xfrm>
            <a:prstGeom prst="straightConnector1">
              <a:avLst/>
            </a:prstGeom>
            <a:ln w="22225">
              <a:gradFill>
                <a:gsLst>
                  <a:gs pos="49000">
                    <a:schemeClr val="tx1">
                      <a:lumMod val="65000"/>
                      <a:lumOff val="35000"/>
                    </a:schemeClr>
                  </a:gs>
                  <a:gs pos="0">
                    <a:srgbClr val="D4E0E3">
                      <a:alpha val="50742"/>
                    </a:srgbClr>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CA222A7-E0FA-6C11-059C-369B1E7E1594}"/>
                </a:ext>
              </a:extLst>
            </p:cNvPr>
            <p:cNvCxnSpPr>
              <a:cxnSpLocks/>
            </p:cNvCxnSpPr>
            <p:nvPr/>
          </p:nvCxnSpPr>
          <p:spPr>
            <a:xfrm>
              <a:off x="3473417" y="3288506"/>
              <a:ext cx="527664" cy="203103"/>
            </a:xfrm>
            <a:prstGeom prst="straightConnector1">
              <a:avLst/>
            </a:prstGeom>
            <a:ln w="22225">
              <a:gradFill>
                <a:gsLst>
                  <a:gs pos="49000">
                    <a:schemeClr val="tx1">
                      <a:lumMod val="65000"/>
                      <a:lumOff val="35000"/>
                    </a:schemeClr>
                  </a:gs>
                  <a:gs pos="2000">
                    <a:schemeClr val="bg1"/>
                  </a:gs>
                  <a:gs pos="99000">
                    <a:schemeClr val="tx1">
                      <a:lumMod val="85000"/>
                      <a:lumOff val="15000"/>
                    </a:schemeClr>
                  </a:gs>
                </a:gsLst>
                <a:lin ang="0" scaled="0"/>
              </a:gra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6D92E74D-5DDF-52EA-908A-CCB137F7A1CF}"/>
                </a:ext>
              </a:extLst>
            </p:cNvPr>
            <p:cNvPicPr>
              <a:picLocks noChangeAspect="1"/>
            </p:cNvPicPr>
            <p:nvPr/>
          </p:nvPicPr>
          <p:blipFill>
            <a:blip r:embed="rId6"/>
            <a:stretch>
              <a:fillRect/>
            </a:stretch>
          </p:blipFill>
          <p:spPr>
            <a:xfrm>
              <a:off x="5467286" y="2571750"/>
              <a:ext cx="977900" cy="1041400"/>
            </a:xfrm>
            <a:prstGeom prst="rect">
              <a:avLst/>
            </a:prstGeom>
          </p:spPr>
        </p:pic>
        <p:cxnSp>
          <p:nvCxnSpPr>
            <p:cNvPr id="41" name="Straight Connector 40">
              <a:extLst>
                <a:ext uri="{FF2B5EF4-FFF2-40B4-BE49-F238E27FC236}">
                  <a16:creationId xmlns:a16="http://schemas.microsoft.com/office/drawing/2014/main" id="{3886E3CE-EE68-A251-57C2-B73B910775C4}"/>
                </a:ext>
              </a:extLst>
            </p:cNvPr>
            <p:cNvCxnSpPr>
              <a:cxnSpLocks/>
            </p:cNvCxnSpPr>
            <p:nvPr/>
          </p:nvCxnSpPr>
          <p:spPr>
            <a:xfrm>
              <a:off x="3781082" y="3194218"/>
              <a:ext cx="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6F12AB-056E-379F-2780-A29840FF75A9}"/>
                </a:ext>
              </a:extLst>
            </p:cNvPr>
            <p:cNvCxnSpPr>
              <a:cxnSpLocks/>
            </p:cNvCxnSpPr>
            <p:nvPr/>
          </p:nvCxnSpPr>
          <p:spPr>
            <a:xfrm>
              <a:off x="3733800" y="3194218"/>
              <a:ext cx="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BA76A4-F3CA-FDE8-8253-B12E2BC15767}"/>
                </a:ext>
              </a:extLst>
            </p:cNvPr>
            <p:cNvCxnSpPr>
              <a:cxnSpLocks/>
            </p:cNvCxnSpPr>
            <p:nvPr/>
          </p:nvCxnSpPr>
          <p:spPr>
            <a:xfrm>
              <a:off x="5240907" y="3346618"/>
              <a:ext cx="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AD090B7-2A80-F885-982B-1BA4A5DAC0E5}"/>
                </a:ext>
              </a:extLst>
            </p:cNvPr>
            <p:cNvCxnSpPr>
              <a:cxnSpLocks/>
            </p:cNvCxnSpPr>
            <p:nvPr/>
          </p:nvCxnSpPr>
          <p:spPr>
            <a:xfrm>
              <a:off x="5193625" y="3346618"/>
              <a:ext cx="0" cy="457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6" name="Picture 45">
            <a:extLst>
              <a:ext uri="{FF2B5EF4-FFF2-40B4-BE49-F238E27FC236}">
                <a16:creationId xmlns:a16="http://schemas.microsoft.com/office/drawing/2014/main" id="{85D79CCB-0C29-60A4-BAFD-FDCB88EF2B3A}"/>
              </a:ext>
            </a:extLst>
          </p:cNvPr>
          <p:cNvPicPr>
            <a:picLocks noChangeAspect="1"/>
          </p:cNvPicPr>
          <p:nvPr/>
        </p:nvPicPr>
        <p:blipFill>
          <a:blip r:embed="rId7"/>
          <a:stretch>
            <a:fillRect/>
          </a:stretch>
        </p:blipFill>
        <p:spPr>
          <a:xfrm>
            <a:off x="3052889" y="4189318"/>
            <a:ext cx="354229" cy="304713"/>
          </a:xfrm>
          <a:prstGeom prst="rect">
            <a:avLst/>
          </a:prstGeom>
        </p:spPr>
      </p:pic>
      <p:pic>
        <p:nvPicPr>
          <p:cNvPr id="48" name="Picture 47">
            <a:extLst>
              <a:ext uri="{FF2B5EF4-FFF2-40B4-BE49-F238E27FC236}">
                <a16:creationId xmlns:a16="http://schemas.microsoft.com/office/drawing/2014/main" id="{1A3EAA58-7504-8F3D-DDFA-FBCE926A2E14}"/>
              </a:ext>
            </a:extLst>
          </p:cNvPr>
          <p:cNvPicPr>
            <a:picLocks noChangeAspect="1"/>
          </p:cNvPicPr>
          <p:nvPr/>
        </p:nvPicPr>
        <p:blipFill>
          <a:blip r:embed="rId7"/>
          <a:stretch>
            <a:fillRect/>
          </a:stretch>
        </p:blipFill>
        <p:spPr>
          <a:xfrm>
            <a:off x="2673026" y="4191593"/>
            <a:ext cx="354229" cy="304713"/>
          </a:xfrm>
          <a:prstGeom prst="rect">
            <a:avLst/>
          </a:prstGeom>
        </p:spPr>
      </p:pic>
      <p:sp>
        <p:nvSpPr>
          <p:cNvPr id="49" name="Footer Placeholder 3">
            <a:extLst>
              <a:ext uri="{FF2B5EF4-FFF2-40B4-BE49-F238E27FC236}">
                <a16:creationId xmlns:a16="http://schemas.microsoft.com/office/drawing/2014/main" id="{F3E709F1-B18B-7A95-0E37-33185DC61AC0}"/>
              </a:ext>
            </a:extLst>
          </p:cNvPr>
          <p:cNvSpPr txBox="1">
            <a:spLocks/>
          </p:cNvSpPr>
          <p:nvPr/>
        </p:nvSpPr>
        <p:spPr>
          <a:xfrm>
            <a:off x="2446696" y="4405063"/>
            <a:ext cx="1268655" cy="473453"/>
          </a:xfrm>
          <a:prstGeom prst="rect">
            <a:avLst/>
          </a:prstGeom>
          <a:noFill/>
        </p:spPr>
        <p:txBody>
          <a:bodyPr vert="horz" lIns="68589" tIns="34295" rIns="68589" bIns="34295" rtlCol="0" anchor="ctr"/>
          <a:lstStyle/>
          <a:p>
            <a:pPr algn="ctr" defTabSz="685891" eaLnBrk="1" fontAlgn="auto" hangingPunct="1">
              <a:spcBef>
                <a:spcPts val="0"/>
              </a:spcBef>
              <a:spcAft>
                <a:spcPts val="0"/>
              </a:spcAft>
              <a:defRPr/>
            </a:pPr>
            <a:r>
              <a:rPr lang="en-US" sz="1600" dirty="0" err="1">
                <a:latin typeface="Calibri" panose="020F0502020204030204" pitchFamily="34" charset="0"/>
                <a:cs typeface="Calibri" panose="020F0502020204030204" pitchFamily="34" charset="0"/>
              </a:rPr>
              <a:t>Lenacapavir</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7720200"/>
      </p:ext>
    </p:extLst>
  </p:cSld>
  <p:clrMapOvr>
    <a:masterClrMapping/>
  </p:clrMapOvr>
  <mc:AlternateContent xmlns:mc="http://schemas.openxmlformats.org/markup-compatibility/2006" xmlns:p14="http://schemas.microsoft.com/office/powerpoint/2010/main">
    <mc:Choice Requires="p14">
      <p:transition spd="slow" p14:dur="1250" advTm="21088">
        <p:fade/>
      </p:transition>
    </mc:Choice>
    <mc:Fallback xmlns="">
      <p:transition spd="slow" advTm="2108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5A43D-81BD-2817-7081-378DC63F8DEE}"/>
              </a:ext>
            </a:extLst>
          </p:cNvPr>
          <p:cNvSpPr>
            <a:spLocks noGrp="1"/>
          </p:cNvSpPr>
          <p:nvPr>
            <p:ph type="title"/>
          </p:nvPr>
        </p:nvSpPr>
        <p:spPr/>
        <p:txBody>
          <a:bodyPr/>
          <a:lstStyle/>
          <a:p>
            <a:r>
              <a:rPr lang="en-US" dirty="0"/>
              <a:t>HIV Capsid Structure and Function</a:t>
            </a:r>
          </a:p>
        </p:txBody>
      </p:sp>
    </p:spTree>
    <p:extLst>
      <p:ext uri="{BB962C8B-B14F-4D97-AF65-F5344CB8AC3E}">
        <p14:creationId xmlns:p14="http://schemas.microsoft.com/office/powerpoint/2010/main" val="2555481665"/>
      </p:ext>
    </p:extLst>
  </p:cSld>
  <p:clrMapOvr>
    <a:masterClrMapping/>
  </p:clrMapOvr>
  <p:transition spd="slow" advTm="20362"/>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AC4C-1623-50A1-3635-492068F223C1}"/>
              </a:ext>
            </a:extLst>
          </p:cNvPr>
          <p:cNvSpPr>
            <a:spLocks noGrp="1"/>
          </p:cNvSpPr>
          <p:nvPr>
            <p:ph type="title"/>
          </p:nvPr>
        </p:nvSpPr>
        <p:spPr/>
        <p:txBody>
          <a:bodyPr/>
          <a:lstStyle/>
          <a:p>
            <a:r>
              <a:rPr lang="en-US" dirty="0" err="1"/>
              <a:t>Lenacapavir</a:t>
            </a:r>
            <a:endParaRPr lang="en-US" dirty="0"/>
          </a:p>
        </p:txBody>
      </p:sp>
    </p:spTree>
    <p:extLst>
      <p:ext uri="{BB962C8B-B14F-4D97-AF65-F5344CB8AC3E}">
        <p14:creationId xmlns:p14="http://schemas.microsoft.com/office/powerpoint/2010/main" val="2242838481"/>
      </p:ext>
    </p:extLst>
  </p:cSld>
  <p:clrMapOvr>
    <a:masterClrMapping/>
  </p:clrMapOvr>
  <p:transition spd="slow" advTm="14741"/>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3">
            <a:extLst>
              <a:ext uri="{FF2B5EF4-FFF2-40B4-BE49-F238E27FC236}">
                <a16:creationId xmlns:a16="http://schemas.microsoft.com/office/drawing/2014/main" id="{2F82B69E-971A-8DD1-1209-80D1ECCDCF03}"/>
              </a:ext>
            </a:extLst>
          </p:cNvPr>
          <p:cNvSpPr>
            <a:spLocks noChangeArrowheads="1"/>
          </p:cNvSpPr>
          <p:nvPr/>
        </p:nvSpPr>
        <p:spPr bwMode="auto">
          <a:xfrm>
            <a:off x="5069176" y="1168147"/>
            <a:ext cx="3276600" cy="448617"/>
          </a:xfrm>
          <a:prstGeom prst="rect">
            <a:avLst/>
          </a:prstGeom>
          <a:solidFill>
            <a:srgbClr val="E7AF21">
              <a:alpha val="45930"/>
            </a:srgbClr>
          </a:solidFill>
          <a:ln w="19050">
            <a:noFill/>
            <a:miter lim="800000"/>
            <a:headEnd/>
            <a:tailEnd/>
          </a:ln>
        </p:spPr>
        <p:txBody>
          <a:bodyPr wrap="square" tIns="137160" bIns="68580" anchor="ctr">
            <a:prstTxWarp prst="textNoShape">
              <a:avLst/>
            </a:prstTxWarp>
          </a:bodyPr>
          <a:lstStyle/>
          <a:p>
            <a:pPr algn="ctr" eaLnBrk="1" hangingPunct="1">
              <a:lnSpc>
                <a:spcPts val="1200"/>
              </a:lnSpc>
            </a:pPr>
            <a:r>
              <a:rPr lang="en-US" sz="1400" b="1" dirty="0">
                <a:solidFill>
                  <a:srgbClr val="000000"/>
                </a:solidFill>
                <a:latin typeface="Arial" pitchFamily="-107" charset="0"/>
                <a:ea typeface="Arial" pitchFamily="-107" charset="0"/>
                <a:cs typeface="Arial" pitchFamily="-107" charset="0"/>
              </a:rPr>
              <a:t>Subcutaneous </a:t>
            </a:r>
            <a:r>
              <a:rPr lang="en-US" sz="1400" b="1" dirty="0" err="1">
                <a:solidFill>
                  <a:srgbClr val="000000"/>
                </a:solidFill>
                <a:latin typeface="Arial" pitchFamily="-107" charset="0"/>
                <a:ea typeface="Arial" pitchFamily="-107" charset="0"/>
                <a:cs typeface="Arial" pitchFamily="-107" charset="0"/>
              </a:rPr>
              <a:t>Lenacapavir</a:t>
            </a:r>
            <a:endParaRPr lang="en-US" sz="1400" b="1" dirty="0">
              <a:solidFill>
                <a:srgbClr val="000000"/>
              </a:solidFill>
              <a:latin typeface="Arial" pitchFamily="-107" charset="0"/>
              <a:ea typeface="Arial" pitchFamily="-107" charset="0"/>
              <a:cs typeface="Arial" pitchFamily="-107" charset="0"/>
            </a:endParaRPr>
          </a:p>
        </p:txBody>
      </p:sp>
      <p:sp>
        <p:nvSpPr>
          <p:cNvPr id="55" name="Rectangle 3">
            <a:extLst>
              <a:ext uri="{FF2B5EF4-FFF2-40B4-BE49-F238E27FC236}">
                <a16:creationId xmlns:a16="http://schemas.microsoft.com/office/drawing/2014/main" id="{431C4AF9-6B69-4F19-8C59-BC04ABD5E1AD}"/>
              </a:ext>
            </a:extLst>
          </p:cNvPr>
          <p:cNvSpPr>
            <a:spLocks noChangeArrowheads="1"/>
          </p:cNvSpPr>
          <p:nvPr/>
        </p:nvSpPr>
        <p:spPr bwMode="auto">
          <a:xfrm>
            <a:off x="5085917" y="4146875"/>
            <a:ext cx="3276600" cy="342900"/>
          </a:xfrm>
          <a:prstGeom prst="rect">
            <a:avLst/>
          </a:prstGeom>
          <a:solidFill>
            <a:schemeClr val="bg1">
              <a:lumMod val="85000"/>
            </a:schemeClr>
          </a:solidFill>
          <a:ln w="19050">
            <a:noFill/>
            <a:miter lim="800000"/>
            <a:headEnd/>
            <a:tailEnd/>
          </a:ln>
        </p:spPr>
        <p:txBody>
          <a:bodyPr wrap="square" tIns="137160" bIns="68580" anchor="ctr">
            <a:prstTxWarp prst="textNoShape">
              <a:avLst/>
            </a:prstTxWarp>
          </a:bodyPr>
          <a:lstStyle/>
          <a:p>
            <a:pPr algn="ctr" eaLnBrk="1" hangingPunct="1">
              <a:lnSpc>
                <a:spcPts val="1200"/>
              </a:lnSpc>
            </a:pPr>
            <a:r>
              <a:rPr lang="en-US" sz="1400" dirty="0">
                <a:solidFill>
                  <a:srgbClr val="000000"/>
                </a:solidFill>
                <a:latin typeface="Arial" pitchFamily="-107" charset="0"/>
                <a:ea typeface="Arial" pitchFamily="-107" charset="0"/>
                <a:cs typeface="Arial" pitchFamily="-107" charset="0"/>
              </a:rPr>
              <a:t>Administer as Subcutaneous Injection</a:t>
            </a:r>
          </a:p>
        </p:txBody>
      </p:sp>
      <p:sp>
        <p:nvSpPr>
          <p:cNvPr id="45" name="Rectangle 3">
            <a:extLst>
              <a:ext uri="{FF2B5EF4-FFF2-40B4-BE49-F238E27FC236}">
                <a16:creationId xmlns:a16="http://schemas.microsoft.com/office/drawing/2014/main" id="{EC5FA3E3-84D5-8A23-D293-A2823025C843}"/>
              </a:ext>
            </a:extLst>
          </p:cNvPr>
          <p:cNvSpPr>
            <a:spLocks noChangeArrowheads="1"/>
          </p:cNvSpPr>
          <p:nvPr/>
        </p:nvSpPr>
        <p:spPr bwMode="auto">
          <a:xfrm>
            <a:off x="853356" y="4146875"/>
            <a:ext cx="3276600" cy="342900"/>
          </a:xfrm>
          <a:prstGeom prst="rect">
            <a:avLst/>
          </a:prstGeom>
          <a:solidFill>
            <a:schemeClr val="bg1">
              <a:lumMod val="85000"/>
            </a:schemeClr>
          </a:solidFill>
          <a:ln w="19050">
            <a:noFill/>
            <a:miter lim="800000"/>
            <a:headEnd/>
            <a:tailEnd/>
          </a:ln>
        </p:spPr>
        <p:txBody>
          <a:bodyPr wrap="square" tIns="137160" bIns="68580" anchor="ctr">
            <a:prstTxWarp prst="textNoShape">
              <a:avLst/>
            </a:prstTxWarp>
          </a:bodyPr>
          <a:lstStyle/>
          <a:p>
            <a:pPr algn="ctr" eaLnBrk="1" hangingPunct="1">
              <a:lnSpc>
                <a:spcPts val="1200"/>
              </a:lnSpc>
            </a:pPr>
            <a:r>
              <a:rPr lang="en-US" sz="1400" dirty="0">
                <a:solidFill>
                  <a:srgbClr val="000000"/>
                </a:solidFill>
                <a:latin typeface="Arial" pitchFamily="-107" charset="0"/>
                <a:ea typeface="Arial" pitchFamily="-107" charset="0"/>
                <a:cs typeface="Arial" pitchFamily="-107" charset="0"/>
              </a:rPr>
              <a:t>Take with or without food</a:t>
            </a:r>
          </a:p>
        </p:txBody>
      </p:sp>
      <p:sp>
        <p:nvSpPr>
          <p:cNvPr id="2" name="Title 1"/>
          <p:cNvSpPr>
            <a:spLocks noGrp="1"/>
          </p:cNvSpPr>
          <p:nvPr>
            <p:ph type="title"/>
          </p:nvPr>
        </p:nvSpPr>
        <p:spPr/>
        <p:txBody>
          <a:bodyPr/>
          <a:lstStyle/>
          <a:p>
            <a:r>
              <a:rPr lang="en-US" dirty="0" err="1"/>
              <a:t>Lenacapavir</a:t>
            </a:r>
            <a:r>
              <a:rPr lang="en-US" dirty="0"/>
              <a:t> (</a:t>
            </a:r>
            <a:r>
              <a:rPr lang="en-US" i="1" dirty="0" err="1"/>
              <a:t>Sunlenca</a:t>
            </a:r>
            <a:r>
              <a:rPr lang="en-US" dirty="0"/>
              <a:t>)</a:t>
            </a:r>
          </a:p>
        </p:txBody>
      </p:sp>
      <p:sp>
        <p:nvSpPr>
          <p:cNvPr id="18" name="Rectangle 17">
            <a:extLst>
              <a:ext uri="{FF2B5EF4-FFF2-40B4-BE49-F238E27FC236}">
                <a16:creationId xmlns:a16="http://schemas.microsoft.com/office/drawing/2014/main" id="{4DF44896-F940-E4B6-39D0-20B7C0216F05}"/>
              </a:ext>
            </a:extLst>
          </p:cNvPr>
          <p:cNvSpPr/>
          <p:nvPr/>
        </p:nvSpPr>
        <p:spPr>
          <a:xfrm>
            <a:off x="5073593" y="1168148"/>
            <a:ext cx="3276600" cy="3328316"/>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a:extLst>
              <a:ext uri="{FF2B5EF4-FFF2-40B4-BE49-F238E27FC236}">
                <a16:creationId xmlns:a16="http://schemas.microsoft.com/office/drawing/2014/main" id="{4B38A4BD-8475-1369-0115-F01685BEF274}"/>
              </a:ext>
            </a:extLst>
          </p:cNvPr>
          <p:cNvSpPr/>
          <p:nvPr/>
        </p:nvSpPr>
        <p:spPr>
          <a:xfrm>
            <a:off x="853356" y="1168148"/>
            <a:ext cx="3276600" cy="3328316"/>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ounded Rectangle 27">
            <a:extLst>
              <a:ext uri="{FF2B5EF4-FFF2-40B4-BE49-F238E27FC236}">
                <a16:creationId xmlns:a16="http://schemas.microsoft.com/office/drawing/2014/main" id="{B90E7D98-6B39-959B-152F-012BAA18E7D8}"/>
              </a:ext>
            </a:extLst>
          </p:cNvPr>
          <p:cNvSpPr/>
          <p:nvPr/>
        </p:nvSpPr>
        <p:spPr>
          <a:xfrm>
            <a:off x="1566285" y="3120345"/>
            <a:ext cx="1737211" cy="29946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rgbClr val="997200"/>
                </a:solidFill>
              </a:rPr>
              <a:t>300 mg tablets</a:t>
            </a:r>
          </a:p>
        </p:txBody>
      </p:sp>
      <p:sp>
        <p:nvSpPr>
          <p:cNvPr id="54" name="Rounded Rectangle 53">
            <a:extLst>
              <a:ext uri="{FF2B5EF4-FFF2-40B4-BE49-F238E27FC236}">
                <a16:creationId xmlns:a16="http://schemas.microsoft.com/office/drawing/2014/main" id="{1E3169E5-1D87-FDAF-4FA4-9B4626FD922C}"/>
              </a:ext>
            </a:extLst>
          </p:cNvPr>
          <p:cNvSpPr/>
          <p:nvPr/>
        </p:nvSpPr>
        <p:spPr>
          <a:xfrm>
            <a:off x="5299367" y="3482722"/>
            <a:ext cx="2763982" cy="299461"/>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rgbClr val="997200"/>
                </a:solidFill>
              </a:rPr>
              <a:t>1.5 mL vial = 463.5 mg</a:t>
            </a:r>
          </a:p>
        </p:txBody>
      </p:sp>
      <p:pic>
        <p:nvPicPr>
          <p:cNvPr id="4" name="Picture 3">
            <a:extLst>
              <a:ext uri="{FF2B5EF4-FFF2-40B4-BE49-F238E27FC236}">
                <a16:creationId xmlns:a16="http://schemas.microsoft.com/office/drawing/2014/main" id="{BE8C917D-A79F-5F4C-2C8B-85676F6ABC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500"/>
                    </a14:imgEffect>
                    <a14:imgEffect>
                      <a14:saturation sat="300000"/>
                    </a14:imgEffect>
                    <a14:imgEffect>
                      <a14:brightnessContrast bright="40000" contrast="-20000"/>
                    </a14:imgEffect>
                  </a14:imgLayer>
                </a14:imgProps>
              </a:ext>
            </a:extLst>
          </a:blip>
          <a:stretch>
            <a:fillRect/>
          </a:stretch>
        </p:blipFill>
        <p:spPr>
          <a:xfrm>
            <a:off x="6376524" y="1743158"/>
            <a:ext cx="649918" cy="1657184"/>
          </a:xfrm>
          <a:prstGeom prst="rect">
            <a:avLst/>
          </a:prstGeom>
          <a:solidFill>
            <a:schemeClr val="bg1"/>
          </a:solidFill>
        </p:spPr>
      </p:pic>
      <p:grpSp>
        <p:nvGrpSpPr>
          <p:cNvPr id="5" name="Group 4">
            <a:extLst>
              <a:ext uri="{FF2B5EF4-FFF2-40B4-BE49-F238E27FC236}">
                <a16:creationId xmlns:a16="http://schemas.microsoft.com/office/drawing/2014/main" id="{1C225110-6CCF-2176-01E1-896E949944FC}"/>
              </a:ext>
            </a:extLst>
          </p:cNvPr>
          <p:cNvGrpSpPr/>
          <p:nvPr/>
        </p:nvGrpSpPr>
        <p:grpSpPr>
          <a:xfrm rot="12806672">
            <a:off x="2344378" y="2052450"/>
            <a:ext cx="336027" cy="894844"/>
            <a:chOff x="2657452" y="1948734"/>
            <a:chExt cx="140987" cy="315677"/>
          </a:xfrm>
        </p:grpSpPr>
        <p:sp>
          <p:nvSpPr>
            <p:cNvPr id="6" name="Rounded Rectangle 5">
              <a:extLst>
                <a:ext uri="{FF2B5EF4-FFF2-40B4-BE49-F238E27FC236}">
                  <a16:creationId xmlns:a16="http://schemas.microsoft.com/office/drawing/2014/main" id="{7A6912CD-5B29-1D94-AAE0-BD9C55F2BF70}"/>
                </a:ext>
              </a:extLst>
            </p:cNvPr>
            <p:cNvSpPr/>
            <p:nvPr/>
          </p:nvSpPr>
          <p:spPr>
            <a:xfrm flipH="1">
              <a:off x="2657452"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1BB0A0C5-22F0-0062-62F6-C513A51D45DD}"/>
                </a:ext>
              </a:extLst>
            </p:cNvPr>
            <p:cNvSpPr/>
            <p:nvPr/>
          </p:nvSpPr>
          <p:spPr>
            <a:xfrm rot="13274838">
              <a:off x="2693977" y="2178253"/>
              <a:ext cx="104462" cy="86158"/>
            </a:xfrm>
            <a:prstGeom prst="ellipse">
              <a:avLst/>
            </a:prstGeom>
            <a:solidFill>
              <a:schemeClr val="bg1">
                <a:alpha val="95383"/>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3">
            <a:extLst>
              <a:ext uri="{FF2B5EF4-FFF2-40B4-BE49-F238E27FC236}">
                <a16:creationId xmlns:a16="http://schemas.microsoft.com/office/drawing/2014/main" id="{E07F22C0-B296-92E8-219D-E38E3A0A34EF}"/>
              </a:ext>
            </a:extLst>
          </p:cNvPr>
          <p:cNvSpPr>
            <a:spLocks noChangeArrowheads="1"/>
          </p:cNvSpPr>
          <p:nvPr/>
        </p:nvSpPr>
        <p:spPr bwMode="auto">
          <a:xfrm>
            <a:off x="838200" y="1168147"/>
            <a:ext cx="3309730" cy="448617"/>
          </a:xfrm>
          <a:prstGeom prst="rect">
            <a:avLst/>
          </a:prstGeom>
          <a:solidFill>
            <a:srgbClr val="E7AF21">
              <a:alpha val="45930"/>
            </a:srgbClr>
          </a:solidFill>
          <a:ln w="19050">
            <a:noFill/>
            <a:miter lim="800000"/>
            <a:headEnd/>
            <a:tailEnd/>
          </a:ln>
        </p:spPr>
        <p:txBody>
          <a:bodyPr wrap="square" tIns="137160" bIns="68580" anchor="ctr">
            <a:prstTxWarp prst="textNoShape">
              <a:avLst/>
            </a:prstTxWarp>
          </a:bodyPr>
          <a:lstStyle/>
          <a:p>
            <a:pPr algn="ctr" eaLnBrk="1" hangingPunct="1">
              <a:lnSpc>
                <a:spcPts val="1200"/>
              </a:lnSpc>
            </a:pPr>
            <a:r>
              <a:rPr lang="en-US" sz="1400" b="1" dirty="0">
                <a:solidFill>
                  <a:srgbClr val="000000"/>
                </a:solidFill>
                <a:latin typeface="Arial" pitchFamily="-107" charset="0"/>
                <a:ea typeface="Arial" pitchFamily="-107" charset="0"/>
                <a:cs typeface="Arial" pitchFamily="-107" charset="0"/>
              </a:rPr>
              <a:t>Oral </a:t>
            </a:r>
            <a:r>
              <a:rPr lang="en-US" sz="1400" b="1" dirty="0" err="1">
                <a:solidFill>
                  <a:srgbClr val="000000"/>
                </a:solidFill>
                <a:latin typeface="Arial" pitchFamily="-107" charset="0"/>
                <a:ea typeface="Arial" pitchFamily="-107" charset="0"/>
                <a:cs typeface="Arial" pitchFamily="-107" charset="0"/>
              </a:rPr>
              <a:t>Lenacapavir</a:t>
            </a:r>
            <a:endParaRPr lang="en-US" sz="1400" b="1" dirty="0">
              <a:solidFill>
                <a:srgbClr val="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4213186791"/>
      </p:ext>
    </p:extLst>
  </p:cSld>
  <p:clrMapOvr>
    <a:masterClrMapping/>
  </p:clrMapOvr>
  <mc:AlternateContent xmlns:mc="http://schemas.openxmlformats.org/markup-compatibility/2006" xmlns:p14="http://schemas.microsoft.com/office/powerpoint/2010/main">
    <mc:Choice Requires="p14">
      <p:transition spd="slow" p14:dur="1250" advTm="30346">
        <p:fade/>
      </p:transition>
    </mc:Choice>
    <mc:Fallback xmlns="">
      <p:transition spd="slow" advTm="30346">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49DAD5-BF2C-D869-F61A-76ECA4863C63}"/>
              </a:ext>
            </a:extLst>
          </p:cNvPr>
          <p:cNvSpPr>
            <a:spLocks noGrp="1"/>
          </p:cNvSpPr>
          <p:nvPr>
            <p:ph type="title"/>
          </p:nvPr>
        </p:nvSpPr>
        <p:spPr/>
        <p:txBody>
          <a:bodyPr/>
          <a:lstStyle/>
          <a:p>
            <a:r>
              <a:rPr lang="en-US" dirty="0" err="1"/>
              <a:t>Lenacapavir</a:t>
            </a:r>
            <a:r>
              <a:rPr lang="en-US" dirty="0"/>
              <a:t> (</a:t>
            </a:r>
            <a:r>
              <a:rPr lang="en-US" i="1" dirty="0" err="1"/>
              <a:t>Sunlenca</a:t>
            </a:r>
            <a:r>
              <a:rPr lang="en-US" dirty="0"/>
              <a:t>)</a:t>
            </a:r>
          </a:p>
        </p:txBody>
      </p:sp>
      <p:sp>
        <p:nvSpPr>
          <p:cNvPr id="3" name="Text Placeholder 2">
            <a:extLst>
              <a:ext uri="{FF2B5EF4-FFF2-40B4-BE49-F238E27FC236}">
                <a16:creationId xmlns:a16="http://schemas.microsoft.com/office/drawing/2014/main" id="{B9C3E047-95D3-4710-AD5C-34884313B9AE}"/>
              </a:ext>
            </a:extLst>
          </p:cNvPr>
          <p:cNvSpPr>
            <a:spLocks noGrp="1"/>
          </p:cNvSpPr>
          <p:nvPr>
            <p:ph type="body" sz="quarter" idx="14"/>
          </p:nvPr>
        </p:nvSpPr>
        <p:spPr/>
        <p:txBody>
          <a:bodyPr/>
          <a:lstStyle/>
          <a:p>
            <a:r>
              <a:rPr lang="en-US" b="0" dirty="0"/>
              <a:t>Illustration: David H. Spach, MD and </a:t>
            </a:r>
            <a:r>
              <a:rPr lang="en-US" b="0" i="1" dirty="0"/>
              <a:t>Cognition Studio, Inc.</a:t>
            </a:r>
            <a:endParaRPr lang="en-US" b="0" dirty="0"/>
          </a:p>
        </p:txBody>
      </p:sp>
      <p:pic>
        <p:nvPicPr>
          <p:cNvPr id="8" name="Picture 7">
            <a:extLst>
              <a:ext uri="{FF2B5EF4-FFF2-40B4-BE49-F238E27FC236}">
                <a16:creationId xmlns:a16="http://schemas.microsoft.com/office/drawing/2014/main" id="{5E591DD2-AB0B-710B-A94A-5996658F8A9E}"/>
              </a:ext>
            </a:extLst>
          </p:cNvPr>
          <p:cNvPicPr>
            <a:picLocks noChangeAspect="1"/>
          </p:cNvPicPr>
          <p:nvPr/>
        </p:nvPicPr>
        <p:blipFill>
          <a:blip r:embed="rId2"/>
          <a:stretch>
            <a:fillRect/>
          </a:stretch>
        </p:blipFill>
        <p:spPr>
          <a:xfrm>
            <a:off x="3010334" y="2257548"/>
            <a:ext cx="3113886" cy="2613440"/>
          </a:xfrm>
          <a:prstGeom prst="rect">
            <a:avLst/>
          </a:prstGeom>
        </p:spPr>
      </p:pic>
      <p:sp>
        <p:nvSpPr>
          <p:cNvPr id="11" name="TextBox 10">
            <a:extLst>
              <a:ext uri="{FF2B5EF4-FFF2-40B4-BE49-F238E27FC236}">
                <a16:creationId xmlns:a16="http://schemas.microsoft.com/office/drawing/2014/main" id="{22874105-8663-EBCE-28E7-B8F9536F6AC3}"/>
              </a:ext>
            </a:extLst>
          </p:cNvPr>
          <p:cNvSpPr txBox="1"/>
          <p:nvPr/>
        </p:nvSpPr>
        <p:spPr>
          <a:xfrm>
            <a:off x="1177636" y="1364048"/>
            <a:ext cx="6773668" cy="835806"/>
          </a:xfrm>
          <a:prstGeom prst="rect">
            <a:avLst/>
          </a:prstGeom>
          <a:noFill/>
        </p:spPr>
        <p:txBody>
          <a:bodyPr wrap="square">
            <a:spAutoFit/>
          </a:bodyPr>
          <a:lstStyle/>
          <a:p>
            <a:pPr>
              <a:lnSpc>
                <a:spcPts val="1700"/>
              </a:lnSpc>
            </a:pPr>
            <a:r>
              <a:rPr lang="en-US" sz="1600" b="1" dirty="0">
                <a:latin typeface="Calibri" panose="020F0502020204030204" pitchFamily="34" charset="0"/>
                <a:cs typeface="Calibri" panose="020F0502020204030204" pitchFamily="34" charset="0"/>
              </a:rPr>
              <a:t>Dosing (Subcutaneous Injection)</a:t>
            </a:r>
          </a:p>
          <a:p>
            <a:pPr marL="285750" lvl="1" indent="-102870">
              <a:lnSpc>
                <a:spcPts val="2100"/>
              </a:lnSpc>
              <a:buClr>
                <a:srgbClr val="D0A00F"/>
              </a:buClr>
              <a:buFont typeface="Arial" panose="020B0604020202020204" pitchFamily="34" charset="0"/>
              <a:buChar char="•"/>
            </a:pPr>
            <a:r>
              <a:rPr lang="en-US" sz="1600" dirty="0">
                <a:latin typeface="Calibri" panose="020F0502020204030204" pitchFamily="34" charset="0"/>
                <a:cs typeface="Calibri" panose="020F0502020204030204" pitchFamily="34" charset="0"/>
              </a:rPr>
              <a:t>2 x 1.5 mL single dose vials</a:t>
            </a:r>
          </a:p>
          <a:p>
            <a:pPr marL="285750" lvl="1" indent="-102870">
              <a:lnSpc>
                <a:spcPts val="2100"/>
              </a:lnSpc>
              <a:buClr>
                <a:srgbClr val="D0A00F"/>
              </a:buClr>
              <a:buFont typeface="Arial" panose="020B0604020202020204" pitchFamily="34" charset="0"/>
              <a:buChar char="•"/>
            </a:pPr>
            <a:r>
              <a:rPr lang="en-US" sz="1600" dirty="0">
                <a:latin typeface="Calibri" panose="020F0502020204030204" pitchFamily="34" charset="0"/>
                <a:cs typeface="Calibri" panose="020F0502020204030204" pitchFamily="34" charset="0"/>
              </a:rPr>
              <a:t>Inject 2 x 1.5 mL (927 mg total) every 6 months (26 weeks +/- 2 weeks) </a:t>
            </a:r>
          </a:p>
        </p:txBody>
      </p:sp>
      <p:pic>
        <p:nvPicPr>
          <p:cNvPr id="2" name="Picture 1">
            <a:extLst>
              <a:ext uri="{FF2B5EF4-FFF2-40B4-BE49-F238E27FC236}">
                <a16:creationId xmlns:a16="http://schemas.microsoft.com/office/drawing/2014/main" id="{855022D1-6805-A60B-DA29-5A3B6564FAF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11500"/>
                    </a14:imgEffect>
                    <a14:imgEffect>
                      <a14:saturation sat="300000"/>
                    </a14:imgEffect>
                    <a14:imgEffect>
                      <a14:brightnessContrast bright="40000" contrast="-20000"/>
                    </a14:imgEffect>
                  </a14:imgLayer>
                </a14:imgProps>
              </a:ext>
            </a:extLst>
          </a:blip>
          <a:stretch>
            <a:fillRect/>
          </a:stretch>
        </p:blipFill>
        <p:spPr>
          <a:xfrm>
            <a:off x="776224" y="1433946"/>
            <a:ext cx="269794" cy="687930"/>
          </a:xfrm>
          <a:prstGeom prst="rect">
            <a:avLst/>
          </a:prstGeom>
          <a:solidFill>
            <a:schemeClr val="bg1"/>
          </a:solidFill>
        </p:spPr>
      </p:pic>
      <p:pic>
        <p:nvPicPr>
          <p:cNvPr id="5" name="Picture 4">
            <a:extLst>
              <a:ext uri="{FF2B5EF4-FFF2-40B4-BE49-F238E27FC236}">
                <a16:creationId xmlns:a16="http://schemas.microsoft.com/office/drawing/2014/main" id="{97FAE73F-88D6-9117-19E3-30797AA850E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11500"/>
                    </a14:imgEffect>
                    <a14:imgEffect>
                      <a14:saturation sat="300000"/>
                    </a14:imgEffect>
                    <a14:imgEffect>
                      <a14:brightnessContrast bright="40000" contrast="-20000"/>
                    </a14:imgEffect>
                  </a14:imgLayer>
                </a14:imgProps>
              </a:ext>
            </a:extLst>
          </a:blip>
          <a:stretch>
            <a:fillRect/>
          </a:stretch>
        </p:blipFill>
        <p:spPr>
          <a:xfrm>
            <a:off x="415636" y="1433946"/>
            <a:ext cx="269794" cy="687930"/>
          </a:xfrm>
          <a:prstGeom prst="rect">
            <a:avLst/>
          </a:prstGeom>
          <a:solidFill>
            <a:schemeClr val="bg1"/>
          </a:solidFill>
        </p:spPr>
      </p:pic>
    </p:spTree>
    <p:extLst>
      <p:ext uri="{BB962C8B-B14F-4D97-AF65-F5344CB8AC3E}">
        <p14:creationId xmlns:p14="http://schemas.microsoft.com/office/powerpoint/2010/main" val="2910068486"/>
      </p:ext>
    </p:extLst>
  </p:cSld>
  <p:clrMapOvr>
    <a:masterClrMapping/>
  </p:clrMapOvr>
  <mc:AlternateContent xmlns:mc="http://schemas.openxmlformats.org/markup-compatibility/2006" xmlns:p14="http://schemas.microsoft.com/office/powerpoint/2010/main">
    <mc:Choice Requires="p14">
      <p:transition spd="slow" p14:dur="1250" advTm="34208">
        <p:fade/>
      </p:transition>
    </mc:Choice>
    <mc:Fallback xmlns="">
      <p:transition spd="slow" advTm="34208">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a:extLst>
              <a:ext uri="{FF2B5EF4-FFF2-40B4-BE49-F238E27FC236}">
                <a16:creationId xmlns:a16="http://schemas.microsoft.com/office/drawing/2014/main" id="{98FFFDD1-B887-F727-308F-52C65F68C5A9}"/>
              </a:ext>
            </a:extLst>
          </p:cNvPr>
          <p:cNvSpPr>
            <a:spLocks noChangeArrowheads="1"/>
          </p:cNvSpPr>
          <p:nvPr/>
        </p:nvSpPr>
        <p:spPr bwMode="invGray">
          <a:xfrm>
            <a:off x="2954559" y="4438195"/>
            <a:ext cx="2861794" cy="711681"/>
          </a:xfrm>
          <a:prstGeom prst="rect">
            <a:avLst/>
          </a:prstGeom>
          <a:solidFill>
            <a:srgbClr val="FFC000">
              <a:alpha val="24000"/>
            </a:srgbClr>
          </a:soli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endParaRPr lang="en-US" sz="1600" b="1" dirty="0">
              <a:solidFill>
                <a:srgbClr val="000000"/>
              </a:solidFill>
              <a:latin typeface="Arial"/>
              <a:cs typeface="Arial"/>
            </a:endParaRPr>
          </a:p>
        </p:txBody>
      </p:sp>
      <p:sp>
        <p:nvSpPr>
          <p:cNvPr id="2" name="Title 1">
            <a:extLst>
              <a:ext uri="{FF2B5EF4-FFF2-40B4-BE49-F238E27FC236}">
                <a16:creationId xmlns:a16="http://schemas.microsoft.com/office/drawing/2014/main" id="{4A528BDD-0F81-DB60-E87E-99EFA2998935}"/>
              </a:ext>
            </a:extLst>
          </p:cNvPr>
          <p:cNvSpPr>
            <a:spLocks noGrp="1"/>
          </p:cNvSpPr>
          <p:nvPr>
            <p:ph type="title"/>
          </p:nvPr>
        </p:nvSpPr>
        <p:spPr/>
        <p:txBody>
          <a:bodyPr/>
          <a:lstStyle/>
          <a:p>
            <a:r>
              <a:rPr lang="en-US" dirty="0" err="1"/>
              <a:t>Lenacapavir</a:t>
            </a:r>
            <a:r>
              <a:rPr lang="en-US" dirty="0"/>
              <a:t> Dosing for HIV Treatment: Initiation Option 1</a:t>
            </a:r>
          </a:p>
        </p:txBody>
      </p:sp>
      <p:sp>
        <p:nvSpPr>
          <p:cNvPr id="3" name="Text Placeholder 2">
            <a:extLst>
              <a:ext uri="{FF2B5EF4-FFF2-40B4-BE49-F238E27FC236}">
                <a16:creationId xmlns:a16="http://schemas.microsoft.com/office/drawing/2014/main" id="{DC2D24F3-A0A4-9F34-CA11-E01E8FE5776A}"/>
              </a:ext>
            </a:extLst>
          </p:cNvPr>
          <p:cNvSpPr>
            <a:spLocks noGrp="1"/>
          </p:cNvSpPr>
          <p:nvPr>
            <p:ph type="body" sz="quarter" idx="14"/>
          </p:nvPr>
        </p:nvSpPr>
        <p:spPr/>
        <p:txBody>
          <a:bodyPr/>
          <a:lstStyle/>
          <a:p>
            <a:r>
              <a:rPr lang="en-US" dirty="0"/>
              <a:t>Illustration: David H. Spach, MD</a:t>
            </a:r>
          </a:p>
        </p:txBody>
      </p:sp>
      <p:sp>
        <p:nvSpPr>
          <p:cNvPr id="5" name="Rectangle 4">
            <a:extLst>
              <a:ext uri="{FF2B5EF4-FFF2-40B4-BE49-F238E27FC236}">
                <a16:creationId xmlns:a16="http://schemas.microsoft.com/office/drawing/2014/main" id="{7C2018EF-6C8C-9300-49E2-5D21965A1A41}"/>
              </a:ext>
            </a:extLst>
          </p:cNvPr>
          <p:cNvSpPr>
            <a:spLocks noChangeArrowheads="1"/>
          </p:cNvSpPr>
          <p:nvPr/>
        </p:nvSpPr>
        <p:spPr bwMode="auto">
          <a:xfrm>
            <a:off x="592800" y="1456989"/>
            <a:ext cx="572420"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Day 1</a:t>
            </a:r>
          </a:p>
        </p:txBody>
      </p:sp>
      <p:sp>
        <p:nvSpPr>
          <p:cNvPr id="7" name="Rectangle 6">
            <a:extLst>
              <a:ext uri="{FF2B5EF4-FFF2-40B4-BE49-F238E27FC236}">
                <a16:creationId xmlns:a16="http://schemas.microsoft.com/office/drawing/2014/main" id="{D1793A7C-D826-DE53-DB5E-93D4889385A5}"/>
              </a:ext>
            </a:extLst>
          </p:cNvPr>
          <p:cNvSpPr>
            <a:spLocks noChangeArrowheads="1"/>
          </p:cNvSpPr>
          <p:nvPr/>
        </p:nvSpPr>
        <p:spPr bwMode="invGray">
          <a:xfrm>
            <a:off x="510569" y="1029421"/>
            <a:ext cx="2042131" cy="400938"/>
          </a:xfrm>
          <a:prstGeom prst="rect">
            <a:avLst/>
          </a:prstGeom>
          <a:gradFill>
            <a:gsLst>
              <a:gs pos="0">
                <a:srgbClr val="EEB300"/>
              </a:gs>
              <a:gs pos="100000">
                <a:srgbClr val="FDBF00"/>
              </a:gs>
              <a:gs pos="93000">
                <a:srgbClr val="EEB300"/>
              </a:gs>
            </a:gsLst>
            <a:lin ang="0" scaled="0"/>
          </a:gra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r>
              <a:rPr lang="en-US" sz="1600" b="1" dirty="0">
                <a:solidFill>
                  <a:srgbClr val="000000"/>
                </a:solidFill>
                <a:latin typeface="Arial"/>
                <a:cs typeface="Arial"/>
              </a:rPr>
              <a:t>Initiation Option 1</a:t>
            </a:r>
          </a:p>
        </p:txBody>
      </p:sp>
      <p:grpSp>
        <p:nvGrpSpPr>
          <p:cNvPr id="75" name="Group 74">
            <a:extLst>
              <a:ext uri="{FF2B5EF4-FFF2-40B4-BE49-F238E27FC236}">
                <a16:creationId xmlns:a16="http://schemas.microsoft.com/office/drawing/2014/main" id="{A7C39FEC-5D39-0087-C695-5616CF641869}"/>
              </a:ext>
            </a:extLst>
          </p:cNvPr>
          <p:cNvGrpSpPr/>
          <p:nvPr/>
        </p:nvGrpSpPr>
        <p:grpSpPr>
          <a:xfrm>
            <a:off x="402677" y="2681797"/>
            <a:ext cx="1011641" cy="878360"/>
            <a:chOff x="3888161" y="2186744"/>
            <a:chExt cx="1171033" cy="1016753"/>
          </a:xfrm>
        </p:grpSpPr>
        <p:grpSp>
          <p:nvGrpSpPr>
            <p:cNvPr id="76" name="Group 75">
              <a:extLst>
                <a:ext uri="{FF2B5EF4-FFF2-40B4-BE49-F238E27FC236}">
                  <a16:creationId xmlns:a16="http://schemas.microsoft.com/office/drawing/2014/main" id="{C27037D0-E176-C4F2-DCDC-F1E47023EDF4}"/>
                </a:ext>
              </a:extLst>
            </p:cNvPr>
            <p:cNvGrpSpPr/>
            <p:nvPr/>
          </p:nvGrpSpPr>
          <p:grpSpPr>
            <a:xfrm>
              <a:off x="4084806" y="2186744"/>
              <a:ext cx="974388" cy="1016753"/>
              <a:chOff x="4538787" y="1662530"/>
              <a:chExt cx="1772663" cy="1849737"/>
            </a:xfrm>
          </p:grpSpPr>
          <p:pic>
            <p:nvPicPr>
              <p:cNvPr id="85" name="Picture 84">
                <a:extLst>
                  <a:ext uri="{FF2B5EF4-FFF2-40B4-BE49-F238E27FC236}">
                    <a16:creationId xmlns:a16="http://schemas.microsoft.com/office/drawing/2014/main" id="{6CFEB12F-61B1-FE4A-5D9A-C6EBB76177C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86" name="Rectangle 85">
                <a:extLst>
                  <a:ext uri="{FF2B5EF4-FFF2-40B4-BE49-F238E27FC236}">
                    <a16:creationId xmlns:a16="http://schemas.microsoft.com/office/drawing/2014/main" id="{0671652E-C764-0C06-2DD6-701DB526EAA0}"/>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979AB492-7637-1F43-A815-7EF243CFB45D}"/>
                </a:ext>
              </a:extLst>
            </p:cNvPr>
            <p:cNvGrpSpPr/>
            <p:nvPr/>
          </p:nvGrpSpPr>
          <p:grpSpPr>
            <a:xfrm>
              <a:off x="3888161" y="2186744"/>
              <a:ext cx="974388" cy="1016753"/>
              <a:chOff x="4538787" y="1662530"/>
              <a:chExt cx="1772663" cy="1849737"/>
            </a:xfrm>
          </p:grpSpPr>
          <p:pic>
            <p:nvPicPr>
              <p:cNvPr id="80" name="Picture 79">
                <a:extLst>
                  <a:ext uri="{FF2B5EF4-FFF2-40B4-BE49-F238E27FC236}">
                    <a16:creationId xmlns:a16="http://schemas.microsoft.com/office/drawing/2014/main" id="{331D3B9D-1C24-743C-D8E9-D0A328157EED}"/>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81" name="Rectangle 80">
                <a:extLst>
                  <a:ext uri="{FF2B5EF4-FFF2-40B4-BE49-F238E27FC236}">
                    <a16:creationId xmlns:a16="http://schemas.microsoft.com/office/drawing/2014/main" id="{2819C876-1686-953D-071B-88046E6EA08A}"/>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6" name="Rectangle 95">
            <a:extLst>
              <a:ext uri="{FF2B5EF4-FFF2-40B4-BE49-F238E27FC236}">
                <a16:creationId xmlns:a16="http://schemas.microsoft.com/office/drawing/2014/main" id="{65F6A70E-4BE0-CE6E-F899-CFF8F5D8A3BD}"/>
              </a:ext>
            </a:extLst>
          </p:cNvPr>
          <p:cNvSpPr>
            <a:spLocks noChangeArrowheads="1"/>
          </p:cNvSpPr>
          <p:nvPr/>
        </p:nvSpPr>
        <p:spPr bwMode="auto">
          <a:xfrm>
            <a:off x="525968" y="3734037"/>
            <a:ext cx="758952"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130" name="Rectangle 129">
            <a:extLst>
              <a:ext uri="{FF2B5EF4-FFF2-40B4-BE49-F238E27FC236}">
                <a16:creationId xmlns:a16="http://schemas.microsoft.com/office/drawing/2014/main" id="{A1D2A3F4-FAAD-23CA-D65F-4B48A6C70EA5}"/>
              </a:ext>
            </a:extLst>
          </p:cNvPr>
          <p:cNvSpPr>
            <a:spLocks noChangeArrowheads="1"/>
          </p:cNvSpPr>
          <p:nvPr/>
        </p:nvSpPr>
        <p:spPr bwMode="auto">
          <a:xfrm>
            <a:off x="521464" y="2171646"/>
            <a:ext cx="758952"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sp>
        <p:nvSpPr>
          <p:cNvPr id="104" name="Rectangle 103">
            <a:extLst>
              <a:ext uri="{FF2B5EF4-FFF2-40B4-BE49-F238E27FC236}">
                <a16:creationId xmlns:a16="http://schemas.microsoft.com/office/drawing/2014/main" id="{796D1B87-E2D3-5962-BED7-637DAB14122E}"/>
              </a:ext>
            </a:extLst>
          </p:cNvPr>
          <p:cNvSpPr>
            <a:spLocks noChangeArrowheads="1"/>
          </p:cNvSpPr>
          <p:nvPr/>
        </p:nvSpPr>
        <p:spPr bwMode="auto">
          <a:xfrm>
            <a:off x="592800" y="1455372"/>
            <a:ext cx="572420"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Day 1</a:t>
            </a:r>
          </a:p>
        </p:txBody>
      </p:sp>
      <p:sp>
        <p:nvSpPr>
          <p:cNvPr id="181" name="Oval 180">
            <a:extLst>
              <a:ext uri="{FF2B5EF4-FFF2-40B4-BE49-F238E27FC236}">
                <a16:creationId xmlns:a16="http://schemas.microsoft.com/office/drawing/2014/main" id="{28C0C24B-8A33-68FC-8F15-365397CD01E2}"/>
              </a:ext>
            </a:extLst>
          </p:cNvPr>
          <p:cNvSpPr/>
          <p:nvPr/>
        </p:nvSpPr>
        <p:spPr>
          <a:xfrm rot="20355887">
            <a:off x="1839959" y="1837025"/>
            <a:ext cx="220994" cy="142640"/>
          </a:xfrm>
          <a:prstGeom prst="ellipse">
            <a:avLst/>
          </a:prstGeom>
          <a:solidFill>
            <a:schemeClr val="bg1">
              <a:alpha val="6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1CB355F5-E85E-9109-F51F-327604C0E185}"/>
              </a:ext>
            </a:extLst>
          </p:cNvPr>
          <p:cNvSpPr/>
          <p:nvPr/>
        </p:nvSpPr>
        <p:spPr>
          <a:xfrm rot="20355887">
            <a:off x="1861595" y="1864842"/>
            <a:ext cx="157805" cy="102100"/>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Rectangle 185">
            <a:extLst>
              <a:ext uri="{FF2B5EF4-FFF2-40B4-BE49-F238E27FC236}">
                <a16:creationId xmlns:a16="http://schemas.microsoft.com/office/drawing/2014/main" id="{9573705F-0ACE-8DEC-EE65-9B0ABCCB6CA5}"/>
              </a:ext>
            </a:extLst>
          </p:cNvPr>
          <p:cNvSpPr>
            <a:spLocks noChangeArrowheads="1"/>
          </p:cNvSpPr>
          <p:nvPr/>
        </p:nvSpPr>
        <p:spPr bwMode="auto">
          <a:xfrm>
            <a:off x="3361825" y="4422141"/>
            <a:ext cx="2110389"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Oral </a:t>
            </a:r>
            <a:r>
              <a:rPr lang="en-US" sz="1100" dirty="0" err="1">
                <a:latin typeface="Arial" pitchFamily="31" charset="0"/>
              </a:rPr>
              <a:t>lenacapavir</a:t>
            </a:r>
            <a:r>
              <a:rPr lang="en-US" sz="1100" dirty="0">
                <a:latin typeface="Arial" pitchFamily="31" charset="0"/>
              </a:rPr>
              <a:t> 300 mg</a:t>
            </a:r>
          </a:p>
        </p:txBody>
      </p:sp>
      <p:sp>
        <p:nvSpPr>
          <p:cNvPr id="194" name="Rectangle 193">
            <a:extLst>
              <a:ext uri="{FF2B5EF4-FFF2-40B4-BE49-F238E27FC236}">
                <a16:creationId xmlns:a16="http://schemas.microsoft.com/office/drawing/2014/main" id="{FDDB7425-0EF0-516E-40DB-0F82DE94A1AA}"/>
              </a:ext>
            </a:extLst>
          </p:cNvPr>
          <p:cNvSpPr>
            <a:spLocks noChangeArrowheads="1"/>
          </p:cNvSpPr>
          <p:nvPr/>
        </p:nvSpPr>
        <p:spPr bwMode="auto">
          <a:xfrm>
            <a:off x="3361825" y="4712188"/>
            <a:ext cx="2624837"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Subcutaneous </a:t>
            </a:r>
            <a:r>
              <a:rPr lang="en-US" sz="1100" dirty="0" err="1">
                <a:latin typeface="Arial" pitchFamily="31" charset="0"/>
              </a:rPr>
              <a:t>lenacapavir</a:t>
            </a:r>
            <a:r>
              <a:rPr lang="en-US" sz="1100" dirty="0">
                <a:latin typeface="Arial" pitchFamily="31" charset="0"/>
              </a:rPr>
              <a:t> 463.5 mg</a:t>
            </a:r>
          </a:p>
        </p:txBody>
      </p:sp>
      <p:grpSp>
        <p:nvGrpSpPr>
          <p:cNvPr id="28" name="Group 27">
            <a:extLst>
              <a:ext uri="{FF2B5EF4-FFF2-40B4-BE49-F238E27FC236}">
                <a16:creationId xmlns:a16="http://schemas.microsoft.com/office/drawing/2014/main" id="{2F971D13-6293-C18D-636D-F5ED8FD02FAF}"/>
              </a:ext>
            </a:extLst>
          </p:cNvPr>
          <p:cNvGrpSpPr/>
          <p:nvPr/>
        </p:nvGrpSpPr>
        <p:grpSpPr>
          <a:xfrm rot="12617865">
            <a:off x="932729" y="1743143"/>
            <a:ext cx="127344" cy="412207"/>
            <a:chOff x="2657458" y="1948734"/>
            <a:chExt cx="127908" cy="348116"/>
          </a:xfrm>
        </p:grpSpPr>
        <p:sp>
          <p:nvSpPr>
            <p:cNvPr id="29" name="Rounded Rectangle 28">
              <a:extLst>
                <a:ext uri="{FF2B5EF4-FFF2-40B4-BE49-F238E27FC236}">
                  <a16:creationId xmlns:a16="http://schemas.microsoft.com/office/drawing/2014/main" id="{1FFF82AD-EBB4-D7CC-5DCA-B8F45D7C1911}"/>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10F3EBD-E7D3-D18F-757E-3F061371F5B4}"/>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4A638CD2-31D8-97CC-640E-ADDCCE2919CF}"/>
              </a:ext>
            </a:extLst>
          </p:cNvPr>
          <p:cNvGrpSpPr/>
          <p:nvPr/>
        </p:nvGrpSpPr>
        <p:grpSpPr>
          <a:xfrm rot="12617865">
            <a:off x="740342" y="1734091"/>
            <a:ext cx="127344" cy="412207"/>
            <a:chOff x="2657458" y="1948734"/>
            <a:chExt cx="127908" cy="348116"/>
          </a:xfrm>
        </p:grpSpPr>
        <p:sp>
          <p:nvSpPr>
            <p:cNvPr id="32" name="Rounded Rectangle 31">
              <a:extLst>
                <a:ext uri="{FF2B5EF4-FFF2-40B4-BE49-F238E27FC236}">
                  <a16:creationId xmlns:a16="http://schemas.microsoft.com/office/drawing/2014/main" id="{7546DA91-D905-4442-3046-ADA539B8A4FC}"/>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984B205B-9938-2F6C-D7CA-A01B0B08B2CA}"/>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852F2589-791B-1C1D-49BC-96BAC449E86C}"/>
              </a:ext>
            </a:extLst>
          </p:cNvPr>
          <p:cNvGrpSpPr/>
          <p:nvPr/>
        </p:nvGrpSpPr>
        <p:grpSpPr>
          <a:xfrm rot="12617865">
            <a:off x="1847883" y="1743143"/>
            <a:ext cx="127344" cy="412207"/>
            <a:chOff x="2657458" y="1948734"/>
            <a:chExt cx="127908" cy="348116"/>
          </a:xfrm>
        </p:grpSpPr>
        <p:sp>
          <p:nvSpPr>
            <p:cNvPr id="35" name="Rounded Rectangle 34">
              <a:extLst>
                <a:ext uri="{FF2B5EF4-FFF2-40B4-BE49-F238E27FC236}">
                  <a16:creationId xmlns:a16="http://schemas.microsoft.com/office/drawing/2014/main" id="{726A6B3E-2859-8A14-1404-D267C974764E}"/>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31592D5-3412-D8E6-3DB4-236A887A45E4}"/>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1754AB0D-B55A-6CD6-F021-4320A68DE13C}"/>
              </a:ext>
            </a:extLst>
          </p:cNvPr>
          <p:cNvGrpSpPr/>
          <p:nvPr/>
        </p:nvGrpSpPr>
        <p:grpSpPr>
          <a:xfrm rot="12617865">
            <a:off x="1655496" y="1734091"/>
            <a:ext cx="127344" cy="412207"/>
            <a:chOff x="2657458" y="1948734"/>
            <a:chExt cx="127908" cy="348116"/>
          </a:xfrm>
        </p:grpSpPr>
        <p:sp>
          <p:nvSpPr>
            <p:cNvPr id="38" name="Rounded Rectangle 37">
              <a:extLst>
                <a:ext uri="{FF2B5EF4-FFF2-40B4-BE49-F238E27FC236}">
                  <a16:creationId xmlns:a16="http://schemas.microsoft.com/office/drawing/2014/main" id="{189FE710-60F5-B8C7-27A3-68894C06940A}"/>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ED694C4F-22E6-0EE5-1CF3-E3FBAD9DC919}"/>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Rectangle 39">
            <a:extLst>
              <a:ext uri="{FF2B5EF4-FFF2-40B4-BE49-F238E27FC236}">
                <a16:creationId xmlns:a16="http://schemas.microsoft.com/office/drawing/2014/main" id="{19A40861-C50D-849B-21E8-3BFD8DAB16EA}"/>
              </a:ext>
            </a:extLst>
          </p:cNvPr>
          <p:cNvSpPr>
            <a:spLocks noChangeArrowheads="1"/>
          </p:cNvSpPr>
          <p:nvPr/>
        </p:nvSpPr>
        <p:spPr bwMode="auto">
          <a:xfrm>
            <a:off x="1491433" y="1455372"/>
            <a:ext cx="572420"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Day 2</a:t>
            </a:r>
          </a:p>
        </p:txBody>
      </p:sp>
      <p:sp>
        <p:nvSpPr>
          <p:cNvPr id="41" name="Rectangle 40">
            <a:extLst>
              <a:ext uri="{FF2B5EF4-FFF2-40B4-BE49-F238E27FC236}">
                <a16:creationId xmlns:a16="http://schemas.microsoft.com/office/drawing/2014/main" id="{BE4AAF94-25D8-8A5E-F1CF-46D794D182A9}"/>
              </a:ext>
            </a:extLst>
          </p:cNvPr>
          <p:cNvSpPr>
            <a:spLocks noChangeArrowheads="1"/>
          </p:cNvSpPr>
          <p:nvPr/>
        </p:nvSpPr>
        <p:spPr bwMode="auto">
          <a:xfrm>
            <a:off x="1394904" y="2171646"/>
            <a:ext cx="758952"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grpSp>
        <p:nvGrpSpPr>
          <p:cNvPr id="4" name="Group 3">
            <a:extLst>
              <a:ext uri="{FF2B5EF4-FFF2-40B4-BE49-F238E27FC236}">
                <a16:creationId xmlns:a16="http://schemas.microsoft.com/office/drawing/2014/main" id="{28E1C0A6-D1ED-3C26-B2EF-FA7693E6280F}"/>
              </a:ext>
            </a:extLst>
          </p:cNvPr>
          <p:cNvGrpSpPr/>
          <p:nvPr/>
        </p:nvGrpSpPr>
        <p:grpSpPr>
          <a:xfrm rot="12617865">
            <a:off x="3250261" y="4500775"/>
            <a:ext cx="66886" cy="216507"/>
            <a:chOff x="2657458" y="1948734"/>
            <a:chExt cx="127908" cy="348116"/>
          </a:xfrm>
        </p:grpSpPr>
        <p:sp>
          <p:nvSpPr>
            <p:cNvPr id="6" name="Rounded Rectangle 5">
              <a:extLst>
                <a:ext uri="{FF2B5EF4-FFF2-40B4-BE49-F238E27FC236}">
                  <a16:creationId xmlns:a16="http://schemas.microsoft.com/office/drawing/2014/main" id="{7DA69A1B-7400-C2FA-C6F7-0B1E2C26D568}"/>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B2BA932-7E23-BE45-E776-5F59F66DB7D4}"/>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721E0272-8310-0587-38C8-7259EF66E947}"/>
              </a:ext>
            </a:extLst>
          </p:cNvPr>
          <p:cNvGrpSpPr/>
          <p:nvPr/>
        </p:nvGrpSpPr>
        <p:grpSpPr>
          <a:xfrm>
            <a:off x="3121345" y="4784884"/>
            <a:ext cx="273862" cy="275052"/>
            <a:chOff x="4538787" y="1662530"/>
            <a:chExt cx="1772663" cy="1849737"/>
          </a:xfrm>
        </p:grpSpPr>
        <p:pic>
          <p:nvPicPr>
            <p:cNvPr id="11" name="Picture 10">
              <a:extLst>
                <a:ext uri="{FF2B5EF4-FFF2-40B4-BE49-F238E27FC236}">
                  <a16:creationId xmlns:a16="http://schemas.microsoft.com/office/drawing/2014/main" id="{F0A2DE03-3909-B810-9842-15371A807731}"/>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2" name="Rectangle 11">
              <a:extLst>
                <a:ext uri="{FF2B5EF4-FFF2-40B4-BE49-F238E27FC236}">
                  <a16:creationId xmlns:a16="http://schemas.microsoft.com/office/drawing/2014/main" id="{EECD8CDE-31AD-08AD-A22B-46B62C545354}"/>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4989390"/>
      </p:ext>
    </p:extLst>
  </p:cSld>
  <p:clrMapOvr>
    <a:masterClrMapping/>
  </p:clrMapOvr>
  <mc:AlternateContent xmlns:mc="http://schemas.openxmlformats.org/markup-compatibility/2006" xmlns:p14="http://schemas.microsoft.com/office/powerpoint/2010/main">
    <mc:Choice Requires="p14">
      <p:transition spd="slow" p14:dur="1250" advTm="40650">
        <p:fade/>
      </p:transition>
    </mc:Choice>
    <mc:Fallback xmlns="">
      <p:transition spd="slow" advTm="4065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a:extLst>
              <a:ext uri="{FF2B5EF4-FFF2-40B4-BE49-F238E27FC236}">
                <a16:creationId xmlns:a16="http://schemas.microsoft.com/office/drawing/2014/main" id="{98FFFDD1-B887-F727-308F-52C65F68C5A9}"/>
              </a:ext>
            </a:extLst>
          </p:cNvPr>
          <p:cNvSpPr>
            <a:spLocks noChangeArrowheads="1"/>
          </p:cNvSpPr>
          <p:nvPr/>
        </p:nvSpPr>
        <p:spPr bwMode="invGray">
          <a:xfrm>
            <a:off x="2954559" y="4438195"/>
            <a:ext cx="2861794" cy="711681"/>
          </a:xfrm>
          <a:prstGeom prst="rect">
            <a:avLst/>
          </a:prstGeom>
          <a:solidFill>
            <a:srgbClr val="FFC000">
              <a:alpha val="24000"/>
            </a:srgbClr>
          </a:soli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endParaRPr lang="en-US" sz="1600" b="1" dirty="0">
              <a:solidFill>
                <a:srgbClr val="000000"/>
              </a:solidFill>
              <a:latin typeface="Arial"/>
              <a:cs typeface="Arial"/>
            </a:endParaRPr>
          </a:p>
        </p:txBody>
      </p:sp>
      <p:sp>
        <p:nvSpPr>
          <p:cNvPr id="2" name="Title 1">
            <a:extLst>
              <a:ext uri="{FF2B5EF4-FFF2-40B4-BE49-F238E27FC236}">
                <a16:creationId xmlns:a16="http://schemas.microsoft.com/office/drawing/2014/main" id="{4A528BDD-0F81-DB60-E87E-99EFA2998935}"/>
              </a:ext>
            </a:extLst>
          </p:cNvPr>
          <p:cNvSpPr>
            <a:spLocks noGrp="1"/>
          </p:cNvSpPr>
          <p:nvPr>
            <p:ph type="title"/>
          </p:nvPr>
        </p:nvSpPr>
        <p:spPr/>
        <p:txBody>
          <a:bodyPr/>
          <a:lstStyle/>
          <a:p>
            <a:r>
              <a:rPr lang="en-US" dirty="0" err="1"/>
              <a:t>Lenacapavir</a:t>
            </a:r>
            <a:r>
              <a:rPr lang="en-US" dirty="0"/>
              <a:t> Dosing for HIV Treatment: Initiation Option 1</a:t>
            </a:r>
          </a:p>
        </p:txBody>
      </p:sp>
      <p:sp>
        <p:nvSpPr>
          <p:cNvPr id="3" name="Text Placeholder 2">
            <a:extLst>
              <a:ext uri="{FF2B5EF4-FFF2-40B4-BE49-F238E27FC236}">
                <a16:creationId xmlns:a16="http://schemas.microsoft.com/office/drawing/2014/main" id="{DC2D24F3-A0A4-9F34-CA11-E01E8FE5776A}"/>
              </a:ext>
            </a:extLst>
          </p:cNvPr>
          <p:cNvSpPr>
            <a:spLocks noGrp="1"/>
          </p:cNvSpPr>
          <p:nvPr>
            <p:ph type="body" sz="quarter" idx="14"/>
          </p:nvPr>
        </p:nvSpPr>
        <p:spPr/>
        <p:txBody>
          <a:bodyPr/>
          <a:lstStyle/>
          <a:p>
            <a:r>
              <a:rPr lang="en-US" dirty="0"/>
              <a:t>Illustration: David H. Spach, MD</a:t>
            </a:r>
          </a:p>
        </p:txBody>
      </p:sp>
      <p:sp>
        <p:nvSpPr>
          <p:cNvPr id="5" name="Rectangle 4">
            <a:extLst>
              <a:ext uri="{FF2B5EF4-FFF2-40B4-BE49-F238E27FC236}">
                <a16:creationId xmlns:a16="http://schemas.microsoft.com/office/drawing/2014/main" id="{7C2018EF-6C8C-9300-49E2-5D21965A1A41}"/>
              </a:ext>
            </a:extLst>
          </p:cNvPr>
          <p:cNvSpPr>
            <a:spLocks noChangeArrowheads="1"/>
          </p:cNvSpPr>
          <p:nvPr/>
        </p:nvSpPr>
        <p:spPr bwMode="auto">
          <a:xfrm>
            <a:off x="592800" y="1456989"/>
            <a:ext cx="572420"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Day 1</a:t>
            </a:r>
          </a:p>
        </p:txBody>
      </p:sp>
      <p:sp>
        <p:nvSpPr>
          <p:cNvPr id="58" name="Rectangle 57">
            <a:extLst>
              <a:ext uri="{FF2B5EF4-FFF2-40B4-BE49-F238E27FC236}">
                <a16:creationId xmlns:a16="http://schemas.microsoft.com/office/drawing/2014/main" id="{5CBD6A4D-19BE-0B8F-AD44-B62A054E1E1B}"/>
              </a:ext>
            </a:extLst>
          </p:cNvPr>
          <p:cNvSpPr>
            <a:spLocks noChangeArrowheads="1"/>
          </p:cNvSpPr>
          <p:nvPr/>
        </p:nvSpPr>
        <p:spPr bwMode="auto">
          <a:xfrm>
            <a:off x="3016992" y="1456989"/>
            <a:ext cx="901472"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Month 6</a:t>
            </a:r>
          </a:p>
        </p:txBody>
      </p:sp>
      <p:sp>
        <p:nvSpPr>
          <p:cNvPr id="82" name="Rectangle 81">
            <a:extLst>
              <a:ext uri="{FF2B5EF4-FFF2-40B4-BE49-F238E27FC236}">
                <a16:creationId xmlns:a16="http://schemas.microsoft.com/office/drawing/2014/main" id="{B3CAA11A-934D-1D1C-8DBB-F841AB94BCE5}"/>
              </a:ext>
            </a:extLst>
          </p:cNvPr>
          <p:cNvSpPr>
            <a:spLocks noChangeArrowheads="1"/>
          </p:cNvSpPr>
          <p:nvPr/>
        </p:nvSpPr>
        <p:spPr bwMode="auto">
          <a:xfrm>
            <a:off x="4209638" y="2797117"/>
            <a:ext cx="1005840" cy="27432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 months</a:t>
            </a:r>
          </a:p>
        </p:txBody>
      </p:sp>
      <p:sp>
        <p:nvSpPr>
          <p:cNvPr id="84" name="Rectangle 83">
            <a:extLst>
              <a:ext uri="{FF2B5EF4-FFF2-40B4-BE49-F238E27FC236}">
                <a16:creationId xmlns:a16="http://schemas.microsoft.com/office/drawing/2014/main" id="{196F6B77-CBE0-F436-EAFC-813850C8FAB4}"/>
              </a:ext>
            </a:extLst>
          </p:cNvPr>
          <p:cNvSpPr>
            <a:spLocks noChangeArrowheads="1"/>
          </p:cNvSpPr>
          <p:nvPr/>
        </p:nvSpPr>
        <p:spPr bwMode="auto">
          <a:xfrm>
            <a:off x="6648740" y="2797117"/>
            <a:ext cx="1005840" cy="27432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 months</a:t>
            </a:r>
          </a:p>
        </p:txBody>
      </p:sp>
      <p:sp>
        <p:nvSpPr>
          <p:cNvPr id="98" name="Rectangle 97">
            <a:extLst>
              <a:ext uri="{FF2B5EF4-FFF2-40B4-BE49-F238E27FC236}">
                <a16:creationId xmlns:a16="http://schemas.microsoft.com/office/drawing/2014/main" id="{9EC97644-E8F2-78B2-FAD1-269CD375F775}"/>
              </a:ext>
            </a:extLst>
          </p:cNvPr>
          <p:cNvSpPr>
            <a:spLocks noChangeArrowheads="1"/>
          </p:cNvSpPr>
          <p:nvPr/>
        </p:nvSpPr>
        <p:spPr bwMode="invGray">
          <a:xfrm>
            <a:off x="3151415" y="1029421"/>
            <a:ext cx="5500974" cy="400938"/>
          </a:xfrm>
          <a:prstGeom prst="rect">
            <a:avLst/>
          </a:prstGeom>
          <a:gradFill>
            <a:gsLst>
              <a:gs pos="86000">
                <a:srgbClr val="FFBE20">
                  <a:alpha val="58039"/>
                </a:srgbClr>
              </a:gs>
              <a:gs pos="100000">
                <a:schemeClr val="bg1">
                  <a:alpha val="25000"/>
                </a:schemeClr>
              </a:gs>
            </a:gsLst>
            <a:lin ang="0" scaled="0"/>
          </a:gra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r>
              <a:rPr lang="en-US" sz="1600" b="1" dirty="0">
                <a:solidFill>
                  <a:srgbClr val="000000"/>
                </a:solidFill>
                <a:latin typeface="Arial"/>
                <a:cs typeface="Arial"/>
              </a:rPr>
              <a:t>Maintenance</a:t>
            </a:r>
          </a:p>
        </p:txBody>
      </p:sp>
      <p:grpSp>
        <p:nvGrpSpPr>
          <p:cNvPr id="129" name="Group 128">
            <a:extLst>
              <a:ext uri="{FF2B5EF4-FFF2-40B4-BE49-F238E27FC236}">
                <a16:creationId xmlns:a16="http://schemas.microsoft.com/office/drawing/2014/main" id="{3EAA3A7A-3E83-A329-7A59-6E7EFC0CFC5A}"/>
              </a:ext>
            </a:extLst>
          </p:cNvPr>
          <p:cNvGrpSpPr/>
          <p:nvPr/>
        </p:nvGrpSpPr>
        <p:grpSpPr>
          <a:xfrm>
            <a:off x="2971927" y="2681797"/>
            <a:ext cx="1011641" cy="878360"/>
            <a:chOff x="3888161" y="2186744"/>
            <a:chExt cx="1171033" cy="1016753"/>
          </a:xfrm>
        </p:grpSpPr>
        <p:grpSp>
          <p:nvGrpSpPr>
            <p:cNvPr id="17" name="Group 16">
              <a:extLst>
                <a:ext uri="{FF2B5EF4-FFF2-40B4-BE49-F238E27FC236}">
                  <a16:creationId xmlns:a16="http://schemas.microsoft.com/office/drawing/2014/main" id="{1DA908E3-99F7-B104-10B9-A37BD63C8E66}"/>
                </a:ext>
              </a:extLst>
            </p:cNvPr>
            <p:cNvGrpSpPr/>
            <p:nvPr/>
          </p:nvGrpSpPr>
          <p:grpSpPr>
            <a:xfrm>
              <a:off x="4084806" y="2186744"/>
              <a:ext cx="974388" cy="1016753"/>
              <a:chOff x="4538787" y="1662530"/>
              <a:chExt cx="1772663" cy="1849737"/>
            </a:xfrm>
          </p:grpSpPr>
          <p:pic>
            <p:nvPicPr>
              <p:cNvPr id="4" name="Picture 3">
                <a:extLst>
                  <a:ext uri="{FF2B5EF4-FFF2-40B4-BE49-F238E27FC236}">
                    <a16:creationId xmlns:a16="http://schemas.microsoft.com/office/drawing/2014/main" id="{EE253FAE-AB6D-AC12-4BC2-027FC2E5C08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0" name="Rectangle 9">
                <a:extLst>
                  <a:ext uri="{FF2B5EF4-FFF2-40B4-BE49-F238E27FC236}">
                    <a16:creationId xmlns:a16="http://schemas.microsoft.com/office/drawing/2014/main" id="{06087608-AA6C-1FDD-7D13-BFF3380CBCC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DA1D6C48-66E0-52EB-02BA-AE879580953A}"/>
                </a:ext>
              </a:extLst>
            </p:cNvPr>
            <p:cNvGrpSpPr/>
            <p:nvPr/>
          </p:nvGrpSpPr>
          <p:grpSpPr>
            <a:xfrm>
              <a:off x="3888161" y="2186744"/>
              <a:ext cx="974388" cy="1016753"/>
              <a:chOff x="4538787" y="1662530"/>
              <a:chExt cx="1772663" cy="1849737"/>
            </a:xfrm>
          </p:grpSpPr>
          <p:pic>
            <p:nvPicPr>
              <p:cNvPr id="102" name="Picture 101">
                <a:extLst>
                  <a:ext uri="{FF2B5EF4-FFF2-40B4-BE49-F238E27FC236}">
                    <a16:creationId xmlns:a16="http://schemas.microsoft.com/office/drawing/2014/main" id="{14F562FD-4EAC-EB15-13E6-EA4D352CE51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03" name="Rectangle 102">
                <a:extLst>
                  <a:ext uri="{FF2B5EF4-FFF2-40B4-BE49-F238E27FC236}">
                    <a16:creationId xmlns:a16="http://schemas.microsoft.com/office/drawing/2014/main" id="{676A836B-02B0-4B92-6A82-F6E41B697A9B}"/>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 name="Group 127">
            <a:extLst>
              <a:ext uri="{FF2B5EF4-FFF2-40B4-BE49-F238E27FC236}">
                <a16:creationId xmlns:a16="http://schemas.microsoft.com/office/drawing/2014/main" id="{B36F68E5-FC9D-6C4E-1BC7-D04BCD77C380}"/>
              </a:ext>
            </a:extLst>
          </p:cNvPr>
          <p:cNvGrpSpPr/>
          <p:nvPr/>
        </p:nvGrpSpPr>
        <p:grpSpPr>
          <a:xfrm>
            <a:off x="7741553" y="2681797"/>
            <a:ext cx="1028628" cy="878360"/>
            <a:chOff x="7937502" y="3553428"/>
            <a:chExt cx="1190697" cy="1016753"/>
          </a:xfrm>
        </p:grpSpPr>
        <p:grpSp>
          <p:nvGrpSpPr>
            <p:cNvPr id="113" name="Group 112">
              <a:extLst>
                <a:ext uri="{FF2B5EF4-FFF2-40B4-BE49-F238E27FC236}">
                  <a16:creationId xmlns:a16="http://schemas.microsoft.com/office/drawing/2014/main" id="{65023E62-E50F-0E2C-3326-A9C9CB7FE3B9}"/>
                </a:ext>
              </a:extLst>
            </p:cNvPr>
            <p:cNvGrpSpPr/>
            <p:nvPr/>
          </p:nvGrpSpPr>
          <p:grpSpPr>
            <a:xfrm>
              <a:off x="7937502" y="3553428"/>
              <a:ext cx="974388" cy="1016753"/>
              <a:chOff x="4538787" y="1662530"/>
              <a:chExt cx="1772663" cy="1849737"/>
            </a:xfrm>
          </p:grpSpPr>
          <p:pic>
            <p:nvPicPr>
              <p:cNvPr id="114" name="Picture 113">
                <a:extLst>
                  <a:ext uri="{FF2B5EF4-FFF2-40B4-BE49-F238E27FC236}">
                    <a16:creationId xmlns:a16="http://schemas.microsoft.com/office/drawing/2014/main" id="{309141FB-ABA0-B9DF-B62A-968A24798187}"/>
                  </a:ext>
                </a:extLst>
              </p:cNvPr>
              <p:cNvPicPr>
                <a:picLocks noChangeAspect="1"/>
              </p:cNvPicPr>
              <p:nvPr/>
            </p:nvPicPr>
            <p:blipFill>
              <a:blip r:embed="rId2">
                <a:alphaModFix amt="50000"/>
              </a:blip>
              <a:stretch>
                <a:fillRect/>
              </a:stretch>
            </p:blipFill>
            <p:spPr>
              <a:xfrm rot="2706700">
                <a:off x="4500250" y="1701067"/>
                <a:ext cx="1849737" cy="1772663"/>
              </a:xfrm>
              <a:prstGeom prst="rect">
                <a:avLst/>
              </a:prstGeom>
            </p:spPr>
          </p:pic>
          <p:sp>
            <p:nvSpPr>
              <p:cNvPr id="115" name="Rectangle 114">
                <a:extLst>
                  <a:ext uri="{FF2B5EF4-FFF2-40B4-BE49-F238E27FC236}">
                    <a16:creationId xmlns:a16="http://schemas.microsoft.com/office/drawing/2014/main" id="{17284DE9-648B-E727-28D8-19ECBA65C68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C2FC5CD0-8DC5-95AF-BB29-3E6DF2A72C4F}"/>
                </a:ext>
              </a:extLst>
            </p:cNvPr>
            <p:cNvGrpSpPr/>
            <p:nvPr/>
          </p:nvGrpSpPr>
          <p:grpSpPr>
            <a:xfrm>
              <a:off x="8153811" y="3553428"/>
              <a:ext cx="974388" cy="1016753"/>
              <a:chOff x="4538787" y="1662530"/>
              <a:chExt cx="1772663" cy="1849737"/>
            </a:xfrm>
          </p:grpSpPr>
          <p:pic>
            <p:nvPicPr>
              <p:cNvPr id="117" name="Picture 116">
                <a:extLst>
                  <a:ext uri="{FF2B5EF4-FFF2-40B4-BE49-F238E27FC236}">
                    <a16:creationId xmlns:a16="http://schemas.microsoft.com/office/drawing/2014/main" id="{C1C4D150-1BF1-F2B5-E125-4C1B615B8247}"/>
                  </a:ext>
                </a:extLst>
              </p:cNvPr>
              <p:cNvPicPr>
                <a:picLocks noChangeAspect="1"/>
              </p:cNvPicPr>
              <p:nvPr/>
            </p:nvPicPr>
            <p:blipFill>
              <a:blip r:embed="rId2">
                <a:alphaModFix amt="50000"/>
              </a:blip>
              <a:stretch>
                <a:fillRect/>
              </a:stretch>
            </p:blipFill>
            <p:spPr>
              <a:xfrm rot="2706700">
                <a:off x="4500250" y="1701067"/>
                <a:ext cx="1849737" cy="1772663"/>
              </a:xfrm>
              <a:prstGeom prst="rect">
                <a:avLst/>
              </a:prstGeom>
            </p:spPr>
          </p:pic>
          <p:sp>
            <p:nvSpPr>
              <p:cNvPr id="118" name="Rectangle 117">
                <a:extLst>
                  <a:ext uri="{FF2B5EF4-FFF2-40B4-BE49-F238E27FC236}">
                    <a16:creationId xmlns:a16="http://schemas.microsoft.com/office/drawing/2014/main" id="{5DEE7016-3260-46F1-6F6E-6D888117727D}"/>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5">
            <a:extLst>
              <a:ext uri="{FF2B5EF4-FFF2-40B4-BE49-F238E27FC236}">
                <a16:creationId xmlns:a16="http://schemas.microsoft.com/office/drawing/2014/main" id="{3A72C182-76B2-5835-EE0C-987BA090F215}"/>
              </a:ext>
            </a:extLst>
          </p:cNvPr>
          <p:cNvGrpSpPr/>
          <p:nvPr/>
        </p:nvGrpSpPr>
        <p:grpSpPr>
          <a:xfrm>
            <a:off x="5456262" y="2681797"/>
            <a:ext cx="1012071" cy="878360"/>
            <a:chOff x="5313341" y="3828731"/>
            <a:chExt cx="1171531" cy="1016753"/>
          </a:xfrm>
        </p:grpSpPr>
        <p:grpSp>
          <p:nvGrpSpPr>
            <p:cNvPr id="119" name="Group 118">
              <a:extLst>
                <a:ext uri="{FF2B5EF4-FFF2-40B4-BE49-F238E27FC236}">
                  <a16:creationId xmlns:a16="http://schemas.microsoft.com/office/drawing/2014/main" id="{D51621B5-69B7-A5EA-C82D-E4F48FA74B02}"/>
                </a:ext>
              </a:extLst>
            </p:cNvPr>
            <p:cNvGrpSpPr/>
            <p:nvPr/>
          </p:nvGrpSpPr>
          <p:grpSpPr>
            <a:xfrm>
              <a:off x="5313341" y="3828731"/>
              <a:ext cx="974388" cy="1016753"/>
              <a:chOff x="4538787" y="1662530"/>
              <a:chExt cx="1772663" cy="1849737"/>
            </a:xfrm>
          </p:grpSpPr>
          <p:pic>
            <p:nvPicPr>
              <p:cNvPr id="120" name="Picture 119">
                <a:extLst>
                  <a:ext uri="{FF2B5EF4-FFF2-40B4-BE49-F238E27FC236}">
                    <a16:creationId xmlns:a16="http://schemas.microsoft.com/office/drawing/2014/main" id="{CD919487-C4DF-AB90-F772-993F58E40021}"/>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21" name="Rectangle 120">
                <a:extLst>
                  <a:ext uri="{FF2B5EF4-FFF2-40B4-BE49-F238E27FC236}">
                    <a16:creationId xmlns:a16="http://schemas.microsoft.com/office/drawing/2014/main" id="{B1AE4857-F687-F7E6-58FD-9EE2028ED8B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39BF1110-87F8-F644-7F86-3C1E05FA4E6D}"/>
                </a:ext>
              </a:extLst>
            </p:cNvPr>
            <p:cNvGrpSpPr/>
            <p:nvPr/>
          </p:nvGrpSpPr>
          <p:grpSpPr>
            <a:xfrm>
              <a:off x="5510484" y="3828731"/>
              <a:ext cx="974388" cy="1016753"/>
              <a:chOff x="4538787" y="1662530"/>
              <a:chExt cx="1772663" cy="1849737"/>
            </a:xfrm>
          </p:grpSpPr>
          <p:pic>
            <p:nvPicPr>
              <p:cNvPr id="124" name="Picture 123">
                <a:extLst>
                  <a:ext uri="{FF2B5EF4-FFF2-40B4-BE49-F238E27FC236}">
                    <a16:creationId xmlns:a16="http://schemas.microsoft.com/office/drawing/2014/main" id="{6BC6A5C5-45EB-6B0A-9944-48F55B0D28CB}"/>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25" name="Rectangle 124">
                <a:extLst>
                  <a:ext uri="{FF2B5EF4-FFF2-40B4-BE49-F238E27FC236}">
                    <a16:creationId xmlns:a16="http://schemas.microsoft.com/office/drawing/2014/main" id="{A36B3B74-F418-B436-406A-E0126E0C7831}"/>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3" name="Rectangle 132">
            <a:extLst>
              <a:ext uri="{FF2B5EF4-FFF2-40B4-BE49-F238E27FC236}">
                <a16:creationId xmlns:a16="http://schemas.microsoft.com/office/drawing/2014/main" id="{C1E0206F-049B-00DD-2582-944833DC1B05}"/>
              </a:ext>
            </a:extLst>
          </p:cNvPr>
          <p:cNvSpPr>
            <a:spLocks noChangeArrowheads="1"/>
          </p:cNvSpPr>
          <p:nvPr/>
        </p:nvSpPr>
        <p:spPr bwMode="auto">
          <a:xfrm>
            <a:off x="3087674" y="3810992"/>
            <a:ext cx="749834"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134" name="Rectangle 133">
            <a:extLst>
              <a:ext uri="{FF2B5EF4-FFF2-40B4-BE49-F238E27FC236}">
                <a16:creationId xmlns:a16="http://schemas.microsoft.com/office/drawing/2014/main" id="{C09F663C-EDD6-0090-4329-43AF8AF01557}"/>
              </a:ext>
            </a:extLst>
          </p:cNvPr>
          <p:cNvSpPr>
            <a:spLocks noChangeArrowheads="1"/>
          </p:cNvSpPr>
          <p:nvPr/>
        </p:nvSpPr>
        <p:spPr bwMode="auto">
          <a:xfrm>
            <a:off x="5572162" y="3810992"/>
            <a:ext cx="749834"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136" name="Rectangle 135">
            <a:extLst>
              <a:ext uri="{FF2B5EF4-FFF2-40B4-BE49-F238E27FC236}">
                <a16:creationId xmlns:a16="http://schemas.microsoft.com/office/drawing/2014/main" id="{F7B70F17-D995-5447-C3D7-B95CE5B81D6E}"/>
              </a:ext>
            </a:extLst>
          </p:cNvPr>
          <p:cNvSpPr>
            <a:spLocks noChangeArrowheads="1"/>
          </p:cNvSpPr>
          <p:nvPr/>
        </p:nvSpPr>
        <p:spPr bwMode="auto">
          <a:xfrm>
            <a:off x="7868680" y="3810992"/>
            <a:ext cx="749834" cy="274320"/>
          </a:xfrm>
          <a:prstGeom prst="rect">
            <a:avLst/>
          </a:prstGeom>
          <a:solidFill>
            <a:srgbClr val="FFC000">
              <a:alpha val="27000"/>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solidFill>
                  <a:schemeClr val="tx1">
                    <a:lumMod val="50000"/>
                    <a:lumOff val="50000"/>
                  </a:schemeClr>
                </a:solidFill>
                <a:latin typeface="Arial" pitchFamily="31" charset="0"/>
              </a:rPr>
              <a:t>927 mg</a:t>
            </a:r>
          </a:p>
        </p:txBody>
      </p:sp>
      <p:sp>
        <p:nvSpPr>
          <p:cNvPr id="7" name="Rectangle 6">
            <a:extLst>
              <a:ext uri="{FF2B5EF4-FFF2-40B4-BE49-F238E27FC236}">
                <a16:creationId xmlns:a16="http://schemas.microsoft.com/office/drawing/2014/main" id="{D1793A7C-D826-DE53-DB5E-93D4889385A5}"/>
              </a:ext>
            </a:extLst>
          </p:cNvPr>
          <p:cNvSpPr>
            <a:spLocks noChangeArrowheads="1"/>
          </p:cNvSpPr>
          <p:nvPr/>
        </p:nvSpPr>
        <p:spPr bwMode="invGray">
          <a:xfrm>
            <a:off x="510569" y="1029421"/>
            <a:ext cx="2042131" cy="400938"/>
          </a:xfrm>
          <a:prstGeom prst="rect">
            <a:avLst/>
          </a:prstGeom>
          <a:gradFill>
            <a:gsLst>
              <a:gs pos="0">
                <a:srgbClr val="EEB300"/>
              </a:gs>
              <a:gs pos="100000">
                <a:srgbClr val="FDBF00"/>
              </a:gs>
              <a:gs pos="93000">
                <a:srgbClr val="EEB300"/>
              </a:gs>
            </a:gsLst>
            <a:lin ang="0" scaled="0"/>
          </a:gra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r>
              <a:rPr lang="en-US" sz="1600" b="1" dirty="0">
                <a:solidFill>
                  <a:srgbClr val="000000"/>
                </a:solidFill>
                <a:latin typeface="Arial"/>
                <a:cs typeface="Arial"/>
              </a:rPr>
              <a:t>Initiation Option 1</a:t>
            </a:r>
          </a:p>
        </p:txBody>
      </p:sp>
      <p:cxnSp>
        <p:nvCxnSpPr>
          <p:cNvPr id="68" name="Straight Connector 67">
            <a:extLst>
              <a:ext uri="{FF2B5EF4-FFF2-40B4-BE49-F238E27FC236}">
                <a16:creationId xmlns:a16="http://schemas.microsoft.com/office/drawing/2014/main" id="{757B6E8C-F405-EDE4-8FFB-52C8CC88F8B7}"/>
              </a:ext>
            </a:extLst>
          </p:cNvPr>
          <p:cNvCxnSpPr>
            <a:cxnSpLocks/>
          </p:cNvCxnSpPr>
          <p:nvPr/>
        </p:nvCxnSpPr>
        <p:spPr>
          <a:xfrm>
            <a:off x="3837507" y="3122819"/>
            <a:ext cx="17373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AB1FC7-9BF8-47D1-C5DE-BBE54000D169}"/>
              </a:ext>
            </a:extLst>
          </p:cNvPr>
          <p:cNvCxnSpPr>
            <a:cxnSpLocks/>
          </p:cNvCxnSpPr>
          <p:nvPr/>
        </p:nvCxnSpPr>
        <p:spPr>
          <a:xfrm>
            <a:off x="1381872" y="3122819"/>
            <a:ext cx="17373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07A349C-7DED-50E8-D8DF-7BCD1BBD55DE}"/>
              </a:ext>
            </a:extLst>
          </p:cNvPr>
          <p:cNvCxnSpPr>
            <a:cxnSpLocks/>
          </p:cNvCxnSpPr>
          <p:nvPr/>
        </p:nvCxnSpPr>
        <p:spPr>
          <a:xfrm>
            <a:off x="6221479" y="3122819"/>
            <a:ext cx="17373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A7C39FEC-5D39-0087-C695-5616CF641869}"/>
              </a:ext>
            </a:extLst>
          </p:cNvPr>
          <p:cNvGrpSpPr/>
          <p:nvPr/>
        </p:nvGrpSpPr>
        <p:grpSpPr>
          <a:xfrm>
            <a:off x="402677" y="2681797"/>
            <a:ext cx="1011641" cy="878360"/>
            <a:chOff x="3888161" y="2186744"/>
            <a:chExt cx="1171033" cy="1016753"/>
          </a:xfrm>
        </p:grpSpPr>
        <p:grpSp>
          <p:nvGrpSpPr>
            <p:cNvPr id="76" name="Group 75">
              <a:extLst>
                <a:ext uri="{FF2B5EF4-FFF2-40B4-BE49-F238E27FC236}">
                  <a16:creationId xmlns:a16="http://schemas.microsoft.com/office/drawing/2014/main" id="{C27037D0-E176-C4F2-DCDC-F1E47023EDF4}"/>
                </a:ext>
              </a:extLst>
            </p:cNvPr>
            <p:cNvGrpSpPr/>
            <p:nvPr/>
          </p:nvGrpSpPr>
          <p:grpSpPr>
            <a:xfrm>
              <a:off x="4084806" y="2186744"/>
              <a:ext cx="974388" cy="1016753"/>
              <a:chOff x="4538787" y="1662530"/>
              <a:chExt cx="1772663" cy="1849737"/>
            </a:xfrm>
          </p:grpSpPr>
          <p:pic>
            <p:nvPicPr>
              <p:cNvPr id="85" name="Picture 84">
                <a:extLst>
                  <a:ext uri="{FF2B5EF4-FFF2-40B4-BE49-F238E27FC236}">
                    <a16:creationId xmlns:a16="http://schemas.microsoft.com/office/drawing/2014/main" id="{6CFEB12F-61B1-FE4A-5D9A-C6EBB76177C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86" name="Rectangle 85">
                <a:extLst>
                  <a:ext uri="{FF2B5EF4-FFF2-40B4-BE49-F238E27FC236}">
                    <a16:creationId xmlns:a16="http://schemas.microsoft.com/office/drawing/2014/main" id="{0671652E-C764-0C06-2DD6-701DB526EAA0}"/>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979AB492-7637-1F43-A815-7EF243CFB45D}"/>
                </a:ext>
              </a:extLst>
            </p:cNvPr>
            <p:cNvGrpSpPr/>
            <p:nvPr/>
          </p:nvGrpSpPr>
          <p:grpSpPr>
            <a:xfrm>
              <a:off x="3888161" y="2186744"/>
              <a:ext cx="974388" cy="1016753"/>
              <a:chOff x="4538787" y="1662530"/>
              <a:chExt cx="1772663" cy="1849737"/>
            </a:xfrm>
          </p:grpSpPr>
          <p:pic>
            <p:nvPicPr>
              <p:cNvPr id="80" name="Picture 79">
                <a:extLst>
                  <a:ext uri="{FF2B5EF4-FFF2-40B4-BE49-F238E27FC236}">
                    <a16:creationId xmlns:a16="http://schemas.microsoft.com/office/drawing/2014/main" id="{331D3B9D-1C24-743C-D8E9-D0A328157EED}"/>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81" name="Rectangle 80">
                <a:extLst>
                  <a:ext uri="{FF2B5EF4-FFF2-40B4-BE49-F238E27FC236}">
                    <a16:creationId xmlns:a16="http://schemas.microsoft.com/office/drawing/2014/main" id="{2819C876-1686-953D-071B-88046E6EA08A}"/>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Rectangle 86">
            <a:extLst>
              <a:ext uri="{FF2B5EF4-FFF2-40B4-BE49-F238E27FC236}">
                <a16:creationId xmlns:a16="http://schemas.microsoft.com/office/drawing/2014/main" id="{6F9DA288-E037-8EFB-1599-86C1885C5B39}"/>
              </a:ext>
            </a:extLst>
          </p:cNvPr>
          <p:cNvSpPr>
            <a:spLocks noChangeArrowheads="1"/>
          </p:cNvSpPr>
          <p:nvPr/>
        </p:nvSpPr>
        <p:spPr bwMode="auto">
          <a:xfrm>
            <a:off x="1760353" y="2797117"/>
            <a:ext cx="1005840" cy="27432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 months</a:t>
            </a:r>
          </a:p>
        </p:txBody>
      </p:sp>
      <p:sp>
        <p:nvSpPr>
          <p:cNvPr id="96" name="Rectangle 95">
            <a:extLst>
              <a:ext uri="{FF2B5EF4-FFF2-40B4-BE49-F238E27FC236}">
                <a16:creationId xmlns:a16="http://schemas.microsoft.com/office/drawing/2014/main" id="{65F6A70E-4BE0-CE6E-F899-CFF8F5D8A3BD}"/>
              </a:ext>
            </a:extLst>
          </p:cNvPr>
          <p:cNvSpPr>
            <a:spLocks noChangeArrowheads="1"/>
          </p:cNvSpPr>
          <p:nvPr/>
        </p:nvSpPr>
        <p:spPr bwMode="auto">
          <a:xfrm>
            <a:off x="525968" y="3810992"/>
            <a:ext cx="758952"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104" name="Rectangle 103">
            <a:extLst>
              <a:ext uri="{FF2B5EF4-FFF2-40B4-BE49-F238E27FC236}">
                <a16:creationId xmlns:a16="http://schemas.microsoft.com/office/drawing/2014/main" id="{796D1B87-E2D3-5962-BED7-637DAB14122E}"/>
              </a:ext>
            </a:extLst>
          </p:cNvPr>
          <p:cNvSpPr>
            <a:spLocks noChangeArrowheads="1"/>
          </p:cNvSpPr>
          <p:nvPr/>
        </p:nvSpPr>
        <p:spPr bwMode="auto">
          <a:xfrm>
            <a:off x="592800" y="1455372"/>
            <a:ext cx="572420"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Day 1</a:t>
            </a:r>
          </a:p>
        </p:txBody>
      </p:sp>
      <p:sp>
        <p:nvSpPr>
          <p:cNvPr id="105" name="Rectangle 104">
            <a:extLst>
              <a:ext uri="{FF2B5EF4-FFF2-40B4-BE49-F238E27FC236}">
                <a16:creationId xmlns:a16="http://schemas.microsoft.com/office/drawing/2014/main" id="{3C717614-DD36-33A8-BBCA-7384729F2407}"/>
              </a:ext>
            </a:extLst>
          </p:cNvPr>
          <p:cNvSpPr>
            <a:spLocks noChangeArrowheads="1"/>
          </p:cNvSpPr>
          <p:nvPr/>
        </p:nvSpPr>
        <p:spPr bwMode="auto">
          <a:xfrm>
            <a:off x="1491433" y="1455372"/>
            <a:ext cx="572420"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Day 2</a:t>
            </a:r>
          </a:p>
        </p:txBody>
      </p:sp>
      <p:sp>
        <p:nvSpPr>
          <p:cNvPr id="186" name="Rectangle 185">
            <a:extLst>
              <a:ext uri="{FF2B5EF4-FFF2-40B4-BE49-F238E27FC236}">
                <a16:creationId xmlns:a16="http://schemas.microsoft.com/office/drawing/2014/main" id="{9573705F-0ACE-8DEC-EE65-9B0ABCCB6CA5}"/>
              </a:ext>
            </a:extLst>
          </p:cNvPr>
          <p:cNvSpPr>
            <a:spLocks noChangeArrowheads="1"/>
          </p:cNvSpPr>
          <p:nvPr/>
        </p:nvSpPr>
        <p:spPr bwMode="auto">
          <a:xfrm>
            <a:off x="3361825" y="4422141"/>
            <a:ext cx="2110389"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Oral </a:t>
            </a:r>
            <a:r>
              <a:rPr lang="en-US" sz="1100" dirty="0" err="1">
                <a:latin typeface="Arial" pitchFamily="31" charset="0"/>
              </a:rPr>
              <a:t>lenacapavir</a:t>
            </a:r>
            <a:r>
              <a:rPr lang="en-US" sz="1100" dirty="0">
                <a:latin typeface="Arial" pitchFamily="31" charset="0"/>
              </a:rPr>
              <a:t> 300 mg</a:t>
            </a:r>
          </a:p>
        </p:txBody>
      </p:sp>
      <p:sp>
        <p:nvSpPr>
          <p:cNvPr id="194" name="Rectangle 193">
            <a:extLst>
              <a:ext uri="{FF2B5EF4-FFF2-40B4-BE49-F238E27FC236}">
                <a16:creationId xmlns:a16="http://schemas.microsoft.com/office/drawing/2014/main" id="{FDDB7425-0EF0-516E-40DB-0F82DE94A1AA}"/>
              </a:ext>
            </a:extLst>
          </p:cNvPr>
          <p:cNvSpPr>
            <a:spLocks noChangeArrowheads="1"/>
          </p:cNvSpPr>
          <p:nvPr/>
        </p:nvSpPr>
        <p:spPr bwMode="auto">
          <a:xfrm>
            <a:off x="3361825" y="4712188"/>
            <a:ext cx="2624837"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Subcutaneous </a:t>
            </a:r>
            <a:r>
              <a:rPr lang="en-US" sz="1100" dirty="0" err="1">
                <a:latin typeface="Arial" pitchFamily="31" charset="0"/>
              </a:rPr>
              <a:t>lenacapavir</a:t>
            </a:r>
            <a:r>
              <a:rPr lang="en-US" sz="1100" dirty="0">
                <a:latin typeface="Arial" pitchFamily="31" charset="0"/>
              </a:rPr>
              <a:t> 463.5 mg</a:t>
            </a:r>
          </a:p>
        </p:txBody>
      </p:sp>
      <p:sp>
        <p:nvSpPr>
          <p:cNvPr id="11" name="Oval 10">
            <a:extLst>
              <a:ext uri="{FF2B5EF4-FFF2-40B4-BE49-F238E27FC236}">
                <a16:creationId xmlns:a16="http://schemas.microsoft.com/office/drawing/2014/main" id="{B0D562FB-229E-4A4A-1825-5E3BEDC98AA8}"/>
              </a:ext>
            </a:extLst>
          </p:cNvPr>
          <p:cNvSpPr/>
          <p:nvPr/>
        </p:nvSpPr>
        <p:spPr>
          <a:xfrm rot="20355887">
            <a:off x="1839959" y="1837025"/>
            <a:ext cx="220994" cy="142640"/>
          </a:xfrm>
          <a:prstGeom prst="ellipse">
            <a:avLst/>
          </a:prstGeom>
          <a:solidFill>
            <a:schemeClr val="bg1">
              <a:alpha val="6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95BA7C3-DD16-5724-7F0E-C722D148FE8C}"/>
              </a:ext>
            </a:extLst>
          </p:cNvPr>
          <p:cNvSpPr/>
          <p:nvPr/>
        </p:nvSpPr>
        <p:spPr>
          <a:xfrm rot="20355887">
            <a:off x="1861595" y="1864842"/>
            <a:ext cx="157805" cy="102100"/>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C1FAA8CC-AB5E-13B8-64E8-B99B0D9F1515}"/>
              </a:ext>
            </a:extLst>
          </p:cNvPr>
          <p:cNvGrpSpPr/>
          <p:nvPr/>
        </p:nvGrpSpPr>
        <p:grpSpPr>
          <a:xfrm rot="12617865">
            <a:off x="932729" y="1743143"/>
            <a:ext cx="127344" cy="412207"/>
            <a:chOff x="2657458" y="1948734"/>
            <a:chExt cx="127908" cy="348116"/>
          </a:xfrm>
        </p:grpSpPr>
        <p:sp>
          <p:nvSpPr>
            <p:cNvPr id="15" name="Rounded Rectangle 14">
              <a:extLst>
                <a:ext uri="{FF2B5EF4-FFF2-40B4-BE49-F238E27FC236}">
                  <a16:creationId xmlns:a16="http://schemas.microsoft.com/office/drawing/2014/main" id="{2196EC91-5B3D-75FB-BF40-24153615BF2D}"/>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EC51355-4555-605C-17B9-C2472DCFDB06}"/>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6C073277-8547-49A2-5A20-66F73E9A69A6}"/>
              </a:ext>
            </a:extLst>
          </p:cNvPr>
          <p:cNvGrpSpPr/>
          <p:nvPr/>
        </p:nvGrpSpPr>
        <p:grpSpPr>
          <a:xfrm rot="12617865">
            <a:off x="740342" y="1734091"/>
            <a:ext cx="127344" cy="412207"/>
            <a:chOff x="2657458" y="1948734"/>
            <a:chExt cx="127908" cy="348116"/>
          </a:xfrm>
        </p:grpSpPr>
        <p:sp>
          <p:nvSpPr>
            <p:cNvPr id="21" name="Rounded Rectangle 20">
              <a:extLst>
                <a:ext uri="{FF2B5EF4-FFF2-40B4-BE49-F238E27FC236}">
                  <a16:creationId xmlns:a16="http://schemas.microsoft.com/office/drawing/2014/main" id="{54A14AA7-8D4B-7804-3998-3F748128B449}"/>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4EB4A53A-8264-A1BC-70FB-92FEAEB9E3AF}"/>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B7FB466B-697A-BDC1-59E7-D608CE809E72}"/>
              </a:ext>
            </a:extLst>
          </p:cNvPr>
          <p:cNvGrpSpPr/>
          <p:nvPr/>
        </p:nvGrpSpPr>
        <p:grpSpPr>
          <a:xfrm rot="12617865">
            <a:off x="1847883" y="1743143"/>
            <a:ext cx="127344" cy="412207"/>
            <a:chOff x="2657458" y="1948734"/>
            <a:chExt cx="127908" cy="348116"/>
          </a:xfrm>
        </p:grpSpPr>
        <p:sp>
          <p:nvSpPr>
            <p:cNvPr id="24" name="Rounded Rectangle 23">
              <a:extLst>
                <a:ext uri="{FF2B5EF4-FFF2-40B4-BE49-F238E27FC236}">
                  <a16:creationId xmlns:a16="http://schemas.microsoft.com/office/drawing/2014/main" id="{12950135-D157-C95F-EC83-D19A9F1A42EA}"/>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7FE7DB26-8B6B-D9F6-4FDA-007C3B9B68D4}"/>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061B5A02-197B-1C7E-FA4C-E3021B72C6D3}"/>
              </a:ext>
            </a:extLst>
          </p:cNvPr>
          <p:cNvGrpSpPr/>
          <p:nvPr/>
        </p:nvGrpSpPr>
        <p:grpSpPr>
          <a:xfrm rot="12617865">
            <a:off x="1655496" y="1734091"/>
            <a:ext cx="127344" cy="412207"/>
            <a:chOff x="2657458" y="1948734"/>
            <a:chExt cx="127908" cy="348116"/>
          </a:xfrm>
        </p:grpSpPr>
        <p:sp>
          <p:nvSpPr>
            <p:cNvPr id="27" name="Rounded Rectangle 26">
              <a:extLst>
                <a:ext uri="{FF2B5EF4-FFF2-40B4-BE49-F238E27FC236}">
                  <a16:creationId xmlns:a16="http://schemas.microsoft.com/office/drawing/2014/main" id="{E28D49D2-540B-27A4-98E8-0CF0950BAC80}"/>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FDCACA68-F185-98DE-F461-A6037DE0D9E0}"/>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28">
            <a:extLst>
              <a:ext uri="{FF2B5EF4-FFF2-40B4-BE49-F238E27FC236}">
                <a16:creationId xmlns:a16="http://schemas.microsoft.com/office/drawing/2014/main" id="{208C89CD-E8A8-4BFB-D5B0-6E14E15E6AD4}"/>
              </a:ext>
            </a:extLst>
          </p:cNvPr>
          <p:cNvSpPr>
            <a:spLocks noChangeArrowheads="1"/>
          </p:cNvSpPr>
          <p:nvPr/>
        </p:nvSpPr>
        <p:spPr bwMode="auto">
          <a:xfrm>
            <a:off x="521464" y="2171646"/>
            <a:ext cx="758952"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sp>
        <p:nvSpPr>
          <p:cNvPr id="30" name="Rectangle 29">
            <a:extLst>
              <a:ext uri="{FF2B5EF4-FFF2-40B4-BE49-F238E27FC236}">
                <a16:creationId xmlns:a16="http://schemas.microsoft.com/office/drawing/2014/main" id="{C465C410-F34D-A29A-3D7C-95FA680D7EFA}"/>
              </a:ext>
            </a:extLst>
          </p:cNvPr>
          <p:cNvSpPr>
            <a:spLocks noChangeArrowheads="1"/>
          </p:cNvSpPr>
          <p:nvPr/>
        </p:nvSpPr>
        <p:spPr bwMode="auto">
          <a:xfrm>
            <a:off x="1394904" y="2171646"/>
            <a:ext cx="758952"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grpSp>
        <p:nvGrpSpPr>
          <p:cNvPr id="31" name="Group 30">
            <a:extLst>
              <a:ext uri="{FF2B5EF4-FFF2-40B4-BE49-F238E27FC236}">
                <a16:creationId xmlns:a16="http://schemas.microsoft.com/office/drawing/2014/main" id="{7A4A6FF0-466C-F203-833C-0FB61F8B0240}"/>
              </a:ext>
            </a:extLst>
          </p:cNvPr>
          <p:cNvGrpSpPr/>
          <p:nvPr/>
        </p:nvGrpSpPr>
        <p:grpSpPr>
          <a:xfrm rot="12617865">
            <a:off x="3250261" y="4500775"/>
            <a:ext cx="66886" cy="216507"/>
            <a:chOff x="2657458" y="1948734"/>
            <a:chExt cx="127908" cy="348116"/>
          </a:xfrm>
        </p:grpSpPr>
        <p:sp>
          <p:nvSpPr>
            <p:cNvPr id="32" name="Rounded Rectangle 31">
              <a:extLst>
                <a:ext uri="{FF2B5EF4-FFF2-40B4-BE49-F238E27FC236}">
                  <a16:creationId xmlns:a16="http://schemas.microsoft.com/office/drawing/2014/main" id="{D90F38E4-86C8-EA17-489D-CCA66995678C}"/>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087523FA-D001-E78A-4B07-C4C85F56F838}"/>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C33B78D4-0D9F-75E9-00BA-8203BA5BF7C3}"/>
              </a:ext>
            </a:extLst>
          </p:cNvPr>
          <p:cNvSpPr>
            <a:spLocks noChangeArrowheads="1"/>
          </p:cNvSpPr>
          <p:nvPr/>
        </p:nvSpPr>
        <p:spPr bwMode="auto">
          <a:xfrm>
            <a:off x="5410200" y="1456989"/>
            <a:ext cx="901472"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Month 12</a:t>
            </a:r>
          </a:p>
        </p:txBody>
      </p:sp>
      <p:sp>
        <p:nvSpPr>
          <p:cNvPr id="8" name="Rectangle 7">
            <a:extLst>
              <a:ext uri="{FF2B5EF4-FFF2-40B4-BE49-F238E27FC236}">
                <a16:creationId xmlns:a16="http://schemas.microsoft.com/office/drawing/2014/main" id="{B437DB38-4E28-0470-13E0-F924ACA5CAA9}"/>
              </a:ext>
            </a:extLst>
          </p:cNvPr>
          <p:cNvSpPr>
            <a:spLocks noChangeArrowheads="1"/>
          </p:cNvSpPr>
          <p:nvPr/>
        </p:nvSpPr>
        <p:spPr bwMode="auto">
          <a:xfrm>
            <a:off x="7772400" y="1456989"/>
            <a:ext cx="901472"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solidFill>
                  <a:schemeClr val="bg1">
                    <a:lumMod val="50000"/>
                  </a:schemeClr>
                </a:solidFill>
                <a:latin typeface="Arial" pitchFamily="31" charset="0"/>
              </a:rPr>
              <a:t>Month 18</a:t>
            </a:r>
          </a:p>
        </p:txBody>
      </p:sp>
      <p:grpSp>
        <p:nvGrpSpPr>
          <p:cNvPr id="13" name="Group 12">
            <a:extLst>
              <a:ext uri="{FF2B5EF4-FFF2-40B4-BE49-F238E27FC236}">
                <a16:creationId xmlns:a16="http://schemas.microsoft.com/office/drawing/2014/main" id="{A2866243-8655-8F80-E836-DA836F3C19A1}"/>
              </a:ext>
            </a:extLst>
          </p:cNvPr>
          <p:cNvGrpSpPr/>
          <p:nvPr/>
        </p:nvGrpSpPr>
        <p:grpSpPr>
          <a:xfrm>
            <a:off x="3121345" y="4784884"/>
            <a:ext cx="273862" cy="275052"/>
            <a:chOff x="4538787" y="1662530"/>
            <a:chExt cx="1772663" cy="1849737"/>
          </a:xfrm>
        </p:grpSpPr>
        <p:pic>
          <p:nvPicPr>
            <p:cNvPr id="18" name="Picture 17">
              <a:extLst>
                <a:ext uri="{FF2B5EF4-FFF2-40B4-BE49-F238E27FC236}">
                  <a16:creationId xmlns:a16="http://schemas.microsoft.com/office/drawing/2014/main" id="{BCC793C1-A82D-91E1-5107-5549E9097E17}"/>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9" name="Rectangle 18">
              <a:extLst>
                <a:ext uri="{FF2B5EF4-FFF2-40B4-BE49-F238E27FC236}">
                  <a16:creationId xmlns:a16="http://schemas.microsoft.com/office/drawing/2014/main" id="{3168984C-D225-0DB6-ED0F-8DDE46B7B6A5}"/>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1301769"/>
      </p:ext>
    </p:extLst>
  </p:cSld>
  <p:clrMapOvr>
    <a:masterClrMapping/>
  </p:clrMapOvr>
  <mc:AlternateContent xmlns:mc="http://schemas.openxmlformats.org/markup-compatibility/2006" xmlns:p14="http://schemas.microsoft.com/office/powerpoint/2010/main">
    <mc:Choice Requires="p14">
      <p:transition spd="slow" p14:dur="1250" advTm="27082">
        <p:fade/>
      </p:transition>
    </mc:Choice>
    <mc:Fallback xmlns="">
      <p:transition spd="slow" advTm="27082">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3EAA3A7A-3E83-A329-7A59-6E7EFC0CFC5A}"/>
              </a:ext>
            </a:extLst>
          </p:cNvPr>
          <p:cNvGrpSpPr/>
          <p:nvPr/>
        </p:nvGrpSpPr>
        <p:grpSpPr>
          <a:xfrm>
            <a:off x="3594243" y="2010513"/>
            <a:ext cx="1011641" cy="878360"/>
            <a:chOff x="3888161" y="2186744"/>
            <a:chExt cx="1171033" cy="1016753"/>
          </a:xfrm>
        </p:grpSpPr>
        <p:grpSp>
          <p:nvGrpSpPr>
            <p:cNvPr id="17" name="Group 16">
              <a:extLst>
                <a:ext uri="{FF2B5EF4-FFF2-40B4-BE49-F238E27FC236}">
                  <a16:creationId xmlns:a16="http://schemas.microsoft.com/office/drawing/2014/main" id="{1DA908E3-99F7-B104-10B9-A37BD63C8E66}"/>
                </a:ext>
              </a:extLst>
            </p:cNvPr>
            <p:cNvGrpSpPr/>
            <p:nvPr/>
          </p:nvGrpSpPr>
          <p:grpSpPr>
            <a:xfrm>
              <a:off x="4084806" y="2186744"/>
              <a:ext cx="974388" cy="1016753"/>
              <a:chOff x="4538787" y="1662530"/>
              <a:chExt cx="1772663" cy="1849737"/>
            </a:xfrm>
          </p:grpSpPr>
          <p:pic>
            <p:nvPicPr>
              <p:cNvPr id="4" name="Picture 3">
                <a:extLst>
                  <a:ext uri="{FF2B5EF4-FFF2-40B4-BE49-F238E27FC236}">
                    <a16:creationId xmlns:a16="http://schemas.microsoft.com/office/drawing/2014/main" id="{EE253FAE-AB6D-AC12-4BC2-027FC2E5C08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0" name="Rectangle 9">
                <a:extLst>
                  <a:ext uri="{FF2B5EF4-FFF2-40B4-BE49-F238E27FC236}">
                    <a16:creationId xmlns:a16="http://schemas.microsoft.com/office/drawing/2014/main" id="{06087608-AA6C-1FDD-7D13-BFF3380CBCC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DA1D6C48-66E0-52EB-02BA-AE879580953A}"/>
                </a:ext>
              </a:extLst>
            </p:cNvPr>
            <p:cNvGrpSpPr/>
            <p:nvPr/>
          </p:nvGrpSpPr>
          <p:grpSpPr>
            <a:xfrm>
              <a:off x="3888161" y="2186744"/>
              <a:ext cx="974388" cy="1016753"/>
              <a:chOff x="4538787" y="1662530"/>
              <a:chExt cx="1772663" cy="1849737"/>
            </a:xfrm>
          </p:grpSpPr>
          <p:pic>
            <p:nvPicPr>
              <p:cNvPr id="102" name="Picture 101">
                <a:extLst>
                  <a:ext uri="{FF2B5EF4-FFF2-40B4-BE49-F238E27FC236}">
                    <a16:creationId xmlns:a16="http://schemas.microsoft.com/office/drawing/2014/main" id="{14F562FD-4EAC-EB15-13E6-EA4D352CE51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03" name="Rectangle 102">
                <a:extLst>
                  <a:ext uri="{FF2B5EF4-FFF2-40B4-BE49-F238E27FC236}">
                    <a16:creationId xmlns:a16="http://schemas.microsoft.com/office/drawing/2014/main" id="{676A836B-02B0-4B92-6A82-F6E41B697A9B}"/>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4A528BDD-0F81-DB60-E87E-99EFA2998935}"/>
              </a:ext>
            </a:extLst>
          </p:cNvPr>
          <p:cNvSpPr>
            <a:spLocks noGrp="1"/>
          </p:cNvSpPr>
          <p:nvPr>
            <p:ph type="title"/>
          </p:nvPr>
        </p:nvSpPr>
        <p:spPr/>
        <p:txBody>
          <a:bodyPr/>
          <a:lstStyle/>
          <a:p>
            <a:r>
              <a:rPr lang="en-US" dirty="0" err="1"/>
              <a:t>Lenacapavir</a:t>
            </a:r>
            <a:r>
              <a:rPr lang="en-US" dirty="0"/>
              <a:t> Dosing for HIV Treatment: Initiation Option 2</a:t>
            </a:r>
          </a:p>
        </p:txBody>
      </p:sp>
      <p:sp>
        <p:nvSpPr>
          <p:cNvPr id="3" name="Text Placeholder 2">
            <a:extLst>
              <a:ext uri="{FF2B5EF4-FFF2-40B4-BE49-F238E27FC236}">
                <a16:creationId xmlns:a16="http://schemas.microsoft.com/office/drawing/2014/main" id="{DC2D24F3-A0A4-9F34-CA11-E01E8FE5776A}"/>
              </a:ext>
            </a:extLst>
          </p:cNvPr>
          <p:cNvSpPr>
            <a:spLocks noGrp="1"/>
          </p:cNvSpPr>
          <p:nvPr>
            <p:ph type="body" sz="quarter" idx="14"/>
          </p:nvPr>
        </p:nvSpPr>
        <p:spPr/>
        <p:txBody>
          <a:bodyPr/>
          <a:lstStyle/>
          <a:p>
            <a:r>
              <a:rPr lang="en-US" dirty="0"/>
              <a:t>Illustration: David H. Spach, MD</a:t>
            </a:r>
          </a:p>
        </p:txBody>
      </p:sp>
      <p:sp>
        <p:nvSpPr>
          <p:cNvPr id="5" name="Rectangle 4">
            <a:extLst>
              <a:ext uri="{FF2B5EF4-FFF2-40B4-BE49-F238E27FC236}">
                <a16:creationId xmlns:a16="http://schemas.microsoft.com/office/drawing/2014/main" id="{7C2018EF-6C8C-9300-49E2-5D21965A1A41}"/>
              </a:ext>
            </a:extLst>
          </p:cNvPr>
          <p:cNvSpPr>
            <a:spLocks noChangeArrowheads="1"/>
          </p:cNvSpPr>
          <p:nvPr/>
        </p:nvSpPr>
        <p:spPr bwMode="auto">
          <a:xfrm>
            <a:off x="461341" y="1522305"/>
            <a:ext cx="731520" cy="36576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b="1" dirty="0">
                <a:latin typeface="Arial" pitchFamily="31" charset="0"/>
              </a:rPr>
              <a:t>Day 1</a:t>
            </a:r>
          </a:p>
        </p:txBody>
      </p:sp>
      <p:sp>
        <p:nvSpPr>
          <p:cNvPr id="56" name="Rectangle 55">
            <a:extLst>
              <a:ext uri="{FF2B5EF4-FFF2-40B4-BE49-F238E27FC236}">
                <a16:creationId xmlns:a16="http://schemas.microsoft.com/office/drawing/2014/main" id="{EAE5884B-5C2F-02A2-D1D1-C51C90E24FBD}"/>
              </a:ext>
            </a:extLst>
          </p:cNvPr>
          <p:cNvSpPr>
            <a:spLocks noChangeArrowheads="1"/>
          </p:cNvSpPr>
          <p:nvPr/>
        </p:nvSpPr>
        <p:spPr bwMode="auto">
          <a:xfrm>
            <a:off x="1190470" y="1522305"/>
            <a:ext cx="731520" cy="36576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b="1" dirty="0">
                <a:latin typeface="Arial" pitchFamily="31" charset="0"/>
              </a:rPr>
              <a:t>Day 2</a:t>
            </a:r>
          </a:p>
        </p:txBody>
      </p:sp>
      <p:sp>
        <p:nvSpPr>
          <p:cNvPr id="57" name="Rectangle 56">
            <a:extLst>
              <a:ext uri="{FF2B5EF4-FFF2-40B4-BE49-F238E27FC236}">
                <a16:creationId xmlns:a16="http://schemas.microsoft.com/office/drawing/2014/main" id="{6C6AACFC-2A28-506C-6E95-D7C794DA632B}"/>
              </a:ext>
            </a:extLst>
          </p:cNvPr>
          <p:cNvSpPr>
            <a:spLocks noChangeArrowheads="1"/>
          </p:cNvSpPr>
          <p:nvPr/>
        </p:nvSpPr>
        <p:spPr bwMode="auto">
          <a:xfrm>
            <a:off x="2508694" y="1522305"/>
            <a:ext cx="731520" cy="36576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b="1" dirty="0">
                <a:latin typeface="Arial" pitchFamily="31" charset="0"/>
              </a:rPr>
              <a:t>Day 8</a:t>
            </a:r>
          </a:p>
        </p:txBody>
      </p:sp>
      <p:sp>
        <p:nvSpPr>
          <p:cNvPr id="58" name="Rectangle 57">
            <a:extLst>
              <a:ext uri="{FF2B5EF4-FFF2-40B4-BE49-F238E27FC236}">
                <a16:creationId xmlns:a16="http://schemas.microsoft.com/office/drawing/2014/main" id="{5CBD6A4D-19BE-0B8F-AD44-B62A054E1E1B}"/>
              </a:ext>
            </a:extLst>
          </p:cNvPr>
          <p:cNvSpPr>
            <a:spLocks noChangeArrowheads="1"/>
          </p:cNvSpPr>
          <p:nvPr/>
        </p:nvSpPr>
        <p:spPr bwMode="auto">
          <a:xfrm>
            <a:off x="3720952" y="1522305"/>
            <a:ext cx="731520" cy="36576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b="1" dirty="0">
                <a:latin typeface="Arial" pitchFamily="31" charset="0"/>
              </a:rPr>
              <a:t>Day 15</a:t>
            </a:r>
          </a:p>
        </p:txBody>
      </p:sp>
      <p:sp>
        <p:nvSpPr>
          <p:cNvPr id="133" name="Rectangle 132">
            <a:extLst>
              <a:ext uri="{FF2B5EF4-FFF2-40B4-BE49-F238E27FC236}">
                <a16:creationId xmlns:a16="http://schemas.microsoft.com/office/drawing/2014/main" id="{C1E0206F-049B-00DD-2582-944833DC1B05}"/>
              </a:ext>
            </a:extLst>
          </p:cNvPr>
          <p:cNvSpPr>
            <a:spLocks noChangeArrowheads="1"/>
          </p:cNvSpPr>
          <p:nvPr/>
        </p:nvSpPr>
        <p:spPr bwMode="auto">
          <a:xfrm>
            <a:off x="3709990" y="3139708"/>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74" name="Rectangle 73">
            <a:extLst>
              <a:ext uri="{FF2B5EF4-FFF2-40B4-BE49-F238E27FC236}">
                <a16:creationId xmlns:a16="http://schemas.microsoft.com/office/drawing/2014/main" id="{0B8E6922-8BAB-06FA-4261-0709A259D4B6}"/>
              </a:ext>
            </a:extLst>
          </p:cNvPr>
          <p:cNvSpPr>
            <a:spLocks noChangeArrowheads="1"/>
          </p:cNvSpPr>
          <p:nvPr/>
        </p:nvSpPr>
        <p:spPr bwMode="auto">
          <a:xfrm>
            <a:off x="430778" y="2795907"/>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sp>
        <p:nvSpPr>
          <p:cNvPr id="75" name="Rectangle 74">
            <a:extLst>
              <a:ext uri="{FF2B5EF4-FFF2-40B4-BE49-F238E27FC236}">
                <a16:creationId xmlns:a16="http://schemas.microsoft.com/office/drawing/2014/main" id="{7C4425C7-FCFE-3258-B3E0-0F893E406BE6}"/>
              </a:ext>
            </a:extLst>
          </p:cNvPr>
          <p:cNvSpPr>
            <a:spLocks noChangeArrowheads="1"/>
          </p:cNvSpPr>
          <p:nvPr/>
        </p:nvSpPr>
        <p:spPr bwMode="auto">
          <a:xfrm>
            <a:off x="1210508" y="2795907"/>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sp>
        <p:nvSpPr>
          <p:cNvPr id="76" name="Rectangle 75">
            <a:extLst>
              <a:ext uri="{FF2B5EF4-FFF2-40B4-BE49-F238E27FC236}">
                <a16:creationId xmlns:a16="http://schemas.microsoft.com/office/drawing/2014/main" id="{EE08DCE2-D57D-CB6B-B491-412F89A895F1}"/>
              </a:ext>
            </a:extLst>
          </p:cNvPr>
          <p:cNvSpPr>
            <a:spLocks noChangeArrowheads="1"/>
          </p:cNvSpPr>
          <p:nvPr/>
        </p:nvSpPr>
        <p:spPr bwMode="auto">
          <a:xfrm>
            <a:off x="2515886" y="2795907"/>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300 mg</a:t>
            </a:r>
          </a:p>
        </p:txBody>
      </p:sp>
      <p:sp>
        <p:nvSpPr>
          <p:cNvPr id="80" name="Rectangle 79">
            <a:extLst>
              <a:ext uri="{FF2B5EF4-FFF2-40B4-BE49-F238E27FC236}">
                <a16:creationId xmlns:a16="http://schemas.microsoft.com/office/drawing/2014/main" id="{D19AB787-7325-460B-C0BB-3F7C311DC753}"/>
              </a:ext>
            </a:extLst>
          </p:cNvPr>
          <p:cNvSpPr>
            <a:spLocks noChangeArrowheads="1"/>
          </p:cNvSpPr>
          <p:nvPr/>
        </p:nvSpPr>
        <p:spPr bwMode="invGray">
          <a:xfrm>
            <a:off x="430778" y="1029421"/>
            <a:ext cx="4141223" cy="400938"/>
          </a:xfrm>
          <a:prstGeom prst="rect">
            <a:avLst/>
          </a:prstGeom>
          <a:gradFill>
            <a:gsLst>
              <a:gs pos="0">
                <a:srgbClr val="EEB300"/>
              </a:gs>
              <a:gs pos="100000">
                <a:srgbClr val="FDBF00"/>
              </a:gs>
              <a:gs pos="93000">
                <a:srgbClr val="EEB300"/>
              </a:gs>
            </a:gsLst>
            <a:lin ang="0" scaled="0"/>
          </a:gra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r>
              <a:rPr lang="en-US" sz="1600" b="1" dirty="0">
                <a:solidFill>
                  <a:srgbClr val="000000"/>
                </a:solidFill>
                <a:latin typeface="Arial"/>
                <a:cs typeface="Arial"/>
              </a:rPr>
              <a:t>Initiation Option 2</a:t>
            </a:r>
          </a:p>
        </p:txBody>
      </p:sp>
      <p:sp>
        <p:nvSpPr>
          <p:cNvPr id="81" name="Rectangle 80">
            <a:extLst>
              <a:ext uri="{FF2B5EF4-FFF2-40B4-BE49-F238E27FC236}">
                <a16:creationId xmlns:a16="http://schemas.microsoft.com/office/drawing/2014/main" id="{266A136E-3B91-C5E5-2ED2-8B84D53E8FD2}"/>
              </a:ext>
            </a:extLst>
          </p:cNvPr>
          <p:cNvSpPr>
            <a:spLocks noChangeArrowheads="1"/>
          </p:cNvSpPr>
          <p:nvPr/>
        </p:nvSpPr>
        <p:spPr bwMode="invGray">
          <a:xfrm>
            <a:off x="458486" y="3954650"/>
            <a:ext cx="2861794" cy="711681"/>
          </a:xfrm>
          <a:prstGeom prst="rect">
            <a:avLst/>
          </a:prstGeom>
          <a:solidFill>
            <a:srgbClr val="FFC000">
              <a:alpha val="24000"/>
            </a:srgbClr>
          </a:soli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endParaRPr lang="en-US" sz="1600" b="1" dirty="0">
              <a:solidFill>
                <a:srgbClr val="000000"/>
              </a:solidFill>
              <a:latin typeface="Arial"/>
              <a:cs typeface="Arial"/>
            </a:endParaRPr>
          </a:p>
        </p:txBody>
      </p:sp>
      <p:sp>
        <p:nvSpPr>
          <p:cNvPr id="85" name="Rectangle 84">
            <a:extLst>
              <a:ext uri="{FF2B5EF4-FFF2-40B4-BE49-F238E27FC236}">
                <a16:creationId xmlns:a16="http://schemas.microsoft.com/office/drawing/2014/main" id="{7B8E1CBE-863C-E960-1D00-13BCE9C9EDA9}"/>
              </a:ext>
            </a:extLst>
          </p:cNvPr>
          <p:cNvSpPr>
            <a:spLocks noChangeArrowheads="1"/>
          </p:cNvSpPr>
          <p:nvPr/>
        </p:nvSpPr>
        <p:spPr bwMode="auto">
          <a:xfrm>
            <a:off x="865752" y="3938596"/>
            <a:ext cx="2110389"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Oral </a:t>
            </a:r>
            <a:r>
              <a:rPr lang="en-US" sz="1100" dirty="0" err="1">
                <a:latin typeface="Arial" pitchFamily="31" charset="0"/>
              </a:rPr>
              <a:t>lenacapavir</a:t>
            </a:r>
            <a:r>
              <a:rPr lang="en-US" sz="1100" dirty="0">
                <a:latin typeface="Arial" pitchFamily="31" charset="0"/>
              </a:rPr>
              <a:t> 300 mg</a:t>
            </a:r>
          </a:p>
        </p:txBody>
      </p:sp>
      <p:sp>
        <p:nvSpPr>
          <p:cNvPr id="111" name="Rectangle 110">
            <a:extLst>
              <a:ext uri="{FF2B5EF4-FFF2-40B4-BE49-F238E27FC236}">
                <a16:creationId xmlns:a16="http://schemas.microsoft.com/office/drawing/2014/main" id="{05FE4977-5138-7E23-A7DF-BBD355030B99}"/>
              </a:ext>
            </a:extLst>
          </p:cNvPr>
          <p:cNvSpPr>
            <a:spLocks noChangeArrowheads="1"/>
          </p:cNvSpPr>
          <p:nvPr/>
        </p:nvSpPr>
        <p:spPr bwMode="auto">
          <a:xfrm>
            <a:off x="865752" y="4228643"/>
            <a:ext cx="2624837"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Subcutaneous </a:t>
            </a:r>
            <a:r>
              <a:rPr lang="en-US" sz="1100" dirty="0" err="1">
                <a:latin typeface="Arial" pitchFamily="31" charset="0"/>
              </a:rPr>
              <a:t>lenacapavir</a:t>
            </a:r>
            <a:r>
              <a:rPr lang="en-US" sz="1100" dirty="0">
                <a:latin typeface="Arial" pitchFamily="31" charset="0"/>
              </a:rPr>
              <a:t> 463.5 mg</a:t>
            </a:r>
          </a:p>
        </p:txBody>
      </p:sp>
      <p:sp>
        <p:nvSpPr>
          <p:cNvPr id="7" name="Oval 6">
            <a:extLst>
              <a:ext uri="{FF2B5EF4-FFF2-40B4-BE49-F238E27FC236}">
                <a16:creationId xmlns:a16="http://schemas.microsoft.com/office/drawing/2014/main" id="{641C1542-7A8C-2114-6E14-D73EB34B5AA7}"/>
              </a:ext>
            </a:extLst>
          </p:cNvPr>
          <p:cNvSpPr/>
          <p:nvPr/>
        </p:nvSpPr>
        <p:spPr>
          <a:xfrm rot="20355887">
            <a:off x="1677000" y="2221796"/>
            <a:ext cx="220994" cy="142640"/>
          </a:xfrm>
          <a:prstGeom prst="ellipse">
            <a:avLst/>
          </a:prstGeom>
          <a:solidFill>
            <a:schemeClr val="bg1">
              <a:alpha val="6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C04E6EB-099B-7BA5-76E5-F7D95E0D9ABE}"/>
              </a:ext>
            </a:extLst>
          </p:cNvPr>
          <p:cNvSpPr/>
          <p:nvPr/>
        </p:nvSpPr>
        <p:spPr>
          <a:xfrm rot="20355887">
            <a:off x="1698636" y="2249613"/>
            <a:ext cx="157805" cy="102100"/>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666A3B94-A5C0-FDAD-4983-A6C98C1D0541}"/>
              </a:ext>
            </a:extLst>
          </p:cNvPr>
          <p:cNvGrpSpPr/>
          <p:nvPr/>
        </p:nvGrpSpPr>
        <p:grpSpPr>
          <a:xfrm rot="12617865">
            <a:off x="905572" y="2127914"/>
            <a:ext cx="127344" cy="412207"/>
            <a:chOff x="2657458" y="1948734"/>
            <a:chExt cx="127908" cy="348116"/>
          </a:xfrm>
        </p:grpSpPr>
        <p:sp>
          <p:nvSpPr>
            <p:cNvPr id="11" name="Rounded Rectangle 10">
              <a:extLst>
                <a:ext uri="{FF2B5EF4-FFF2-40B4-BE49-F238E27FC236}">
                  <a16:creationId xmlns:a16="http://schemas.microsoft.com/office/drawing/2014/main" id="{9C3D9712-C18E-7A77-A91A-84E280CF03E6}"/>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8EBEB8F-7665-E6D4-A836-D558AD13D274}"/>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9B535A66-E982-0F8E-F7C4-313D6EBAFBD8}"/>
              </a:ext>
            </a:extLst>
          </p:cNvPr>
          <p:cNvGrpSpPr/>
          <p:nvPr/>
        </p:nvGrpSpPr>
        <p:grpSpPr>
          <a:xfrm rot="12617865">
            <a:off x="713185" y="2118862"/>
            <a:ext cx="127344" cy="412207"/>
            <a:chOff x="2657458" y="1948734"/>
            <a:chExt cx="127908" cy="348116"/>
          </a:xfrm>
        </p:grpSpPr>
        <p:sp>
          <p:nvSpPr>
            <p:cNvPr id="14" name="Rounded Rectangle 13">
              <a:extLst>
                <a:ext uri="{FF2B5EF4-FFF2-40B4-BE49-F238E27FC236}">
                  <a16:creationId xmlns:a16="http://schemas.microsoft.com/office/drawing/2014/main" id="{8F9CF7C1-1BC9-AEBA-CA7F-503699738411}"/>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C77FE14-A79F-3957-98BF-B6148BD74F8D}"/>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7412D45E-1461-A892-3FEF-DC940BA58F57}"/>
              </a:ext>
            </a:extLst>
          </p:cNvPr>
          <p:cNvGrpSpPr/>
          <p:nvPr/>
        </p:nvGrpSpPr>
        <p:grpSpPr>
          <a:xfrm rot="12617865">
            <a:off x="1684924" y="2127914"/>
            <a:ext cx="127344" cy="412207"/>
            <a:chOff x="2657458" y="1948734"/>
            <a:chExt cx="127908" cy="348116"/>
          </a:xfrm>
        </p:grpSpPr>
        <p:sp>
          <p:nvSpPr>
            <p:cNvPr id="18" name="Rounded Rectangle 17">
              <a:extLst>
                <a:ext uri="{FF2B5EF4-FFF2-40B4-BE49-F238E27FC236}">
                  <a16:creationId xmlns:a16="http://schemas.microsoft.com/office/drawing/2014/main" id="{983DA5C1-B487-9E6F-A2A2-2605CD07E057}"/>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BD8231E-EAC8-D640-B4BC-6B5D40BA84BD}"/>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AF5ACA35-D82E-311C-D118-8829BC1B2C79}"/>
              </a:ext>
            </a:extLst>
          </p:cNvPr>
          <p:cNvGrpSpPr/>
          <p:nvPr/>
        </p:nvGrpSpPr>
        <p:grpSpPr>
          <a:xfrm rot="12617865">
            <a:off x="1492537" y="2118862"/>
            <a:ext cx="127344" cy="412207"/>
            <a:chOff x="2657458" y="1948734"/>
            <a:chExt cx="127908" cy="348116"/>
          </a:xfrm>
        </p:grpSpPr>
        <p:sp>
          <p:nvSpPr>
            <p:cNvPr id="21" name="Rounded Rectangle 20">
              <a:extLst>
                <a:ext uri="{FF2B5EF4-FFF2-40B4-BE49-F238E27FC236}">
                  <a16:creationId xmlns:a16="http://schemas.microsoft.com/office/drawing/2014/main" id="{AD4081ED-D842-1788-C84B-2E3CADDC6AEF}"/>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031EC97-A620-A0E9-AC58-3D4B10BC923F}"/>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73BB5DED-7B1C-6062-24B2-FF6427EB40A1}"/>
              </a:ext>
            </a:extLst>
          </p:cNvPr>
          <p:cNvGrpSpPr/>
          <p:nvPr/>
        </p:nvGrpSpPr>
        <p:grpSpPr>
          <a:xfrm rot="12617865">
            <a:off x="2861116" y="2127915"/>
            <a:ext cx="127344" cy="412207"/>
            <a:chOff x="2657458" y="1948734"/>
            <a:chExt cx="127908" cy="348116"/>
          </a:xfrm>
        </p:grpSpPr>
        <p:sp>
          <p:nvSpPr>
            <p:cNvPr id="24" name="Rounded Rectangle 23">
              <a:extLst>
                <a:ext uri="{FF2B5EF4-FFF2-40B4-BE49-F238E27FC236}">
                  <a16:creationId xmlns:a16="http://schemas.microsoft.com/office/drawing/2014/main" id="{979D039B-7DBB-50EB-14B9-A88180C67F36}"/>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67D6801B-B845-1A03-ABF6-B21F44BF4E5F}"/>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DCA84BEB-717C-BB82-F722-F4904C117B88}"/>
              </a:ext>
            </a:extLst>
          </p:cNvPr>
          <p:cNvGrpSpPr/>
          <p:nvPr/>
        </p:nvGrpSpPr>
        <p:grpSpPr>
          <a:xfrm rot="12617865">
            <a:off x="754711" y="4018175"/>
            <a:ext cx="66886" cy="216507"/>
            <a:chOff x="2657458" y="1948734"/>
            <a:chExt cx="127908" cy="348116"/>
          </a:xfrm>
        </p:grpSpPr>
        <p:sp>
          <p:nvSpPr>
            <p:cNvPr id="27" name="Rounded Rectangle 26">
              <a:extLst>
                <a:ext uri="{FF2B5EF4-FFF2-40B4-BE49-F238E27FC236}">
                  <a16:creationId xmlns:a16="http://schemas.microsoft.com/office/drawing/2014/main" id="{164CEEBB-B902-1855-A38A-884CD9605844}"/>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A1F0C580-8C22-CC0C-7280-119BE2CDCB94}"/>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57E95B13-251D-29D0-C846-01635086EA6A}"/>
              </a:ext>
            </a:extLst>
          </p:cNvPr>
          <p:cNvGrpSpPr/>
          <p:nvPr/>
        </p:nvGrpSpPr>
        <p:grpSpPr>
          <a:xfrm>
            <a:off x="616685" y="4307806"/>
            <a:ext cx="273862" cy="275052"/>
            <a:chOff x="4538787" y="1662530"/>
            <a:chExt cx="1772663" cy="1849737"/>
          </a:xfrm>
        </p:grpSpPr>
        <p:pic>
          <p:nvPicPr>
            <p:cNvPr id="30" name="Picture 29">
              <a:extLst>
                <a:ext uri="{FF2B5EF4-FFF2-40B4-BE49-F238E27FC236}">
                  <a16:creationId xmlns:a16="http://schemas.microsoft.com/office/drawing/2014/main" id="{E4AC7427-8260-83D9-00CA-7B46C9CC2A4D}"/>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31" name="Rectangle 30">
              <a:extLst>
                <a:ext uri="{FF2B5EF4-FFF2-40B4-BE49-F238E27FC236}">
                  <a16:creationId xmlns:a16="http://schemas.microsoft.com/office/drawing/2014/main" id="{4C8D0A41-D5BF-EAC8-EAAC-4CE3A22CBA96}"/>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22993524"/>
      </p:ext>
    </p:extLst>
  </p:cSld>
  <p:clrMapOvr>
    <a:masterClrMapping/>
  </p:clrMapOvr>
  <mc:AlternateContent xmlns:mc="http://schemas.openxmlformats.org/markup-compatibility/2006" xmlns:p14="http://schemas.microsoft.com/office/powerpoint/2010/main">
    <mc:Choice Requires="p14">
      <p:transition spd="slow" p14:dur="1250" advTm="31232">
        <p:fade/>
      </p:transition>
    </mc:Choice>
    <mc:Fallback xmlns="">
      <p:transition spd="slow" advTm="31232">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3EAA3A7A-3E83-A329-7A59-6E7EFC0CFC5A}"/>
              </a:ext>
            </a:extLst>
          </p:cNvPr>
          <p:cNvGrpSpPr/>
          <p:nvPr/>
        </p:nvGrpSpPr>
        <p:grpSpPr>
          <a:xfrm>
            <a:off x="3594243" y="2010513"/>
            <a:ext cx="1011641" cy="878360"/>
            <a:chOff x="3888161" y="2186744"/>
            <a:chExt cx="1171033" cy="1016753"/>
          </a:xfrm>
        </p:grpSpPr>
        <p:grpSp>
          <p:nvGrpSpPr>
            <p:cNvPr id="17" name="Group 16">
              <a:extLst>
                <a:ext uri="{FF2B5EF4-FFF2-40B4-BE49-F238E27FC236}">
                  <a16:creationId xmlns:a16="http://schemas.microsoft.com/office/drawing/2014/main" id="{1DA908E3-99F7-B104-10B9-A37BD63C8E66}"/>
                </a:ext>
              </a:extLst>
            </p:cNvPr>
            <p:cNvGrpSpPr/>
            <p:nvPr/>
          </p:nvGrpSpPr>
          <p:grpSpPr>
            <a:xfrm>
              <a:off x="4084806" y="2186744"/>
              <a:ext cx="974388" cy="1016753"/>
              <a:chOff x="4538787" y="1662530"/>
              <a:chExt cx="1772663" cy="1849737"/>
            </a:xfrm>
          </p:grpSpPr>
          <p:pic>
            <p:nvPicPr>
              <p:cNvPr id="4" name="Picture 3">
                <a:extLst>
                  <a:ext uri="{FF2B5EF4-FFF2-40B4-BE49-F238E27FC236}">
                    <a16:creationId xmlns:a16="http://schemas.microsoft.com/office/drawing/2014/main" id="{EE253FAE-AB6D-AC12-4BC2-027FC2E5C08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0" name="Rectangle 9">
                <a:extLst>
                  <a:ext uri="{FF2B5EF4-FFF2-40B4-BE49-F238E27FC236}">
                    <a16:creationId xmlns:a16="http://schemas.microsoft.com/office/drawing/2014/main" id="{06087608-AA6C-1FDD-7D13-BFF3380CBCC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DA1D6C48-66E0-52EB-02BA-AE879580953A}"/>
                </a:ext>
              </a:extLst>
            </p:cNvPr>
            <p:cNvGrpSpPr/>
            <p:nvPr/>
          </p:nvGrpSpPr>
          <p:grpSpPr>
            <a:xfrm>
              <a:off x="3888161" y="2186744"/>
              <a:ext cx="974388" cy="1016753"/>
              <a:chOff x="4538787" y="1662530"/>
              <a:chExt cx="1772663" cy="1849737"/>
            </a:xfrm>
          </p:grpSpPr>
          <p:pic>
            <p:nvPicPr>
              <p:cNvPr id="102" name="Picture 101">
                <a:extLst>
                  <a:ext uri="{FF2B5EF4-FFF2-40B4-BE49-F238E27FC236}">
                    <a16:creationId xmlns:a16="http://schemas.microsoft.com/office/drawing/2014/main" id="{14F562FD-4EAC-EB15-13E6-EA4D352CE51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03" name="Rectangle 102">
                <a:extLst>
                  <a:ext uri="{FF2B5EF4-FFF2-40B4-BE49-F238E27FC236}">
                    <a16:creationId xmlns:a16="http://schemas.microsoft.com/office/drawing/2014/main" id="{676A836B-02B0-4B92-6A82-F6E41B697A9B}"/>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5">
            <a:extLst>
              <a:ext uri="{FF2B5EF4-FFF2-40B4-BE49-F238E27FC236}">
                <a16:creationId xmlns:a16="http://schemas.microsoft.com/office/drawing/2014/main" id="{3A72C182-76B2-5835-EE0C-987BA090F215}"/>
              </a:ext>
            </a:extLst>
          </p:cNvPr>
          <p:cNvGrpSpPr/>
          <p:nvPr/>
        </p:nvGrpSpPr>
        <p:grpSpPr>
          <a:xfrm>
            <a:off x="5081570" y="2010513"/>
            <a:ext cx="1012071" cy="878360"/>
            <a:chOff x="5313341" y="3828731"/>
            <a:chExt cx="1171531" cy="1016753"/>
          </a:xfrm>
        </p:grpSpPr>
        <p:grpSp>
          <p:nvGrpSpPr>
            <p:cNvPr id="119" name="Group 118">
              <a:extLst>
                <a:ext uri="{FF2B5EF4-FFF2-40B4-BE49-F238E27FC236}">
                  <a16:creationId xmlns:a16="http://schemas.microsoft.com/office/drawing/2014/main" id="{D51621B5-69B7-A5EA-C82D-E4F48FA74B02}"/>
                </a:ext>
              </a:extLst>
            </p:cNvPr>
            <p:cNvGrpSpPr/>
            <p:nvPr/>
          </p:nvGrpSpPr>
          <p:grpSpPr>
            <a:xfrm>
              <a:off x="5313341" y="3828731"/>
              <a:ext cx="974388" cy="1016753"/>
              <a:chOff x="4538787" y="1662530"/>
              <a:chExt cx="1772663" cy="1849737"/>
            </a:xfrm>
          </p:grpSpPr>
          <p:pic>
            <p:nvPicPr>
              <p:cNvPr id="120" name="Picture 119">
                <a:extLst>
                  <a:ext uri="{FF2B5EF4-FFF2-40B4-BE49-F238E27FC236}">
                    <a16:creationId xmlns:a16="http://schemas.microsoft.com/office/drawing/2014/main" id="{CD919487-C4DF-AB90-F772-993F58E40021}"/>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21" name="Rectangle 120">
                <a:extLst>
                  <a:ext uri="{FF2B5EF4-FFF2-40B4-BE49-F238E27FC236}">
                    <a16:creationId xmlns:a16="http://schemas.microsoft.com/office/drawing/2014/main" id="{B1AE4857-F687-F7E6-58FD-9EE2028ED8B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39BF1110-87F8-F644-7F86-3C1E05FA4E6D}"/>
                </a:ext>
              </a:extLst>
            </p:cNvPr>
            <p:cNvGrpSpPr/>
            <p:nvPr/>
          </p:nvGrpSpPr>
          <p:grpSpPr>
            <a:xfrm>
              <a:off x="5510484" y="3828731"/>
              <a:ext cx="974388" cy="1016753"/>
              <a:chOff x="4538787" y="1662530"/>
              <a:chExt cx="1772663" cy="1849737"/>
            </a:xfrm>
          </p:grpSpPr>
          <p:pic>
            <p:nvPicPr>
              <p:cNvPr id="124" name="Picture 123">
                <a:extLst>
                  <a:ext uri="{FF2B5EF4-FFF2-40B4-BE49-F238E27FC236}">
                    <a16:creationId xmlns:a16="http://schemas.microsoft.com/office/drawing/2014/main" id="{6BC6A5C5-45EB-6B0A-9944-48F55B0D28CB}"/>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25" name="Rectangle 124">
                <a:extLst>
                  <a:ext uri="{FF2B5EF4-FFF2-40B4-BE49-F238E27FC236}">
                    <a16:creationId xmlns:a16="http://schemas.microsoft.com/office/drawing/2014/main" id="{A36B3B74-F418-B436-406A-E0126E0C7831}"/>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7" name="Group 126">
            <a:extLst>
              <a:ext uri="{FF2B5EF4-FFF2-40B4-BE49-F238E27FC236}">
                <a16:creationId xmlns:a16="http://schemas.microsoft.com/office/drawing/2014/main" id="{BCCCA1A0-8505-37D9-4A30-ABAB308A6543}"/>
              </a:ext>
            </a:extLst>
          </p:cNvPr>
          <p:cNvGrpSpPr/>
          <p:nvPr/>
        </p:nvGrpSpPr>
        <p:grpSpPr>
          <a:xfrm>
            <a:off x="6487686" y="2010513"/>
            <a:ext cx="990455" cy="878360"/>
            <a:chOff x="6606723" y="3484678"/>
            <a:chExt cx="1146509" cy="1016753"/>
          </a:xfrm>
        </p:grpSpPr>
        <p:grpSp>
          <p:nvGrpSpPr>
            <p:cNvPr id="64" name="Group 63">
              <a:extLst>
                <a:ext uri="{FF2B5EF4-FFF2-40B4-BE49-F238E27FC236}">
                  <a16:creationId xmlns:a16="http://schemas.microsoft.com/office/drawing/2014/main" id="{5324D6BE-4098-6421-E66E-C4918616FE8C}"/>
                </a:ext>
              </a:extLst>
            </p:cNvPr>
            <p:cNvGrpSpPr/>
            <p:nvPr/>
          </p:nvGrpSpPr>
          <p:grpSpPr>
            <a:xfrm>
              <a:off x="6606723" y="3484678"/>
              <a:ext cx="974388" cy="1016753"/>
              <a:chOff x="4538787" y="1662530"/>
              <a:chExt cx="1772663" cy="1849737"/>
            </a:xfrm>
          </p:grpSpPr>
          <p:pic>
            <p:nvPicPr>
              <p:cNvPr id="65" name="Picture 64">
                <a:extLst>
                  <a:ext uri="{FF2B5EF4-FFF2-40B4-BE49-F238E27FC236}">
                    <a16:creationId xmlns:a16="http://schemas.microsoft.com/office/drawing/2014/main" id="{B40433E5-B30E-A826-833B-50C453719277}"/>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66" name="Rectangle 65">
                <a:extLst>
                  <a:ext uri="{FF2B5EF4-FFF2-40B4-BE49-F238E27FC236}">
                    <a16:creationId xmlns:a16="http://schemas.microsoft.com/office/drawing/2014/main" id="{B00972DA-FC19-E13F-2C0E-E889431D13A1}"/>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7AE2E91B-1F50-90DA-136A-461ACCD0AD08}"/>
                </a:ext>
              </a:extLst>
            </p:cNvPr>
            <p:cNvGrpSpPr/>
            <p:nvPr/>
          </p:nvGrpSpPr>
          <p:grpSpPr>
            <a:xfrm>
              <a:off x="6778844" y="3484678"/>
              <a:ext cx="974388" cy="1016753"/>
              <a:chOff x="4538787" y="1662530"/>
              <a:chExt cx="1772663" cy="1849737"/>
            </a:xfrm>
          </p:grpSpPr>
          <p:pic>
            <p:nvPicPr>
              <p:cNvPr id="108" name="Picture 107">
                <a:extLst>
                  <a:ext uri="{FF2B5EF4-FFF2-40B4-BE49-F238E27FC236}">
                    <a16:creationId xmlns:a16="http://schemas.microsoft.com/office/drawing/2014/main" id="{71245E5B-2CA0-8918-A5DA-51A2B207F77D}"/>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09" name="Rectangle 108">
                <a:extLst>
                  <a:ext uri="{FF2B5EF4-FFF2-40B4-BE49-F238E27FC236}">
                    <a16:creationId xmlns:a16="http://schemas.microsoft.com/office/drawing/2014/main" id="{17CB558C-11FC-0B8D-B02E-B19272377708}"/>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 name="Group 127">
            <a:extLst>
              <a:ext uri="{FF2B5EF4-FFF2-40B4-BE49-F238E27FC236}">
                <a16:creationId xmlns:a16="http://schemas.microsoft.com/office/drawing/2014/main" id="{B36F68E5-FC9D-6C4E-1BC7-D04BCD77C380}"/>
              </a:ext>
            </a:extLst>
          </p:cNvPr>
          <p:cNvGrpSpPr/>
          <p:nvPr/>
        </p:nvGrpSpPr>
        <p:grpSpPr>
          <a:xfrm>
            <a:off x="7937503" y="2010513"/>
            <a:ext cx="1028628" cy="878360"/>
            <a:chOff x="7937502" y="3553428"/>
            <a:chExt cx="1190697" cy="1016753"/>
          </a:xfrm>
        </p:grpSpPr>
        <p:grpSp>
          <p:nvGrpSpPr>
            <p:cNvPr id="113" name="Group 112">
              <a:extLst>
                <a:ext uri="{FF2B5EF4-FFF2-40B4-BE49-F238E27FC236}">
                  <a16:creationId xmlns:a16="http://schemas.microsoft.com/office/drawing/2014/main" id="{65023E62-E50F-0E2C-3326-A9C9CB7FE3B9}"/>
                </a:ext>
              </a:extLst>
            </p:cNvPr>
            <p:cNvGrpSpPr/>
            <p:nvPr/>
          </p:nvGrpSpPr>
          <p:grpSpPr>
            <a:xfrm>
              <a:off x="7937502" y="3553428"/>
              <a:ext cx="974388" cy="1016753"/>
              <a:chOff x="4538787" y="1662530"/>
              <a:chExt cx="1772663" cy="1849737"/>
            </a:xfrm>
          </p:grpSpPr>
          <p:pic>
            <p:nvPicPr>
              <p:cNvPr id="114" name="Picture 113">
                <a:extLst>
                  <a:ext uri="{FF2B5EF4-FFF2-40B4-BE49-F238E27FC236}">
                    <a16:creationId xmlns:a16="http://schemas.microsoft.com/office/drawing/2014/main" id="{309141FB-ABA0-B9DF-B62A-968A24798187}"/>
                  </a:ext>
                </a:extLst>
              </p:cNvPr>
              <p:cNvPicPr>
                <a:picLocks noChangeAspect="1"/>
              </p:cNvPicPr>
              <p:nvPr/>
            </p:nvPicPr>
            <p:blipFill>
              <a:blip r:embed="rId2">
                <a:alphaModFix amt="50000"/>
              </a:blip>
              <a:stretch>
                <a:fillRect/>
              </a:stretch>
            </p:blipFill>
            <p:spPr>
              <a:xfrm rot="2706700">
                <a:off x="4500250" y="1701067"/>
                <a:ext cx="1849737" cy="1772663"/>
              </a:xfrm>
              <a:prstGeom prst="rect">
                <a:avLst/>
              </a:prstGeom>
            </p:spPr>
          </p:pic>
          <p:sp>
            <p:nvSpPr>
              <p:cNvPr id="115" name="Rectangle 114">
                <a:extLst>
                  <a:ext uri="{FF2B5EF4-FFF2-40B4-BE49-F238E27FC236}">
                    <a16:creationId xmlns:a16="http://schemas.microsoft.com/office/drawing/2014/main" id="{17284DE9-648B-E727-28D8-19ECBA65C68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C2FC5CD0-8DC5-95AF-BB29-3E6DF2A72C4F}"/>
                </a:ext>
              </a:extLst>
            </p:cNvPr>
            <p:cNvGrpSpPr/>
            <p:nvPr/>
          </p:nvGrpSpPr>
          <p:grpSpPr>
            <a:xfrm>
              <a:off x="8153811" y="3553428"/>
              <a:ext cx="974388" cy="1016753"/>
              <a:chOff x="4538787" y="1662530"/>
              <a:chExt cx="1772663" cy="1849737"/>
            </a:xfrm>
          </p:grpSpPr>
          <p:pic>
            <p:nvPicPr>
              <p:cNvPr id="117" name="Picture 116">
                <a:extLst>
                  <a:ext uri="{FF2B5EF4-FFF2-40B4-BE49-F238E27FC236}">
                    <a16:creationId xmlns:a16="http://schemas.microsoft.com/office/drawing/2014/main" id="{C1C4D150-1BF1-F2B5-E125-4C1B615B8247}"/>
                  </a:ext>
                </a:extLst>
              </p:cNvPr>
              <p:cNvPicPr>
                <a:picLocks noChangeAspect="1"/>
              </p:cNvPicPr>
              <p:nvPr/>
            </p:nvPicPr>
            <p:blipFill>
              <a:blip r:embed="rId2">
                <a:alphaModFix amt="50000"/>
              </a:blip>
              <a:stretch>
                <a:fillRect/>
              </a:stretch>
            </p:blipFill>
            <p:spPr>
              <a:xfrm rot="2706700">
                <a:off x="4500250" y="1701067"/>
                <a:ext cx="1849737" cy="1772663"/>
              </a:xfrm>
              <a:prstGeom prst="rect">
                <a:avLst/>
              </a:prstGeom>
            </p:spPr>
          </p:pic>
          <p:sp>
            <p:nvSpPr>
              <p:cNvPr id="118" name="Rectangle 117">
                <a:extLst>
                  <a:ext uri="{FF2B5EF4-FFF2-40B4-BE49-F238E27FC236}">
                    <a16:creationId xmlns:a16="http://schemas.microsoft.com/office/drawing/2014/main" id="{5DEE7016-3260-46F1-6F6E-6D888117727D}"/>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4A528BDD-0F81-DB60-E87E-99EFA2998935}"/>
              </a:ext>
            </a:extLst>
          </p:cNvPr>
          <p:cNvSpPr>
            <a:spLocks noGrp="1"/>
          </p:cNvSpPr>
          <p:nvPr>
            <p:ph type="title"/>
          </p:nvPr>
        </p:nvSpPr>
        <p:spPr/>
        <p:txBody>
          <a:bodyPr/>
          <a:lstStyle/>
          <a:p>
            <a:r>
              <a:rPr lang="en-US" dirty="0" err="1"/>
              <a:t>Lenacapavir</a:t>
            </a:r>
            <a:r>
              <a:rPr lang="en-US" dirty="0"/>
              <a:t> Dosing for HIV Treatment: Initiation Option 2</a:t>
            </a:r>
          </a:p>
        </p:txBody>
      </p:sp>
      <p:sp>
        <p:nvSpPr>
          <p:cNvPr id="3" name="Text Placeholder 2">
            <a:extLst>
              <a:ext uri="{FF2B5EF4-FFF2-40B4-BE49-F238E27FC236}">
                <a16:creationId xmlns:a16="http://schemas.microsoft.com/office/drawing/2014/main" id="{DC2D24F3-A0A4-9F34-CA11-E01E8FE5776A}"/>
              </a:ext>
            </a:extLst>
          </p:cNvPr>
          <p:cNvSpPr>
            <a:spLocks noGrp="1"/>
          </p:cNvSpPr>
          <p:nvPr>
            <p:ph type="body" sz="quarter" idx="14"/>
          </p:nvPr>
        </p:nvSpPr>
        <p:spPr/>
        <p:txBody>
          <a:bodyPr/>
          <a:lstStyle/>
          <a:p>
            <a:r>
              <a:rPr lang="en-US" dirty="0"/>
              <a:t>Illustration: David H. Spach, MD</a:t>
            </a:r>
          </a:p>
        </p:txBody>
      </p:sp>
      <p:sp>
        <p:nvSpPr>
          <p:cNvPr id="5" name="Rectangle 4">
            <a:extLst>
              <a:ext uri="{FF2B5EF4-FFF2-40B4-BE49-F238E27FC236}">
                <a16:creationId xmlns:a16="http://schemas.microsoft.com/office/drawing/2014/main" id="{7C2018EF-6C8C-9300-49E2-5D21965A1A41}"/>
              </a:ext>
            </a:extLst>
          </p:cNvPr>
          <p:cNvSpPr>
            <a:spLocks noChangeArrowheads="1"/>
          </p:cNvSpPr>
          <p:nvPr/>
        </p:nvSpPr>
        <p:spPr bwMode="auto">
          <a:xfrm>
            <a:off x="461341" y="1522305"/>
            <a:ext cx="731520" cy="36576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b="1" dirty="0">
                <a:latin typeface="Arial" pitchFamily="31" charset="0"/>
              </a:rPr>
              <a:t>Day 1</a:t>
            </a:r>
          </a:p>
        </p:txBody>
      </p:sp>
      <p:sp>
        <p:nvSpPr>
          <p:cNvPr id="56" name="Rectangle 55">
            <a:extLst>
              <a:ext uri="{FF2B5EF4-FFF2-40B4-BE49-F238E27FC236}">
                <a16:creationId xmlns:a16="http://schemas.microsoft.com/office/drawing/2014/main" id="{EAE5884B-5C2F-02A2-D1D1-C51C90E24FBD}"/>
              </a:ext>
            </a:extLst>
          </p:cNvPr>
          <p:cNvSpPr>
            <a:spLocks noChangeArrowheads="1"/>
          </p:cNvSpPr>
          <p:nvPr/>
        </p:nvSpPr>
        <p:spPr bwMode="auto">
          <a:xfrm>
            <a:off x="1190470" y="1522305"/>
            <a:ext cx="731520" cy="36576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b="1" dirty="0">
                <a:latin typeface="Arial" pitchFamily="31" charset="0"/>
              </a:rPr>
              <a:t>Day 2</a:t>
            </a:r>
          </a:p>
        </p:txBody>
      </p:sp>
      <p:sp>
        <p:nvSpPr>
          <p:cNvPr id="57" name="Rectangle 56">
            <a:extLst>
              <a:ext uri="{FF2B5EF4-FFF2-40B4-BE49-F238E27FC236}">
                <a16:creationId xmlns:a16="http://schemas.microsoft.com/office/drawing/2014/main" id="{6C6AACFC-2A28-506C-6E95-D7C794DA632B}"/>
              </a:ext>
            </a:extLst>
          </p:cNvPr>
          <p:cNvSpPr>
            <a:spLocks noChangeArrowheads="1"/>
          </p:cNvSpPr>
          <p:nvPr/>
        </p:nvSpPr>
        <p:spPr bwMode="auto">
          <a:xfrm>
            <a:off x="2508694" y="1522305"/>
            <a:ext cx="731520" cy="36576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b="1" dirty="0">
                <a:latin typeface="Arial" pitchFamily="31" charset="0"/>
              </a:rPr>
              <a:t>Day 8</a:t>
            </a:r>
          </a:p>
        </p:txBody>
      </p:sp>
      <p:sp>
        <p:nvSpPr>
          <p:cNvPr id="58" name="Rectangle 57">
            <a:extLst>
              <a:ext uri="{FF2B5EF4-FFF2-40B4-BE49-F238E27FC236}">
                <a16:creationId xmlns:a16="http://schemas.microsoft.com/office/drawing/2014/main" id="{5CBD6A4D-19BE-0B8F-AD44-B62A054E1E1B}"/>
              </a:ext>
            </a:extLst>
          </p:cNvPr>
          <p:cNvSpPr>
            <a:spLocks noChangeArrowheads="1"/>
          </p:cNvSpPr>
          <p:nvPr/>
        </p:nvSpPr>
        <p:spPr bwMode="auto">
          <a:xfrm>
            <a:off x="3720952" y="1522305"/>
            <a:ext cx="731520" cy="36576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b="1" dirty="0">
                <a:latin typeface="Arial" pitchFamily="31" charset="0"/>
              </a:rPr>
              <a:t>Day 15</a:t>
            </a:r>
          </a:p>
        </p:txBody>
      </p:sp>
      <p:cxnSp>
        <p:nvCxnSpPr>
          <p:cNvPr id="63" name="Straight Connector 62">
            <a:extLst>
              <a:ext uri="{FF2B5EF4-FFF2-40B4-BE49-F238E27FC236}">
                <a16:creationId xmlns:a16="http://schemas.microsoft.com/office/drawing/2014/main" id="{7C50196C-C3C9-FF36-BF4D-09DBE04FCFA1}"/>
              </a:ext>
            </a:extLst>
          </p:cNvPr>
          <p:cNvCxnSpPr>
            <a:cxnSpLocks/>
          </p:cNvCxnSpPr>
          <p:nvPr/>
        </p:nvCxnSpPr>
        <p:spPr>
          <a:xfrm>
            <a:off x="4395200" y="2451535"/>
            <a:ext cx="9144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DBB5772-8CD7-1F17-CA2B-85903B763ADF}"/>
              </a:ext>
            </a:extLst>
          </p:cNvPr>
          <p:cNvCxnSpPr>
            <a:cxnSpLocks/>
          </p:cNvCxnSpPr>
          <p:nvPr/>
        </p:nvCxnSpPr>
        <p:spPr>
          <a:xfrm>
            <a:off x="5830356" y="2451535"/>
            <a:ext cx="9144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2272222-F10D-31B0-4326-B2DF8DCAAB47}"/>
              </a:ext>
            </a:extLst>
          </p:cNvPr>
          <p:cNvCxnSpPr>
            <a:cxnSpLocks/>
          </p:cNvCxnSpPr>
          <p:nvPr/>
        </p:nvCxnSpPr>
        <p:spPr>
          <a:xfrm>
            <a:off x="7232856" y="2451535"/>
            <a:ext cx="9144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B3CAA11A-934D-1D1C-8DBB-F841AB94BCE5}"/>
              </a:ext>
            </a:extLst>
          </p:cNvPr>
          <p:cNvSpPr>
            <a:spLocks noChangeArrowheads="1"/>
          </p:cNvSpPr>
          <p:nvPr/>
        </p:nvSpPr>
        <p:spPr bwMode="auto">
          <a:xfrm>
            <a:off x="4389261" y="2044189"/>
            <a:ext cx="914400" cy="381957"/>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dirty="0">
                <a:latin typeface="Arial" pitchFamily="31" charset="0"/>
              </a:rPr>
              <a:t>6 months</a:t>
            </a:r>
          </a:p>
        </p:txBody>
      </p:sp>
      <p:sp>
        <p:nvSpPr>
          <p:cNvPr id="83" name="Rectangle 82">
            <a:extLst>
              <a:ext uri="{FF2B5EF4-FFF2-40B4-BE49-F238E27FC236}">
                <a16:creationId xmlns:a16="http://schemas.microsoft.com/office/drawing/2014/main" id="{D917F170-00F9-E062-FBCC-C667A0BE8409}"/>
              </a:ext>
            </a:extLst>
          </p:cNvPr>
          <p:cNvSpPr>
            <a:spLocks noChangeArrowheads="1"/>
          </p:cNvSpPr>
          <p:nvPr/>
        </p:nvSpPr>
        <p:spPr bwMode="auto">
          <a:xfrm>
            <a:off x="5827578" y="2044189"/>
            <a:ext cx="914400" cy="381957"/>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dirty="0">
                <a:latin typeface="Arial" pitchFamily="31" charset="0"/>
              </a:rPr>
              <a:t>6 months</a:t>
            </a:r>
          </a:p>
        </p:txBody>
      </p:sp>
      <p:sp>
        <p:nvSpPr>
          <p:cNvPr id="84" name="Rectangle 83">
            <a:extLst>
              <a:ext uri="{FF2B5EF4-FFF2-40B4-BE49-F238E27FC236}">
                <a16:creationId xmlns:a16="http://schemas.microsoft.com/office/drawing/2014/main" id="{196F6B77-CBE0-F436-EAFC-813850C8FAB4}"/>
              </a:ext>
            </a:extLst>
          </p:cNvPr>
          <p:cNvSpPr>
            <a:spLocks noChangeArrowheads="1"/>
          </p:cNvSpPr>
          <p:nvPr/>
        </p:nvSpPr>
        <p:spPr bwMode="auto">
          <a:xfrm>
            <a:off x="7252907" y="2044189"/>
            <a:ext cx="914400" cy="381957"/>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400" dirty="0">
                <a:latin typeface="Arial" pitchFamily="31" charset="0"/>
              </a:rPr>
              <a:t>6 months</a:t>
            </a:r>
          </a:p>
        </p:txBody>
      </p:sp>
      <p:sp>
        <p:nvSpPr>
          <p:cNvPr id="133" name="Rectangle 132">
            <a:extLst>
              <a:ext uri="{FF2B5EF4-FFF2-40B4-BE49-F238E27FC236}">
                <a16:creationId xmlns:a16="http://schemas.microsoft.com/office/drawing/2014/main" id="{C1E0206F-049B-00DD-2582-944833DC1B05}"/>
              </a:ext>
            </a:extLst>
          </p:cNvPr>
          <p:cNvSpPr>
            <a:spLocks noChangeArrowheads="1"/>
          </p:cNvSpPr>
          <p:nvPr/>
        </p:nvSpPr>
        <p:spPr bwMode="auto">
          <a:xfrm>
            <a:off x="3709990" y="3139708"/>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134" name="Rectangle 133">
            <a:extLst>
              <a:ext uri="{FF2B5EF4-FFF2-40B4-BE49-F238E27FC236}">
                <a16:creationId xmlns:a16="http://schemas.microsoft.com/office/drawing/2014/main" id="{C09F663C-EDD6-0090-4329-43AF8AF01557}"/>
              </a:ext>
            </a:extLst>
          </p:cNvPr>
          <p:cNvSpPr>
            <a:spLocks noChangeArrowheads="1"/>
          </p:cNvSpPr>
          <p:nvPr/>
        </p:nvSpPr>
        <p:spPr bwMode="auto">
          <a:xfrm>
            <a:off x="5197470" y="3139708"/>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135" name="Rectangle 134">
            <a:extLst>
              <a:ext uri="{FF2B5EF4-FFF2-40B4-BE49-F238E27FC236}">
                <a16:creationId xmlns:a16="http://schemas.microsoft.com/office/drawing/2014/main" id="{7BA02D8D-3BD1-5EEA-638E-54E38EBFB80E}"/>
              </a:ext>
            </a:extLst>
          </p:cNvPr>
          <p:cNvSpPr>
            <a:spLocks noChangeArrowheads="1"/>
          </p:cNvSpPr>
          <p:nvPr/>
        </p:nvSpPr>
        <p:spPr bwMode="auto">
          <a:xfrm>
            <a:off x="6652469" y="3139708"/>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136" name="Rectangle 135">
            <a:extLst>
              <a:ext uri="{FF2B5EF4-FFF2-40B4-BE49-F238E27FC236}">
                <a16:creationId xmlns:a16="http://schemas.microsoft.com/office/drawing/2014/main" id="{F7B70F17-D995-5447-C3D7-B95CE5B81D6E}"/>
              </a:ext>
            </a:extLst>
          </p:cNvPr>
          <p:cNvSpPr>
            <a:spLocks noChangeArrowheads="1"/>
          </p:cNvSpPr>
          <p:nvPr/>
        </p:nvSpPr>
        <p:spPr bwMode="auto">
          <a:xfrm>
            <a:off x="8064630" y="3139708"/>
            <a:ext cx="731520" cy="274320"/>
          </a:xfrm>
          <a:prstGeom prst="rect">
            <a:avLst/>
          </a:prstGeom>
          <a:solidFill>
            <a:srgbClr val="FFC000">
              <a:alpha val="27000"/>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solidFill>
                  <a:schemeClr val="tx1">
                    <a:lumMod val="50000"/>
                    <a:lumOff val="50000"/>
                  </a:schemeClr>
                </a:solidFill>
                <a:latin typeface="Arial" pitchFamily="31" charset="0"/>
              </a:rPr>
              <a:t>927 mg</a:t>
            </a:r>
          </a:p>
        </p:txBody>
      </p:sp>
      <p:sp>
        <p:nvSpPr>
          <p:cNvPr id="74" name="Rectangle 73">
            <a:extLst>
              <a:ext uri="{FF2B5EF4-FFF2-40B4-BE49-F238E27FC236}">
                <a16:creationId xmlns:a16="http://schemas.microsoft.com/office/drawing/2014/main" id="{0B8E6922-8BAB-06FA-4261-0709A259D4B6}"/>
              </a:ext>
            </a:extLst>
          </p:cNvPr>
          <p:cNvSpPr>
            <a:spLocks noChangeArrowheads="1"/>
          </p:cNvSpPr>
          <p:nvPr/>
        </p:nvSpPr>
        <p:spPr bwMode="auto">
          <a:xfrm>
            <a:off x="430778" y="2795907"/>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sp>
        <p:nvSpPr>
          <p:cNvPr id="75" name="Rectangle 74">
            <a:extLst>
              <a:ext uri="{FF2B5EF4-FFF2-40B4-BE49-F238E27FC236}">
                <a16:creationId xmlns:a16="http://schemas.microsoft.com/office/drawing/2014/main" id="{7C4425C7-FCFE-3258-B3E0-0F893E406BE6}"/>
              </a:ext>
            </a:extLst>
          </p:cNvPr>
          <p:cNvSpPr>
            <a:spLocks noChangeArrowheads="1"/>
          </p:cNvSpPr>
          <p:nvPr/>
        </p:nvSpPr>
        <p:spPr bwMode="auto">
          <a:xfrm>
            <a:off x="1210508" y="2795907"/>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sp>
        <p:nvSpPr>
          <p:cNvPr id="76" name="Rectangle 75">
            <a:extLst>
              <a:ext uri="{FF2B5EF4-FFF2-40B4-BE49-F238E27FC236}">
                <a16:creationId xmlns:a16="http://schemas.microsoft.com/office/drawing/2014/main" id="{EE08DCE2-D57D-CB6B-B491-412F89A895F1}"/>
              </a:ext>
            </a:extLst>
          </p:cNvPr>
          <p:cNvSpPr>
            <a:spLocks noChangeArrowheads="1"/>
          </p:cNvSpPr>
          <p:nvPr/>
        </p:nvSpPr>
        <p:spPr bwMode="auto">
          <a:xfrm>
            <a:off x="2515886" y="2795907"/>
            <a:ext cx="731520"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300 mg</a:t>
            </a:r>
          </a:p>
        </p:txBody>
      </p:sp>
      <p:sp>
        <p:nvSpPr>
          <p:cNvPr id="79" name="Rectangle 78">
            <a:extLst>
              <a:ext uri="{FF2B5EF4-FFF2-40B4-BE49-F238E27FC236}">
                <a16:creationId xmlns:a16="http://schemas.microsoft.com/office/drawing/2014/main" id="{B583BBDD-7342-8D72-72DA-1252B97C33B9}"/>
              </a:ext>
            </a:extLst>
          </p:cNvPr>
          <p:cNvSpPr>
            <a:spLocks noChangeArrowheads="1"/>
          </p:cNvSpPr>
          <p:nvPr/>
        </p:nvSpPr>
        <p:spPr bwMode="invGray">
          <a:xfrm>
            <a:off x="5303660" y="1029421"/>
            <a:ext cx="3348729" cy="400938"/>
          </a:xfrm>
          <a:prstGeom prst="rect">
            <a:avLst/>
          </a:prstGeom>
          <a:gradFill>
            <a:gsLst>
              <a:gs pos="86000">
                <a:srgbClr val="FFBE20">
                  <a:alpha val="58039"/>
                </a:srgbClr>
              </a:gs>
              <a:gs pos="100000">
                <a:schemeClr val="bg1">
                  <a:alpha val="25000"/>
                </a:schemeClr>
              </a:gs>
            </a:gsLst>
            <a:lin ang="0" scaled="0"/>
          </a:gra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r>
              <a:rPr lang="en-US" sz="1600" b="1" dirty="0">
                <a:solidFill>
                  <a:srgbClr val="000000"/>
                </a:solidFill>
                <a:latin typeface="Arial"/>
                <a:cs typeface="Arial"/>
              </a:rPr>
              <a:t>Maintenance</a:t>
            </a:r>
          </a:p>
        </p:txBody>
      </p:sp>
      <p:sp>
        <p:nvSpPr>
          <p:cNvPr id="80" name="Rectangle 79">
            <a:extLst>
              <a:ext uri="{FF2B5EF4-FFF2-40B4-BE49-F238E27FC236}">
                <a16:creationId xmlns:a16="http://schemas.microsoft.com/office/drawing/2014/main" id="{D19AB787-7325-460B-C0BB-3F7C311DC753}"/>
              </a:ext>
            </a:extLst>
          </p:cNvPr>
          <p:cNvSpPr>
            <a:spLocks noChangeArrowheads="1"/>
          </p:cNvSpPr>
          <p:nvPr/>
        </p:nvSpPr>
        <p:spPr bwMode="invGray">
          <a:xfrm>
            <a:off x="430778" y="1029421"/>
            <a:ext cx="4141223" cy="400938"/>
          </a:xfrm>
          <a:prstGeom prst="rect">
            <a:avLst/>
          </a:prstGeom>
          <a:gradFill>
            <a:gsLst>
              <a:gs pos="0">
                <a:srgbClr val="EEB300"/>
              </a:gs>
              <a:gs pos="100000">
                <a:srgbClr val="FDBF00"/>
              </a:gs>
              <a:gs pos="93000">
                <a:srgbClr val="EEB300"/>
              </a:gs>
            </a:gsLst>
            <a:lin ang="0" scaled="0"/>
          </a:gra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r>
              <a:rPr lang="en-US" sz="1600" b="1" dirty="0">
                <a:solidFill>
                  <a:srgbClr val="000000"/>
                </a:solidFill>
                <a:latin typeface="Arial"/>
                <a:cs typeface="Arial"/>
              </a:rPr>
              <a:t>Initiation Option 2</a:t>
            </a:r>
          </a:p>
        </p:txBody>
      </p:sp>
      <p:sp>
        <p:nvSpPr>
          <p:cNvPr id="81" name="Rectangle 80">
            <a:extLst>
              <a:ext uri="{FF2B5EF4-FFF2-40B4-BE49-F238E27FC236}">
                <a16:creationId xmlns:a16="http://schemas.microsoft.com/office/drawing/2014/main" id="{266A136E-3B91-C5E5-2ED2-8B84D53E8FD2}"/>
              </a:ext>
            </a:extLst>
          </p:cNvPr>
          <p:cNvSpPr>
            <a:spLocks noChangeArrowheads="1"/>
          </p:cNvSpPr>
          <p:nvPr/>
        </p:nvSpPr>
        <p:spPr bwMode="invGray">
          <a:xfrm>
            <a:off x="458486" y="3954650"/>
            <a:ext cx="2861794" cy="711681"/>
          </a:xfrm>
          <a:prstGeom prst="rect">
            <a:avLst/>
          </a:prstGeom>
          <a:solidFill>
            <a:srgbClr val="FFC000">
              <a:alpha val="24000"/>
            </a:srgbClr>
          </a:soli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endParaRPr lang="en-US" sz="1600" b="1" dirty="0">
              <a:solidFill>
                <a:srgbClr val="000000"/>
              </a:solidFill>
              <a:latin typeface="Arial"/>
              <a:cs typeface="Arial"/>
            </a:endParaRPr>
          </a:p>
        </p:txBody>
      </p:sp>
      <p:sp>
        <p:nvSpPr>
          <p:cNvPr id="85" name="Rectangle 84">
            <a:extLst>
              <a:ext uri="{FF2B5EF4-FFF2-40B4-BE49-F238E27FC236}">
                <a16:creationId xmlns:a16="http://schemas.microsoft.com/office/drawing/2014/main" id="{7B8E1CBE-863C-E960-1D00-13BCE9C9EDA9}"/>
              </a:ext>
            </a:extLst>
          </p:cNvPr>
          <p:cNvSpPr>
            <a:spLocks noChangeArrowheads="1"/>
          </p:cNvSpPr>
          <p:nvPr/>
        </p:nvSpPr>
        <p:spPr bwMode="auto">
          <a:xfrm>
            <a:off x="865752" y="3938596"/>
            <a:ext cx="2110389"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Oral </a:t>
            </a:r>
            <a:r>
              <a:rPr lang="en-US" sz="1100" dirty="0" err="1">
                <a:latin typeface="Arial" pitchFamily="31" charset="0"/>
              </a:rPr>
              <a:t>lenacapavir</a:t>
            </a:r>
            <a:r>
              <a:rPr lang="en-US" sz="1100" dirty="0">
                <a:latin typeface="Arial" pitchFamily="31" charset="0"/>
              </a:rPr>
              <a:t> 300 mg</a:t>
            </a:r>
          </a:p>
        </p:txBody>
      </p:sp>
      <p:sp>
        <p:nvSpPr>
          <p:cNvPr id="111" name="Rectangle 110">
            <a:extLst>
              <a:ext uri="{FF2B5EF4-FFF2-40B4-BE49-F238E27FC236}">
                <a16:creationId xmlns:a16="http://schemas.microsoft.com/office/drawing/2014/main" id="{05FE4977-5138-7E23-A7DF-BBD355030B99}"/>
              </a:ext>
            </a:extLst>
          </p:cNvPr>
          <p:cNvSpPr>
            <a:spLocks noChangeArrowheads="1"/>
          </p:cNvSpPr>
          <p:nvPr/>
        </p:nvSpPr>
        <p:spPr bwMode="auto">
          <a:xfrm>
            <a:off x="865752" y="4228643"/>
            <a:ext cx="2624837"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Subcutaneous </a:t>
            </a:r>
            <a:r>
              <a:rPr lang="en-US" sz="1100" dirty="0" err="1">
                <a:latin typeface="Arial" pitchFamily="31" charset="0"/>
              </a:rPr>
              <a:t>lenacapavir</a:t>
            </a:r>
            <a:r>
              <a:rPr lang="en-US" sz="1100" dirty="0">
                <a:latin typeface="Arial" pitchFamily="31" charset="0"/>
              </a:rPr>
              <a:t> 463.5 mg</a:t>
            </a:r>
          </a:p>
        </p:txBody>
      </p:sp>
      <p:sp>
        <p:nvSpPr>
          <p:cNvPr id="7" name="Oval 6">
            <a:extLst>
              <a:ext uri="{FF2B5EF4-FFF2-40B4-BE49-F238E27FC236}">
                <a16:creationId xmlns:a16="http://schemas.microsoft.com/office/drawing/2014/main" id="{3FD04856-CAB7-F7EC-FF82-15E8753BA9E9}"/>
              </a:ext>
            </a:extLst>
          </p:cNvPr>
          <p:cNvSpPr/>
          <p:nvPr/>
        </p:nvSpPr>
        <p:spPr>
          <a:xfrm rot="20355887">
            <a:off x="1677000" y="2221796"/>
            <a:ext cx="220994" cy="142640"/>
          </a:xfrm>
          <a:prstGeom prst="ellipse">
            <a:avLst/>
          </a:prstGeom>
          <a:solidFill>
            <a:schemeClr val="bg1">
              <a:alpha val="6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DFAD6606-8F63-6168-9CDA-11EE72758E8D}"/>
              </a:ext>
            </a:extLst>
          </p:cNvPr>
          <p:cNvSpPr/>
          <p:nvPr/>
        </p:nvSpPr>
        <p:spPr>
          <a:xfrm rot="20355887">
            <a:off x="1698636" y="2249613"/>
            <a:ext cx="157805" cy="102100"/>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BB28C3E6-00FE-3756-A3BB-956874F871F1}"/>
              </a:ext>
            </a:extLst>
          </p:cNvPr>
          <p:cNvGrpSpPr/>
          <p:nvPr/>
        </p:nvGrpSpPr>
        <p:grpSpPr>
          <a:xfrm rot="12617865">
            <a:off x="905572" y="2127914"/>
            <a:ext cx="127344" cy="412207"/>
            <a:chOff x="2657458" y="1948734"/>
            <a:chExt cx="127908" cy="348116"/>
          </a:xfrm>
        </p:grpSpPr>
        <p:sp>
          <p:nvSpPr>
            <p:cNvPr id="11" name="Rounded Rectangle 10">
              <a:extLst>
                <a:ext uri="{FF2B5EF4-FFF2-40B4-BE49-F238E27FC236}">
                  <a16:creationId xmlns:a16="http://schemas.microsoft.com/office/drawing/2014/main" id="{C7879738-DA22-49E6-A499-22C22B9E057F}"/>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EC0F66E-6A4E-1C37-1D7D-38C8D23889D3}"/>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C14E5922-945E-4AE1-512D-2698FF3D60DD}"/>
              </a:ext>
            </a:extLst>
          </p:cNvPr>
          <p:cNvGrpSpPr/>
          <p:nvPr/>
        </p:nvGrpSpPr>
        <p:grpSpPr>
          <a:xfrm rot="12617865">
            <a:off x="713185" y="2118862"/>
            <a:ext cx="127344" cy="412207"/>
            <a:chOff x="2657458" y="1948734"/>
            <a:chExt cx="127908" cy="348116"/>
          </a:xfrm>
        </p:grpSpPr>
        <p:sp>
          <p:nvSpPr>
            <p:cNvPr id="14" name="Rounded Rectangle 13">
              <a:extLst>
                <a:ext uri="{FF2B5EF4-FFF2-40B4-BE49-F238E27FC236}">
                  <a16:creationId xmlns:a16="http://schemas.microsoft.com/office/drawing/2014/main" id="{4B7660EE-8B09-4FEA-1761-A2F06DD45547}"/>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F16ABB2-9170-48FB-3737-FEB016B8C4FD}"/>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905AE5DC-FB07-A46D-1E7B-B61716A42C61}"/>
              </a:ext>
            </a:extLst>
          </p:cNvPr>
          <p:cNvGrpSpPr/>
          <p:nvPr/>
        </p:nvGrpSpPr>
        <p:grpSpPr>
          <a:xfrm rot="12617865">
            <a:off x="1684924" y="2127914"/>
            <a:ext cx="127344" cy="412207"/>
            <a:chOff x="2657458" y="1948734"/>
            <a:chExt cx="127908" cy="348116"/>
          </a:xfrm>
        </p:grpSpPr>
        <p:sp>
          <p:nvSpPr>
            <p:cNvPr id="18" name="Rounded Rectangle 17">
              <a:extLst>
                <a:ext uri="{FF2B5EF4-FFF2-40B4-BE49-F238E27FC236}">
                  <a16:creationId xmlns:a16="http://schemas.microsoft.com/office/drawing/2014/main" id="{C3FD0C48-DCA0-B389-5383-9B1A362E3C7A}"/>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E0C58CA-3C51-0F68-D878-C886D53F24B3}"/>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F8F66E8D-040A-D88D-E2AD-F78496D900F0}"/>
              </a:ext>
            </a:extLst>
          </p:cNvPr>
          <p:cNvGrpSpPr/>
          <p:nvPr/>
        </p:nvGrpSpPr>
        <p:grpSpPr>
          <a:xfrm rot="12617865">
            <a:off x="1492537" y="2118862"/>
            <a:ext cx="127344" cy="412207"/>
            <a:chOff x="2657458" y="1948734"/>
            <a:chExt cx="127908" cy="348116"/>
          </a:xfrm>
        </p:grpSpPr>
        <p:sp>
          <p:nvSpPr>
            <p:cNvPr id="21" name="Rounded Rectangle 20">
              <a:extLst>
                <a:ext uri="{FF2B5EF4-FFF2-40B4-BE49-F238E27FC236}">
                  <a16:creationId xmlns:a16="http://schemas.microsoft.com/office/drawing/2014/main" id="{2EF75D36-2677-D682-4E80-9C2FDDF53123}"/>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1D8A51D-DE3A-258E-8B70-6386ED21DD7E}"/>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FEDAA2A4-7AD5-D485-39FE-876D9D25EC24}"/>
              </a:ext>
            </a:extLst>
          </p:cNvPr>
          <p:cNvGrpSpPr/>
          <p:nvPr/>
        </p:nvGrpSpPr>
        <p:grpSpPr>
          <a:xfrm rot="12617865">
            <a:off x="2861116" y="2127915"/>
            <a:ext cx="127344" cy="412207"/>
            <a:chOff x="2657458" y="1948734"/>
            <a:chExt cx="127908" cy="348116"/>
          </a:xfrm>
        </p:grpSpPr>
        <p:sp>
          <p:nvSpPr>
            <p:cNvPr id="24" name="Rounded Rectangle 23">
              <a:extLst>
                <a:ext uri="{FF2B5EF4-FFF2-40B4-BE49-F238E27FC236}">
                  <a16:creationId xmlns:a16="http://schemas.microsoft.com/office/drawing/2014/main" id="{789FC656-F3F2-FEA7-46AF-90E68301266D}"/>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E6344C68-9876-8D46-6F94-8860C5CF31FC}"/>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16892C3A-92EC-9EF9-90B2-599632665DC5}"/>
              </a:ext>
            </a:extLst>
          </p:cNvPr>
          <p:cNvGrpSpPr/>
          <p:nvPr/>
        </p:nvGrpSpPr>
        <p:grpSpPr>
          <a:xfrm rot="12617865">
            <a:off x="754711" y="4018175"/>
            <a:ext cx="66886" cy="216507"/>
            <a:chOff x="2657458" y="1948734"/>
            <a:chExt cx="127908" cy="348116"/>
          </a:xfrm>
        </p:grpSpPr>
        <p:sp>
          <p:nvSpPr>
            <p:cNvPr id="27" name="Rounded Rectangle 26">
              <a:extLst>
                <a:ext uri="{FF2B5EF4-FFF2-40B4-BE49-F238E27FC236}">
                  <a16:creationId xmlns:a16="http://schemas.microsoft.com/office/drawing/2014/main" id="{39C35DC7-23B7-A9FB-688D-B79FEE36001E}"/>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D1E777E7-CBDE-6EA5-608E-0429A877E895}"/>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B21F88CD-EA85-06A8-0A34-6B7DB9E43973}"/>
              </a:ext>
            </a:extLst>
          </p:cNvPr>
          <p:cNvGrpSpPr/>
          <p:nvPr/>
        </p:nvGrpSpPr>
        <p:grpSpPr>
          <a:xfrm>
            <a:off x="616685" y="4307806"/>
            <a:ext cx="273862" cy="275052"/>
            <a:chOff x="4538787" y="1662530"/>
            <a:chExt cx="1772663" cy="1849737"/>
          </a:xfrm>
        </p:grpSpPr>
        <p:pic>
          <p:nvPicPr>
            <p:cNvPr id="30" name="Picture 29">
              <a:extLst>
                <a:ext uri="{FF2B5EF4-FFF2-40B4-BE49-F238E27FC236}">
                  <a16:creationId xmlns:a16="http://schemas.microsoft.com/office/drawing/2014/main" id="{01712624-B5FB-FA73-20AE-D420C3C2D1E2}"/>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31" name="Rectangle 30">
              <a:extLst>
                <a:ext uri="{FF2B5EF4-FFF2-40B4-BE49-F238E27FC236}">
                  <a16:creationId xmlns:a16="http://schemas.microsoft.com/office/drawing/2014/main" id="{1ED0BEFF-1411-B528-EDC5-B752791BAD9E}"/>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8722814"/>
      </p:ext>
    </p:extLst>
  </p:cSld>
  <p:clrMapOvr>
    <a:masterClrMapping/>
  </p:clrMapOvr>
  <mc:AlternateContent xmlns:mc="http://schemas.openxmlformats.org/markup-compatibility/2006" xmlns:p14="http://schemas.microsoft.com/office/powerpoint/2010/main">
    <mc:Choice Requires="p14">
      <p:transition spd="slow" p14:dur="1250" advTm="21557">
        <p:fade/>
      </p:transition>
    </mc:Choice>
    <mc:Fallback xmlns="">
      <p:transition spd="slow" advTm="21557">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194">
            <a:extLst>
              <a:ext uri="{FF2B5EF4-FFF2-40B4-BE49-F238E27FC236}">
                <a16:creationId xmlns:a16="http://schemas.microsoft.com/office/drawing/2014/main" id="{98FFFDD1-B887-F727-308F-52C65F68C5A9}"/>
              </a:ext>
            </a:extLst>
          </p:cNvPr>
          <p:cNvSpPr>
            <a:spLocks noChangeArrowheads="1"/>
          </p:cNvSpPr>
          <p:nvPr/>
        </p:nvSpPr>
        <p:spPr bwMode="invGray">
          <a:xfrm>
            <a:off x="2954559" y="4438195"/>
            <a:ext cx="2861794" cy="711681"/>
          </a:xfrm>
          <a:prstGeom prst="rect">
            <a:avLst/>
          </a:prstGeom>
          <a:solidFill>
            <a:srgbClr val="FFC000">
              <a:alpha val="24000"/>
            </a:srgbClr>
          </a:soli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endParaRPr lang="en-US" sz="1600" b="1" dirty="0">
              <a:solidFill>
                <a:srgbClr val="000000"/>
              </a:solidFill>
              <a:latin typeface="Arial"/>
              <a:cs typeface="Arial"/>
            </a:endParaRPr>
          </a:p>
        </p:txBody>
      </p:sp>
      <p:sp>
        <p:nvSpPr>
          <p:cNvPr id="2" name="Title 1">
            <a:extLst>
              <a:ext uri="{FF2B5EF4-FFF2-40B4-BE49-F238E27FC236}">
                <a16:creationId xmlns:a16="http://schemas.microsoft.com/office/drawing/2014/main" id="{4A528BDD-0F81-DB60-E87E-99EFA2998935}"/>
              </a:ext>
            </a:extLst>
          </p:cNvPr>
          <p:cNvSpPr>
            <a:spLocks noGrp="1"/>
          </p:cNvSpPr>
          <p:nvPr>
            <p:ph type="title"/>
          </p:nvPr>
        </p:nvSpPr>
        <p:spPr/>
        <p:txBody>
          <a:bodyPr/>
          <a:lstStyle/>
          <a:p>
            <a:r>
              <a:rPr lang="en-US" dirty="0" err="1"/>
              <a:t>Lenacapavir</a:t>
            </a:r>
            <a:r>
              <a:rPr lang="en-US" dirty="0"/>
              <a:t> Dosing for HIV PrEP</a:t>
            </a:r>
          </a:p>
        </p:txBody>
      </p:sp>
      <p:sp>
        <p:nvSpPr>
          <p:cNvPr id="3" name="Text Placeholder 2">
            <a:extLst>
              <a:ext uri="{FF2B5EF4-FFF2-40B4-BE49-F238E27FC236}">
                <a16:creationId xmlns:a16="http://schemas.microsoft.com/office/drawing/2014/main" id="{DC2D24F3-A0A4-9F34-CA11-E01E8FE5776A}"/>
              </a:ext>
            </a:extLst>
          </p:cNvPr>
          <p:cNvSpPr>
            <a:spLocks noGrp="1"/>
          </p:cNvSpPr>
          <p:nvPr>
            <p:ph type="body" sz="quarter" idx="14"/>
          </p:nvPr>
        </p:nvSpPr>
        <p:spPr/>
        <p:txBody>
          <a:bodyPr/>
          <a:lstStyle/>
          <a:p>
            <a:r>
              <a:rPr lang="en-US" dirty="0"/>
              <a:t>Illustration: David H. Spach, MD</a:t>
            </a:r>
          </a:p>
        </p:txBody>
      </p:sp>
      <p:sp>
        <p:nvSpPr>
          <p:cNvPr id="5" name="Rectangle 4">
            <a:extLst>
              <a:ext uri="{FF2B5EF4-FFF2-40B4-BE49-F238E27FC236}">
                <a16:creationId xmlns:a16="http://schemas.microsoft.com/office/drawing/2014/main" id="{7C2018EF-6C8C-9300-49E2-5D21965A1A41}"/>
              </a:ext>
            </a:extLst>
          </p:cNvPr>
          <p:cNvSpPr>
            <a:spLocks noChangeArrowheads="1"/>
          </p:cNvSpPr>
          <p:nvPr/>
        </p:nvSpPr>
        <p:spPr bwMode="auto">
          <a:xfrm>
            <a:off x="592800" y="1456989"/>
            <a:ext cx="572420"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Day 1</a:t>
            </a:r>
          </a:p>
        </p:txBody>
      </p:sp>
      <p:sp>
        <p:nvSpPr>
          <p:cNvPr id="82" name="Rectangle 81">
            <a:extLst>
              <a:ext uri="{FF2B5EF4-FFF2-40B4-BE49-F238E27FC236}">
                <a16:creationId xmlns:a16="http://schemas.microsoft.com/office/drawing/2014/main" id="{B3CAA11A-934D-1D1C-8DBB-F841AB94BCE5}"/>
              </a:ext>
            </a:extLst>
          </p:cNvPr>
          <p:cNvSpPr>
            <a:spLocks noChangeArrowheads="1"/>
          </p:cNvSpPr>
          <p:nvPr/>
        </p:nvSpPr>
        <p:spPr bwMode="auto">
          <a:xfrm>
            <a:off x="4209638" y="2797117"/>
            <a:ext cx="1005840" cy="27432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 months</a:t>
            </a:r>
          </a:p>
        </p:txBody>
      </p:sp>
      <p:sp>
        <p:nvSpPr>
          <p:cNvPr id="84" name="Rectangle 83">
            <a:extLst>
              <a:ext uri="{FF2B5EF4-FFF2-40B4-BE49-F238E27FC236}">
                <a16:creationId xmlns:a16="http://schemas.microsoft.com/office/drawing/2014/main" id="{196F6B77-CBE0-F436-EAFC-813850C8FAB4}"/>
              </a:ext>
            </a:extLst>
          </p:cNvPr>
          <p:cNvSpPr>
            <a:spLocks noChangeArrowheads="1"/>
          </p:cNvSpPr>
          <p:nvPr/>
        </p:nvSpPr>
        <p:spPr bwMode="auto">
          <a:xfrm>
            <a:off x="6648740" y="2797117"/>
            <a:ext cx="1005840" cy="27432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 months</a:t>
            </a:r>
          </a:p>
        </p:txBody>
      </p:sp>
      <p:sp>
        <p:nvSpPr>
          <p:cNvPr id="98" name="Rectangle 97">
            <a:extLst>
              <a:ext uri="{FF2B5EF4-FFF2-40B4-BE49-F238E27FC236}">
                <a16:creationId xmlns:a16="http://schemas.microsoft.com/office/drawing/2014/main" id="{9EC97644-E8F2-78B2-FAD1-269CD375F775}"/>
              </a:ext>
            </a:extLst>
          </p:cNvPr>
          <p:cNvSpPr>
            <a:spLocks noChangeArrowheads="1"/>
          </p:cNvSpPr>
          <p:nvPr/>
        </p:nvSpPr>
        <p:spPr bwMode="invGray">
          <a:xfrm>
            <a:off x="3151415" y="1029421"/>
            <a:ext cx="5500974" cy="400938"/>
          </a:xfrm>
          <a:prstGeom prst="rect">
            <a:avLst/>
          </a:prstGeom>
          <a:gradFill>
            <a:gsLst>
              <a:gs pos="86000">
                <a:srgbClr val="FFBE20">
                  <a:alpha val="58039"/>
                </a:srgbClr>
              </a:gs>
              <a:gs pos="100000">
                <a:schemeClr val="bg1">
                  <a:alpha val="25000"/>
                </a:schemeClr>
              </a:gs>
            </a:gsLst>
            <a:lin ang="0" scaled="0"/>
          </a:gra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r>
              <a:rPr lang="en-US" sz="1600" b="1" dirty="0">
                <a:solidFill>
                  <a:srgbClr val="000000"/>
                </a:solidFill>
                <a:latin typeface="Arial"/>
                <a:cs typeface="Arial"/>
              </a:rPr>
              <a:t>Maintenance</a:t>
            </a:r>
          </a:p>
        </p:txBody>
      </p:sp>
      <p:grpSp>
        <p:nvGrpSpPr>
          <p:cNvPr id="129" name="Group 128">
            <a:extLst>
              <a:ext uri="{FF2B5EF4-FFF2-40B4-BE49-F238E27FC236}">
                <a16:creationId xmlns:a16="http://schemas.microsoft.com/office/drawing/2014/main" id="{3EAA3A7A-3E83-A329-7A59-6E7EFC0CFC5A}"/>
              </a:ext>
            </a:extLst>
          </p:cNvPr>
          <p:cNvGrpSpPr/>
          <p:nvPr/>
        </p:nvGrpSpPr>
        <p:grpSpPr>
          <a:xfrm>
            <a:off x="2971927" y="2681797"/>
            <a:ext cx="1011641" cy="878360"/>
            <a:chOff x="3888161" y="2186744"/>
            <a:chExt cx="1171033" cy="1016753"/>
          </a:xfrm>
        </p:grpSpPr>
        <p:grpSp>
          <p:nvGrpSpPr>
            <p:cNvPr id="17" name="Group 16">
              <a:extLst>
                <a:ext uri="{FF2B5EF4-FFF2-40B4-BE49-F238E27FC236}">
                  <a16:creationId xmlns:a16="http://schemas.microsoft.com/office/drawing/2014/main" id="{1DA908E3-99F7-B104-10B9-A37BD63C8E66}"/>
                </a:ext>
              </a:extLst>
            </p:cNvPr>
            <p:cNvGrpSpPr/>
            <p:nvPr/>
          </p:nvGrpSpPr>
          <p:grpSpPr>
            <a:xfrm>
              <a:off x="4084806" y="2186744"/>
              <a:ext cx="974388" cy="1016753"/>
              <a:chOff x="4538787" y="1662530"/>
              <a:chExt cx="1772663" cy="1849737"/>
            </a:xfrm>
          </p:grpSpPr>
          <p:pic>
            <p:nvPicPr>
              <p:cNvPr id="4" name="Picture 3">
                <a:extLst>
                  <a:ext uri="{FF2B5EF4-FFF2-40B4-BE49-F238E27FC236}">
                    <a16:creationId xmlns:a16="http://schemas.microsoft.com/office/drawing/2014/main" id="{EE253FAE-AB6D-AC12-4BC2-027FC2E5C08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0" name="Rectangle 9">
                <a:extLst>
                  <a:ext uri="{FF2B5EF4-FFF2-40B4-BE49-F238E27FC236}">
                    <a16:creationId xmlns:a16="http://schemas.microsoft.com/office/drawing/2014/main" id="{06087608-AA6C-1FDD-7D13-BFF3380CBCC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DA1D6C48-66E0-52EB-02BA-AE879580953A}"/>
                </a:ext>
              </a:extLst>
            </p:cNvPr>
            <p:cNvGrpSpPr/>
            <p:nvPr/>
          </p:nvGrpSpPr>
          <p:grpSpPr>
            <a:xfrm>
              <a:off x="3888161" y="2186744"/>
              <a:ext cx="974388" cy="1016753"/>
              <a:chOff x="4538787" y="1662530"/>
              <a:chExt cx="1772663" cy="1849737"/>
            </a:xfrm>
          </p:grpSpPr>
          <p:pic>
            <p:nvPicPr>
              <p:cNvPr id="102" name="Picture 101">
                <a:extLst>
                  <a:ext uri="{FF2B5EF4-FFF2-40B4-BE49-F238E27FC236}">
                    <a16:creationId xmlns:a16="http://schemas.microsoft.com/office/drawing/2014/main" id="{14F562FD-4EAC-EB15-13E6-EA4D352CE514}"/>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03" name="Rectangle 102">
                <a:extLst>
                  <a:ext uri="{FF2B5EF4-FFF2-40B4-BE49-F238E27FC236}">
                    <a16:creationId xmlns:a16="http://schemas.microsoft.com/office/drawing/2014/main" id="{676A836B-02B0-4B92-6A82-F6E41B697A9B}"/>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 name="Group 127">
            <a:extLst>
              <a:ext uri="{FF2B5EF4-FFF2-40B4-BE49-F238E27FC236}">
                <a16:creationId xmlns:a16="http://schemas.microsoft.com/office/drawing/2014/main" id="{B36F68E5-FC9D-6C4E-1BC7-D04BCD77C380}"/>
              </a:ext>
            </a:extLst>
          </p:cNvPr>
          <p:cNvGrpSpPr/>
          <p:nvPr/>
        </p:nvGrpSpPr>
        <p:grpSpPr>
          <a:xfrm>
            <a:off x="7741553" y="2681797"/>
            <a:ext cx="1028628" cy="878360"/>
            <a:chOff x="7937502" y="3553428"/>
            <a:chExt cx="1190697" cy="1016753"/>
          </a:xfrm>
        </p:grpSpPr>
        <p:grpSp>
          <p:nvGrpSpPr>
            <p:cNvPr id="113" name="Group 112">
              <a:extLst>
                <a:ext uri="{FF2B5EF4-FFF2-40B4-BE49-F238E27FC236}">
                  <a16:creationId xmlns:a16="http://schemas.microsoft.com/office/drawing/2014/main" id="{65023E62-E50F-0E2C-3326-A9C9CB7FE3B9}"/>
                </a:ext>
              </a:extLst>
            </p:cNvPr>
            <p:cNvGrpSpPr/>
            <p:nvPr/>
          </p:nvGrpSpPr>
          <p:grpSpPr>
            <a:xfrm>
              <a:off x="7937502" y="3553428"/>
              <a:ext cx="974388" cy="1016753"/>
              <a:chOff x="4538787" y="1662530"/>
              <a:chExt cx="1772663" cy="1849737"/>
            </a:xfrm>
          </p:grpSpPr>
          <p:pic>
            <p:nvPicPr>
              <p:cNvPr id="114" name="Picture 113">
                <a:extLst>
                  <a:ext uri="{FF2B5EF4-FFF2-40B4-BE49-F238E27FC236}">
                    <a16:creationId xmlns:a16="http://schemas.microsoft.com/office/drawing/2014/main" id="{309141FB-ABA0-B9DF-B62A-968A24798187}"/>
                  </a:ext>
                </a:extLst>
              </p:cNvPr>
              <p:cNvPicPr>
                <a:picLocks noChangeAspect="1"/>
              </p:cNvPicPr>
              <p:nvPr/>
            </p:nvPicPr>
            <p:blipFill>
              <a:blip r:embed="rId2">
                <a:alphaModFix amt="50000"/>
              </a:blip>
              <a:stretch>
                <a:fillRect/>
              </a:stretch>
            </p:blipFill>
            <p:spPr>
              <a:xfrm rot="2706700">
                <a:off x="4500250" y="1701067"/>
                <a:ext cx="1849737" cy="1772663"/>
              </a:xfrm>
              <a:prstGeom prst="rect">
                <a:avLst/>
              </a:prstGeom>
            </p:spPr>
          </p:pic>
          <p:sp>
            <p:nvSpPr>
              <p:cNvPr id="115" name="Rectangle 114">
                <a:extLst>
                  <a:ext uri="{FF2B5EF4-FFF2-40B4-BE49-F238E27FC236}">
                    <a16:creationId xmlns:a16="http://schemas.microsoft.com/office/drawing/2014/main" id="{17284DE9-648B-E727-28D8-19ECBA65C68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C2FC5CD0-8DC5-95AF-BB29-3E6DF2A72C4F}"/>
                </a:ext>
              </a:extLst>
            </p:cNvPr>
            <p:cNvGrpSpPr/>
            <p:nvPr/>
          </p:nvGrpSpPr>
          <p:grpSpPr>
            <a:xfrm>
              <a:off x="8153811" y="3553428"/>
              <a:ext cx="974388" cy="1016753"/>
              <a:chOff x="4538787" y="1662530"/>
              <a:chExt cx="1772663" cy="1849737"/>
            </a:xfrm>
          </p:grpSpPr>
          <p:pic>
            <p:nvPicPr>
              <p:cNvPr id="117" name="Picture 116">
                <a:extLst>
                  <a:ext uri="{FF2B5EF4-FFF2-40B4-BE49-F238E27FC236}">
                    <a16:creationId xmlns:a16="http://schemas.microsoft.com/office/drawing/2014/main" id="{C1C4D150-1BF1-F2B5-E125-4C1B615B8247}"/>
                  </a:ext>
                </a:extLst>
              </p:cNvPr>
              <p:cNvPicPr>
                <a:picLocks noChangeAspect="1"/>
              </p:cNvPicPr>
              <p:nvPr/>
            </p:nvPicPr>
            <p:blipFill>
              <a:blip r:embed="rId2">
                <a:alphaModFix amt="50000"/>
              </a:blip>
              <a:stretch>
                <a:fillRect/>
              </a:stretch>
            </p:blipFill>
            <p:spPr>
              <a:xfrm rot="2706700">
                <a:off x="4500250" y="1701067"/>
                <a:ext cx="1849737" cy="1772663"/>
              </a:xfrm>
              <a:prstGeom prst="rect">
                <a:avLst/>
              </a:prstGeom>
            </p:spPr>
          </p:pic>
          <p:sp>
            <p:nvSpPr>
              <p:cNvPr id="118" name="Rectangle 117">
                <a:extLst>
                  <a:ext uri="{FF2B5EF4-FFF2-40B4-BE49-F238E27FC236}">
                    <a16:creationId xmlns:a16="http://schemas.microsoft.com/office/drawing/2014/main" id="{5DEE7016-3260-46F1-6F6E-6D888117727D}"/>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6" name="Group 125">
            <a:extLst>
              <a:ext uri="{FF2B5EF4-FFF2-40B4-BE49-F238E27FC236}">
                <a16:creationId xmlns:a16="http://schemas.microsoft.com/office/drawing/2014/main" id="{3A72C182-76B2-5835-EE0C-987BA090F215}"/>
              </a:ext>
            </a:extLst>
          </p:cNvPr>
          <p:cNvGrpSpPr/>
          <p:nvPr/>
        </p:nvGrpSpPr>
        <p:grpSpPr>
          <a:xfrm>
            <a:off x="5456262" y="2681797"/>
            <a:ext cx="1012071" cy="878360"/>
            <a:chOff x="5313341" y="3828731"/>
            <a:chExt cx="1171531" cy="1016753"/>
          </a:xfrm>
        </p:grpSpPr>
        <p:grpSp>
          <p:nvGrpSpPr>
            <p:cNvPr id="119" name="Group 118">
              <a:extLst>
                <a:ext uri="{FF2B5EF4-FFF2-40B4-BE49-F238E27FC236}">
                  <a16:creationId xmlns:a16="http://schemas.microsoft.com/office/drawing/2014/main" id="{D51621B5-69B7-A5EA-C82D-E4F48FA74B02}"/>
                </a:ext>
              </a:extLst>
            </p:cNvPr>
            <p:cNvGrpSpPr/>
            <p:nvPr/>
          </p:nvGrpSpPr>
          <p:grpSpPr>
            <a:xfrm>
              <a:off x="5313341" y="3828731"/>
              <a:ext cx="974388" cy="1016753"/>
              <a:chOff x="4538787" y="1662530"/>
              <a:chExt cx="1772663" cy="1849737"/>
            </a:xfrm>
          </p:grpSpPr>
          <p:pic>
            <p:nvPicPr>
              <p:cNvPr id="120" name="Picture 119">
                <a:extLst>
                  <a:ext uri="{FF2B5EF4-FFF2-40B4-BE49-F238E27FC236}">
                    <a16:creationId xmlns:a16="http://schemas.microsoft.com/office/drawing/2014/main" id="{CD919487-C4DF-AB90-F772-993F58E40021}"/>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21" name="Rectangle 120">
                <a:extLst>
                  <a:ext uri="{FF2B5EF4-FFF2-40B4-BE49-F238E27FC236}">
                    <a16:creationId xmlns:a16="http://schemas.microsoft.com/office/drawing/2014/main" id="{B1AE4857-F687-F7E6-58FD-9EE2028ED8B9}"/>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39BF1110-87F8-F644-7F86-3C1E05FA4E6D}"/>
                </a:ext>
              </a:extLst>
            </p:cNvPr>
            <p:cNvGrpSpPr/>
            <p:nvPr/>
          </p:nvGrpSpPr>
          <p:grpSpPr>
            <a:xfrm>
              <a:off x="5510484" y="3828731"/>
              <a:ext cx="974388" cy="1016753"/>
              <a:chOff x="4538787" y="1662530"/>
              <a:chExt cx="1772663" cy="1849737"/>
            </a:xfrm>
          </p:grpSpPr>
          <p:pic>
            <p:nvPicPr>
              <p:cNvPr id="124" name="Picture 123">
                <a:extLst>
                  <a:ext uri="{FF2B5EF4-FFF2-40B4-BE49-F238E27FC236}">
                    <a16:creationId xmlns:a16="http://schemas.microsoft.com/office/drawing/2014/main" id="{6BC6A5C5-45EB-6B0A-9944-48F55B0D28CB}"/>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125" name="Rectangle 124">
                <a:extLst>
                  <a:ext uri="{FF2B5EF4-FFF2-40B4-BE49-F238E27FC236}">
                    <a16:creationId xmlns:a16="http://schemas.microsoft.com/office/drawing/2014/main" id="{A36B3B74-F418-B436-406A-E0126E0C7831}"/>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3" name="Rectangle 132">
            <a:extLst>
              <a:ext uri="{FF2B5EF4-FFF2-40B4-BE49-F238E27FC236}">
                <a16:creationId xmlns:a16="http://schemas.microsoft.com/office/drawing/2014/main" id="{C1E0206F-049B-00DD-2582-944833DC1B05}"/>
              </a:ext>
            </a:extLst>
          </p:cNvPr>
          <p:cNvSpPr>
            <a:spLocks noChangeArrowheads="1"/>
          </p:cNvSpPr>
          <p:nvPr/>
        </p:nvSpPr>
        <p:spPr bwMode="auto">
          <a:xfrm>
            <a:off x="3087674" y="3810992"/>
            <a:ext cx="749834"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134" name="Rectangle 133">
            <a:extLst>
              <a:ext uri="{FF2B5EF4-FFF2-40B4-BE49-F238E27FC236}">
                <a16:creationId xmlns:a16="http://schemas.microsoft.com/office/drawing/2014/main" id="{C09F663C-EDD6-0090-4329-43AF8AF01557}"/>
              </a:ext>
            </a:extLst>
          </p:cNvPr>
          <p:cNvSpPr>
            <a:spLocks noChangeArrowheads="1"/>
          </p:cNvSpPr>
          <p:nvPr/>
        </p:nvSpPr>
        <p:spPr bwMode="auto">
          <a:xfrm>
            <a:off x="5572162" y="3810992"/>
            <a:ext cx="749834"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136" name="Rectangle 135">
            <a:extLst>
              <a:ext uri="{FF2B5EF4-FFF2-40B4-BE49-F238E27FC236}">
                <a16:creationId xmlns:a16="http://schemas.microsoft.com/office/drawing/2014/main" id="{F7B70F17-D995-5447-C3D7-B95CE5B81D6E}"/>
              </a:ext>
            </a:extLst>
          </p:cNvPr>
          <p:cNvSpPr>
            <a:spLocks noChangeArrowheads="1"/>
          </p:cNvSpPr>
          <p:nvPr/>
        </p:nvSpPr>
        <p:spPr bwMode="auto">
          <a:xfrm>
            <a:off x="7868680" y="3810992"/>
            <a:ext cx="749834" cy="274320"/>
          </a:xfrm>
          <a:prstGeom prst="rect">
            <a:avLst/>
          </a:prstGeom>
          <a:solidFill>
            <a:srgbClr val="FFC000">
              <a:alpha val="27000"/>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solidFill>
                  <a:schemeClr val="tx1">
                    <a:lumMod val="50000"/>
                    <a:lumOff val="50000"/>
                  </a:schemeClr>
                </a:solidFill>
                <a:latin typeface="Arial" pitchFamily="31" charset="0"/>
              </a:rPr>
              <a:t>927 mg</a:t>
            </a:r>
          </a:p>
        </p:txBody>
      </p:sp>
      <p:sp>
        <p:nvSpPr>
          <p:cNvPr id="7" name="Rectangle 6">
            <a:extLst>
              <a:ext uri="{FF2B5EF4-FFF2-40B4-BE49-F238E27FC236}">
                <a16:creationId xmlns:a16="http://schemas.microsoft.com/office/drawing/2014/main" id="{D1793A7C-D826-DE53-DB5E-93D4889385A5}"/>
              </a:ext>
            </a:extLst>
          </p:cNvPr>
          <p:cNvSpPr>
            <a:spLocks noChangeArrowheads="1"/>
          </p:cNvSpPr>
          <p:nvPr/>
        </p:nvSpPr>
        <p:spPr bwMode="invGray">
          <a:xfrm>
            <a:off x="510569" y="1029421"/>
            <a:ext cx="2042131" cy="400938"/>
          </a:xfrm>
          <a:prstGeom prst="rect">
            <a:avLst/>
          </a:prstGeom>
          <a:gradFill>
            <a:gsLst>
              <a:gs pos="0">
                <a:srgbClr val="EEB300"/>
              </a:gs>
              <a:gs pos="100000">
                <a:srgbClr val="FDBF00"/>
              </a:gs>
              <a:gs pos="93000">
                <a:srgbClr val="EEB300"/>
              </a:gs>
            </a:gsLst>
            <a:lin ang="0" scaled="0"/>
          </a:gradFill>
          <a:ln w="19050" cap="flat" cmpd="sng" algn="ctr">
            <a:noFill/>
            <a:prstDash val="solid"/>
            <a:miter lim="800000"/>
            <a:headEnd type="none" w="med" len="med"/>
            <a:tailEnd type="none" w="med" len="med"/>
          </a:ln>
          <a:effectLst/>
        </p:spPr>
        <p:txBody>
          <a:bodyPr wrap="none" lIns="68573" tIns="34286" rIns="68573" bIns="34286" anchor="ctr"/>
          <a:lstStyle/>
          <a:p>
            <a:pPr algn="ctr">
              <a:defRPr/>
            </a:pPr>
            <a:r>
              <a:rPr lang="en-US" sz="1600" b="1" dirty="0">
                <a:solidFill>
                  <a:srgbClr val="000000"/>
                </a:solidFill>
                <a:latin typeface="Arial"/>
                <a:cs typeface="Arial"/>
              </a:rPr>
              <a:t>Initiation</a:t>
            </a:r>
          </a:p>
        </p:txBody>
      </p:sp>
      <p:cxnSp>
        <p:nvCxnSpPr>
          <p:cNvPr id="68" name="Straight Connector 67">
            <a:extLst>
              <a:ext uri="{FF2B5EF4-FFF2-40B4-BE49-F238E27FC236}">
                <a16:creationId xmlns:a16="http://schemas.microsoft.com/office/drawing/2014/main" id="{757B6E8C-F405-EDE4-8FFB-52C8CC88F8B7}"/>
              </a:ext>
            </a:extLst>
          </p:cNvPr>
          <p:cNvCxnSpPr>
            <a:cxnSpLocks/>
          </p:cNvCxnSpPr>
          <p:nvPr/>
        </p:nvCxnSpPr>
        <p:spPr>
          <a:xfrm>
            <a:off x="3837507" y="3122819"/>
            <a:ext cx="17373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AB1FC7-9BF8-47D1-C5DE-BBE54000D169}"/>
              </a:ext>
            </a:extLst>
          </p:cNvPr>
          <p:cNvCxnSpPr>
            <a:cxnSpLocks/>
          </p:cNvCxnSpPr>
          <p:nvPr/>
        </p:nvCxnSpPr>
        <p:spPr>
          <a:xfrm>
            <a:off x="1381872" y="3122819"/>
            <a:ext cx="17373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07A349C-7DED-50E8-D8DF-7BCD1BBD55DE}"/>
              </a:ext>
            </a:extLst>
          </p:cNvPr>
          <p:cNvCxnSpPr>
            <a:cxnSpLocks/>
          </p:cNvCxnSpPr>
          <p:nvPr/>
        </p:nvCxnSpPr>
        <p:spPr>
          <a:xfrm>
            <a:off x="6221479" y="3122819"/>
            <a:ext cx="173736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6F9DA288-E037-8EFB-1599-86C1885C5B39}"/>
              </a:ext>
            </a:extLst>
          </p:cNvPr>
          <p:cNvSpPr>
            <a:spLocks noChangeArrowheads="1"/>
          </p:cNvSpPr>
          <p:nvPr/>
        </p:nvSpPr>
        <p:spPr bwMode="auto">
          <a:xfrm>
            <a:off x="1760353" y="2797117"/>
            <a:ext cx="1005840" cy="27432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 months</a:t>
            </a:r>
          </a:p>
        </p:txBody>
      </p:sp>
      <p:sp>
        <p:nvSpPr>
          <p:cNvPr id="104" name="Rectangle 103">
            <a:extLst>
              <a:ext uri="{FF2B5EF4-FFF2-40B4-BE49-F238E27FC236}">
                <a16:creationId xmlns:a16="http://schemas.microsoft.com/office/drawing/2014/main" id="{796D1B87-E2D3-5962-BED7-637DAB14122E}"/>
              </a:ext>
            </a:extLst>
          </p:cNvPr>
          <p:cNvSpPr>
            <a:spLocks noChangeArrowheads="1"/>
          </p:cNvSpPr>
          <p:nvPr/>
        </p:nvSpPr>
        <p:spPr bwMode="auto">
          <a:xfrm>
            <a:off x="592800" y="1455372"/>
            <a:ext cx="572420"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Day 1</a:t>
            </a:r>
          </a:p>
        </p:txBody>
      </p:sp>
      <p:sp>
        <p:nvSpPr>
          <p:cNvPr id="105" name="Rectangle 104">
            <a:extLst>
              <a:ext uri="{FF2B5EF4-FFF2-40B4-BE49-F238E27FC236}">
                <a16:creationId xmlns:a16="http://schemas.microsoft.com/office/drawing/2014/main" id="{3C717614-DD36-33A8-BBCA-7384729F2407}"/>
              </a:ext>
            </a:extLst>
          </p:cNvPr>
          <p:cNvSpPr>
            <a:spLocks noChangeArrowheads="1"/>
          </p:cNvSpPr>
          <p:nvPr/>
        </p:nvSpPr>
        <p:spPr bwMode="auto">
          <a:xfrm>
            <a:off x="1527649" y="1455372"/>
            <a:ext cx="572420"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Day 2</a:t>
            </a:r>
          </a:p>
        </p:txBody>
      </p:sp>
      <p:sp>
        <p:nvSpPr>
          <p:cNvPr id="186" name="Rectangle 185">
            <a:extLst>
              <a:ext uri="{FF2B5EF4-FFF2-40B4-BE49-F238E27FC236}">
                <a16:creationId xmlns:a16="http://schemas.microsoft.com/office/drawing/2014/main" id="{9573705F-0ACE-8DEC-EE65-9B0ABCCB6CA5}"/>
              </a:ext>
            </a:extLst>
          </p:cNvPr>
          <p:cNvSpPr>
            <a:spLocks noChangeArrowheads="1"/>
          </p:cNvSpPr>
          <p:nvPr/>
        </p:nvSpPr>
        <p:spPr bwMode="auto">
          <a:xfrm>
            <a:off x="3361825" y="4422141"/>
            <a:ext cx="2110389"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Oral </a:t>
            </a:r>
            <a:r>
              <a:rPr lang="en-US" sz="1100" dirty="0" err="1">
                <a:latin typeface="Arial" pitchFamily="31" charset="0"/>
              </a:rPr>
              <a:t>lenacapavir</a:t>
            </a:r>
            <a:r>
              <a:rPr lang="en-US" sz="1100" dirty="0">
                <a:latin typeface="Arial" pitchFamily="31" charset="0"/>
              </a:rPr>
              <a:t> 300 mg</a:t>
            </a:r>
          </a:p>
        </p:txBody>
      </p:sp>
      <p:sp>
        <p:nvSpPr>
          <p:cNvPr id="194" name="Rectangle 193">
            <a:extLst>
              <a:ext uri="{FF2B5EF4-FFF2-40B4-BE49-F238E27FC236}">
                <a16:creationId xmlns:a16="http://schemas.microsoft.com/office/drawing/2014/main" id="{FDDB7425-0EF0-516E-40DB-0F82DE94A1AA}"/>
              </a:ext>
            </a:extLst>
          </p:cNvPr>
          <p:cNvSpPr>
            <a:spLocks noChangeArrowheads="1"/>
          </p:cNvSpPr>
          <p:nvPr/>
        </p:nvSpPr>
        <p:spPr bwMode="auto">
          <a:xfrm>
            <a:off x="3361825" y="4712188"/>
            <a:ext cx="2624837" cy="411480"/>
          </a:xfrm>
          <a:prstGeom prst="rect">
            <a:avLst/>
          </a:prstGeom>
          <a:noFill/>
          <a:ln w="12700">
            <a:noFill/>
            <a:miter lim="800000"/>
            <a:headEnd/>
            <a:tailEnd/>
          </a:ln>
        </p:spPr>
        <p:txBody>
          <a:bodyPr lIns="70215" tIns="35703" rIns="70215" bIns="35703" anchor="ctr">
            <a:prstTxWarp prst="textNoShape">
              <a:avLst/>
            </a:prstTxWarp>
          </a:bodyPr>
          <a:lstStyle/>
          <a:p>
            <a:pPr defTabSz="700088">
              <a:lnSpc>
                <a:spcPts val="1350"/>
              </a:lnSpc>
              <a:spcBef>
                <a:spcPct val="50000"/>
              </a:spcBef>
            </a:pPr>
            <a:r>
              <a:rPr lang="en-US" sz="1100" dirty="0">
                <a:latin typeface="Arial" pitchFamily="31" charset="0"/>
              </a:rPr>
              <a:t>Subcutaneous </a:t>
            </a:r>
            <a:r>
              <a:rPr lang="en-US" sz="1100" dirty="0" err="1">
                <a:latin typeface="Arial" pitchFamily="31" charset="0"/>
              </a:rPr>
              <a:t>lenacapavir</a:t>
            </a:r>
            <a:r>
              <a:rPr lang="en-US" sz="1100" dirty="0">
                <a:latin typeface="Arial" pitchFamily="31" charset="0"/>
              </a:rPr>
              <a:t> 463.5 mg</a:t>
            </a:r>
          </a:p>
        </p:txBody>
      </p:sp>
      <p:sp>
        <p:nvSpPr>
          <p:cNvPr id="9" name="Rounded Rectangle 8">
            <a:extLst>
              <a:ext uri="{FF2B5EF4-FFF2-40B4-BE49-F238E27FC236}">
                <a16:creationId xmlns:a16="http://schemas.microsoft.com/office/drawing/2014/main" id="{C9E19AF7-190D-ABFE-D294-C96E82868526}"/>
              </a:ext>
            </a:extLst>
          </p:cNvPr>
          <p:cNvSpPr/>
          <p:nvPr/>
        </p:nvSpPr>
        <p:spPr>
          <a:xfrm>
            <a:off x="7785768" y="85557"/>
            <a:ext cx="1261978" cy="229938"/>
          </a:xfrm>
          <a:prstGeom prst="roundRect">
            <a:avLst/>
          </a:prstGeom>
          <a:solidFill>
            <a:srgbClr val="009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Investigational</a:t>
            </a:r>
          </a:p>
        </p:txBody>
      </p:sp>
      <p:grpSp>
        <p:nvGrpSpPr>
          <p:cNvPr id="12" name="Group 11">
            <a:extLst>
              <a:ext uri="{FF2B5EF4-FFF2-40B4-BE49-F238E27FC236}">
                <a16:creationId xmlns:a16="http://schemas.microsoft.com/office/drawing/2014/main" id="{72662088-6AEA-0814-B897-AB0089EDA84C}"/>
              </a:ext>
            </a:extLst>
          </p:cNvPr>
          <p:cNvGrpSpPr/>
          <p:nvPr/>
        </p:nvGrpSpPr>
        <p:grpSpPr>
          <a:xfrm>
            <a:off x="402677" y="2681797"/>
            <a:ext cx="1011641" cy="878360"/>
            <a:chOff x="3888161" y="2186744"/>
            <a:chExt cx="1171033" cy="1016753"/>
          </a:xfrm>
        </p:grpSpPr>
        <p:grpSp>
          <p:nvGrpSpPr>
            <p:cNvPr id="14" name="Group 13">
              <a:extLst>
                <a:ext uri="{FF2B5EF4-FFF2-40B4-BE49-F238E27FC236}">
                  <a16:creationId xmlns:a16="http://schemas.microsoft.com/office/drawing/2014/main" id="{0390E0FA-001B-2396-0260-0F639FEB7F74}"/>
                </a:ext>
              </a:extLst>
            </p:cNvPr>
            <p:cNvGrpSpPr/>
            <p:nvPr/>
          </p:nvGrpSpPr>
          <p:grpSpPr>
            <a:xfrm>
              <a:off x="4084806" y="2186744"/>
              <a:ext cx="974388" cy="1016753"/>
              <a:chOff x="4538787" y="1662530"/>
              <a:chExt cx="1772663" cy="1849737"/>
            </a:xfrm>
          </p:grpSpPr>
          <p:pic>
            <p:nvPicPr>
              <p:cNvPr id="21" name="Picture 20">
                <a:extLst>
                  <a:ext uri="{FF2B5EF4-FFF2-40B4-BE49-F238E27FC236}">
                    <a16:creationId xmlns:a16="http://schemas.microsoft.com/office/drawing/2014/main" id="{AC3D1BDF-56C1-9EFE-E675-564297D17413}"/>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22" name="Rectangle 21">
                <a:extLst>
                  <a:ext uri="{FF2B5EF4-FFF2-40B4-BE49-F238E27FC236}">
                    <a16:creationId xmlns:a16="http://schemas.microsoft.com/office/drawing/2014/main" id="{19093EE7-2051-53AC-D8AC-3AD770468967}"/>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42205316-534C-1A41-8816-22819DA8F4CC}"/>
                </a:ext>
              </a:extLst>
            </p:cNvPr>
            <p:cNvGrpSpPr/>
            <p:nvPr/>
          </p:nvGrpSpPr>
          <p:grpSpPr>
            <a:xfrm>
              <a:off x="3888161" y="2186744"/>
              <a:ext cx="974388" cy="1016753"/>
              <a:chOff x="4538787" y="1662530"/>
              <a:chExt cx="1772663" cy="1849737"/>
            </a:xfrm>
          </p:grpSpPr>
          <p:pic>
            <p:nvPicPr>
              <p:cNvPr id="16" name="Picture 15">
                <a:extLst>
                  <a:ext uri="{FF2B5EF4-FFF2-40B4-BE49-F238E27FC236}">
                    <a16:creationId xmlns:a16="http://schemas.microsoft.com/office/drawing/2014/main" id="{7AAE36B9-8B1A-2359-6456-3816C37E8370}"/>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20" name="Rectangle 19">
                <a:extLst>
                  <a:ext uri="{FF2B5EF4-FFF2-40B4-BE49-F238E27FC236}">
                    <a16:creationId xmlns:a16="http://schemas.microsoft.com/office/drawing/2014/main" id="{3241039D-1BAA-DCD5-D532-A7A0970C6B24}"/>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22">
            <a:extLst>
              <a:ext uri="{FF2B5EF4-FFF2-40B4-BE49-F238E27FC236}">
                <a16:creationId xmlns:a16="http://schemas.microsoft.com/office/drawing/2014/main" id="{6DF71B0D-3DDE-AC77-437E-7730E6B50CC3}"/>
              </a:ext>
            </a:extLst>
          </p:cNvPr>
          <p:cNvSpPr>
            <a:spLocks noChangeArrowheads="1"/>
          </p:cNvSpPr>
          <p:nvPr/>
        </p:nvSpPr>
        <p:spPr bwMode="auto">
          <a:xfrm>
            <a:off x="525968" y="3734037"/>
            <a:ext cx="758952"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927 mg</a:t>
            </a:r>
          </a:p>
        </p:txBody>
      </p:sp>
      <p:sp>
        <p:nvSpPr>
          <p:cNvPr id="24" name="Rectangle 23">
            <a:extLst>
              <a:ext uri="{FF2B5EF4-FFF2-40B4-BE49-F238E27FC236}">
                <a16:creationId xmlns:a16="http://schemas.microsoft.com/office/drawing/2014/main" id="{9F4DEAA3-717D-70DE-FA8F-2431297EC21F}"/>
              </a:ext>
            </a:extLst>
          </p:cNvPr>
          <p:cNvSpPr>
            <a:spLocks noChangeArrowheads="1"/>
          </p:cNvSpPr>
          <p:nvPr/>
        </p:nvSpPr>
        <p:spPr bwMode="auto">
          <a:xfrm>
            <a:off x="521464" y="2171646"/>
            <a:ext cx="758952"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sp>
        <p:nvSpPr>
          <p:cNvPr id="25" name="Oval 24">
            <a:extLst>
              <a:ext uri="{FF2B5EF4-FFF2-40B4-BE49-F238E27FC236}">
                <a16:creationId xmlns:a16="http://schemas.microsoft.com/office/drawing/2014/main" id="{0C7ED4F6-E8BA-B195-D296-956900DD47D3}"/>
              </a:ext>
            </a:extLst>
          </p:cNvPr>
          <p:cNvSpPr/>
          <p:nvPr/>
        </p:nvSpPr>
        <p:spPr>
          <a:xfrm rot="20355887">
            <a:off x="1839959" y="1837025"/>
            <a:ext cx="220994" cy="142640"/>
          </a:xfrm>
          <a:prstGeom prst="ellipse">
            <a:avLst/>
          </a:prstGeom>
          <a:solidFill>
            <a:schemeClr val="bg1">
              <a:alpha val="69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CFF4CA10-2B43-8167-EF58-36756E06F15A}"/>
              </a:ext>
            </a:extLst>
          </p:cNvPr>
          <p:cNvSpPr/>
          <p:nvPr/>
        </p:nvSpPr>
        <p:spPr>
          <a:xfrm rot="20355887">
            <a:off x="1861595" y="1864842"/>
            <a:ext cx="157805" cy="102100"/>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2CF832BB-6AF3-D586-E804-875A2F8E6BE0}"/>
              </a:ext>
            </a:extLst>
          </p:cNvPr>
          <p:cNvGrpSpPr/>
          <p:nvPr/>
        </p:nvGrpSpPr>
        <p:grpSpPr>
          <a:xfrm rot="12617865">
            <a:off x="932729" y="1743143"/>
            <a:ext cx="127344" cy="412207"/>
            <a:chOff x="2657458" y="1948734"/>
            <a:chExt cx="127908" cy="348116"/>
          </a:xfrm>
        </p:grpSpPr>
        <p:sp>
          <p:nvSpPr>
            <p:cNvPr id="28" name="Rounded Rectangle 27">
              <a:extLst>
                <a:ext uri="{FF2B5EF4-FFF2-40B4-BE49-F238E27FC236}">
                  <a16:creationId xmlns:a16="http://schemas.microsoft.com/office/drawing/2014/main" id="{5FCA1266-567A-9654-AC95-87D028A682D8}"/>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65F7E95E-428E-197B-A23D-96D40778003B}"/>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541CA597-64B0-784C-4741-EBDB6AD7B071}"/>
              </a:ext>
            </a:extLst>
          </p:cNvPr>
          <p:cNvGrpSpPr/>
          <p:nvPr/>
        </p:nvGrpSpPr>
        <p:grpSpPr>
          <a:xfrm rot="12617865">
            <a:off x="740342" y="1734091"/>
            <a:ext cx="127344" cy="412207"/>
            <a:chOff x="2657458" y="1948734"/>
            <a:chExt cx="127908" cy="348116"/>
          </a:xfrm>
        </p:grpSpPr>
        <p:sp>
          <p:nvSpPr>
            <p:cNvPr id="31" name="Rounded Rectangle 30">
              <a:extLst>
                <a:ext uri="{FF2B5EF4-FFF2-40B4-BE49-F238E27FC236}">
                  <a16:creationId xmlns:a16="http://schemas.microsoft.com/office/drawing/2014/main" id="{2A6EC698-1740-62B7-F819-50BC8E4D82C4}"/>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99ED14D5-5D1C-E989-0274-1E41DACC22B5}"/>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7D94DE12-1944-2E25-3BA5-530914D5B0EB}"/>
              </a:ext>
            </a:extLst>
          </p:cNvPr>
          <p:cNvGrpSpPr/>
          <p:nvPr/>
        </p:nvGrpSpPr>
        <p:grpSpPr>
          <a:xfrm rot="12617865">
            <a:off x="1847883" y="1743143"/>
            <a:ext cx="127344" cy="412207"/>
            <a:chOff x="2657458" y="1948734"/>
            <a:chExt cx="127908" cy="348116"/>
          </a:xfrm>
        </p:grpSpPr>
        <p:sp>
          <p:nvSpPr>
            <p:cNvPr id="34" name="Rounded Rectangle 33">
              <a:extLst>
                <a:ext uri="{FF2B5EF4-FFF2-40B4-BE49-F238E27FC236}">
                  <a16:creationId xmlns:a16="http://schemas.microsoft.com/office/drawing/2014/main" id="{B3F3F9F5-AEF4-38C8-A713-157750B6C51A}"/>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08384B65-AC38-5089-1DFF-48610A3CA50C}"/>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ED27DF74-202B-4672-464A-7C56882CACC5}"/>
              </a:ext>
            </a:extLst>
          </p:cNvPr>
          <p:cNvGrpSpPr/>
          <p:nvPr/>
        </p:nvGrpSpPr>
        <p:grpSpPr>
          <a:xfrm rot="12617865">
            <a:off x="1655496" y="1734091"/>
            <a:ext cx="127344" cy="412207"/>
            <a:chOff x="2657458" y="1948734"/>
            <a:chExt cx="127908" cy="348116"/>
          </a:xfrm>
        </p:grpSpPr>
        <p:sp>
          <p:nvSpPr>
            <p:cNvPr id="37" name="Rounded Rectangle 36">
              <a:extLst>
                <a:ext uri="{FF2B5EF4-FFF2-40B4-BE49-F238E27FC236}">
                  <a16:creationId xmlns:a16="http://schemas.microsoft.com/office/drawing/2014/main" id="{E3071309-12D0-F587-3906-4F46C6E38117}"/>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09791417-B03C-CA40-634D-643D0E5D8068}"/>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Rectangle 38">
            <a:extLst>
              <a:ext uri="{FF2B5EF4-FFF2-40B4-BE49-F238E27FC236}">
                <a16:creationId xmlns:a16="http://schemas.microsoft.com/office/drawing/2014/main" id="{31B014E2-795D-8CBC-080F-9BFBC85F0BD1}"/>
              </a:ext>
            </a:extLst>
          </p:cNvPr>
          <p:cNvSpPr>
            <a:spLocks noChangeArrowheads="1"/>
          </p:cNvSpPr>
          <p:nvPr/>
        </p:nvSpPr>
        <p:spPr bwMode="auto">
          <a:xfrm>
            <a:off x="1394904" y="2171646"/>
            <a:ext cx="758952" cy="274320"/>
          </a:xfrm>
          <a:prstGeom prst="rect">
            <a:avLst/>
          </a:prstGeom>
          <a:solidFill>
            <a:srgbClr val="FFC000">
              <a:alpha val="40879"/>
            </a:srgbClr>
          </a:solidFill>
          <a:ln w="12700">
            <a:noFill/>
            <a:miter lim="800000"/>
            <a:headEnd/>
            <a:tailEnd/>
          </a:ln>
        </p:spPr>
        <p:txBody>
          <a:bodyPr lIns="70215" tIns="35703" rIns="70215" bIns="35703" anchor="ctr">
            <a:prstTxWarp prst="textNoShape">
              <a:avLst/>
            </a:prstTxWarp>
          </a:bodyPr>
          <a:lstStyle/>
          <a:p>
            <a:pPr algn="ctr" defTabSz="700088">
              <a:lnSpc>
                <a:spcPts val="1600"/>
              </a:lnSpc>
              <a:spcBef>
                <a:spcPct val="50000"/>
              </a:spcBef>
            </a:pPr>
            <a:r>
              <a:rPr lang="en-US" sz="1400" dirty="0">
                <a:latin typeface="Arial" pitchFamily="31" charset="0"/>
              </a:rPr>
              <a:t>600 mg</a:t>
            </a:r>
          </a:p>
        </p:txBody>
      </p:sp>
      <p:grpSp>
        <p:nvGrpSpPr>
          <p:cNvPr id="40" name="Group 39">
            <a:extLst>
              <a:ext uri="{FF2B5EF4-FFF2-40B4-BE49-F238E27FC236}">
                <a16:creationId xmlns:a16="http://schemas.microsoft.com/office/drawing/2014/main" id="{C601D5AC-7B5C-A235-9A54-67CE0B743912}"/>
              </a:ext>
            </a:extLst>
          </p:cNvPr>
          <p:cNvGrpSpPr/>
          <p:nvPr/>
        </p:nvGrpSpPr>
        <p:grpSpPr>
          <a:xfrm rot="12617865">
            <a:off x="3250261" y="4500775"/>
            <a:ext cx="66886" cy="216507"/>
            <a:chOff x="2657458" y="1948734"/>
            <a:chExt cx="127908" cy="348116"/>
          </a:xfrm>
        </p:grpSpPr>
        <p:sp>
          <p:nvSpPr>
            <p:cNvPr id="41" name="Rounded Rectangle 40">
              <a:extLst>
                <a:ext uri="{FF2B5EF4-FFF2-40B4-BE49-F238E27FC236}">
                  <a16:creationId xmlns:a16="http://schemas.microsoft.com/office/drawing/2014/main" id="{670F0739-92F0-9C4F-0D46-71C2B68DCDE3}"/>
                </a:ext>
              </a:extLst>
            </p:cNvPr>
            <p:cNvSpPr/>
            <p:nvPr/>
          </p:nvSpPr>
          <p:spPr>
            <a:xfrm flipH="1">
              <a:off x="2657458" y="1948734"/>
              <a:ext cx="127908" cy="310520"/>
            </a:xfrm>
            <a:prstGeom prst="roundRect">
              <a:avLst>
                <a:gd name="adj" fmla="val 46154"/>
              </a:avLst>
            </a:prstGeom>
            <a:gradFill>
              <a:gsLst>
                <a:gs pos="65000">
                  <a:srgbClr val="FDD04F"/>
                </a:gs>
                <a:gs pos="0">
                  <a:srgbClr val="FDD863"/>
                </a:gs>
                <a:gs pos="98000">
                  <a:srgbClr val="BCB29D">
                    <a:alpha val="63621"/>
                  </a:srgbClr>
                </a:gs>
              </a:gsLst>
              <a:lin ang="10800000" scaled="0"/>
            </a:gradFill>
            <a:ln w="9525">
              <a:solidFill>
                <a:srgbClr val="C4AC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073DE693-BA8F-85AE-0A8F-8DBEF9DF9592}"/>
                </a:ext>
              </a:extLst>
            </p:cNvPr>
            <p:cNvSpPr/>
            <p:nvPr/>
          </p:nvSpPr>
          <p:spPr>
            <a:xfrm rot="13274838">
              <a:off x="2689156" y="2151142"/>
              <a:ext cx="95296" cy="145708"/>
            </a:xfrm>
            <a:prstGeom prst="ellipse">
              <a:avLst/>
            </a:prstGeom>
            <a:solidFill>
              <a:schemeClr val="bg1">
                <a:alpha val="95383"/>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FE580CB8-BAA4-1294-FE43-910E65753600}"/>
              </a:ext>
            </a:extLst>
          </p:cNvPr>
          <p:cNvSpPr>
            <a:spLocks noChangeArrowheads="1"/>
          </p:cNvSpPr>
          <p:nvPr/>
        </p:nvSpPr>
        <p:spPr bwMode="auto">
          <a:xfrm>
            <a:off x="3016992" y="1456989"/>
            <a:ext cx="901472"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Month 6</a:t>
            </a:r>
          </a:p>
        </p:txBody>
      </p:sp>
      <p:sp>
        <p:nvSpPr>
          <p:cNvPr id="8" name="Rectangle 7">
            <a:extLst>
              <a:ext uri="{FF2B5EF4-FFF2-40B4-BE49-F238E27FC236}">
                <a16:creationId xmlns:a16="http://schemas.microsoft.com/office/drawing/2014/main" id="{E760EB43-69BC-7BBD-8BA8-288BB49973E1}"/>
              </a:ext>
            </a:extLst>
          </p:cNvPr>
          <p:cNvSpPr>
            <a:spLocks noChangeArrowheads="1"/>
          </p:cNvSpPr>
          <p:nvPr/>
        </p:nvSpPr>
        <p:spPr bwMode="auto">
          <a:xfrm>
            <a:off x="5410200" y="1456989"/>
            <a:ext cx="901472"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latin typeface="Arial" pitchFamily="31" charset="0"/>
              </a:rPr>
              <a:t>Month 12</a:t>
            </a:r>
          </a:p>
        </p:txBody>
      </p:sp>
      <p:sp>
        <p:nvSpPr>
          <p:cNvPr id="13" name="Rectangle 12">
            <a:extLst>
              <a:ext uri="{FF2B5EF4-FFF2-40B4-BE49-F238E27FC236}">
                <a16:creationId xmlns:a16="http://schemas.microsoft.com/office/drawing/2014/main" id="{B58A51CB-1809-2AAF-A156-83AA50C6FA7E}"/>
              </a:ext>
            </a:extLst>
          </p:cNvPr>
          <p:cNvSpPr>
            <a:spLocks noChangeArrowheads="1"/>
          </p:cNvSpPr>
          <p:nvPr/>
        </p:nvSpPr>
        <p:spPr bwMode="auto">
          <a:xfrm>
            <a:off x="7772400" y="1456989"/>
            <a:ext cx="901472" cy="411480"/>
          </a:xfrm>
          <a:prstGeom prst="rect">
            <a:avLst/>
          </a:prstGeom>
          <a:noFill/>
          <a:ln w="12700">
            <a:noFill/>
            <a:miter lim="800000"/>
            <a:headEnd/>
            <a:tailEnd/>
          </a:ln>
        </p:spPr>
        <p:txBody>
          <a:bodyPr lIns="70215" tIns="35703" rIns="70215" bIns="35703" anchor="ctr">
            <a:prstTxWarp prst="textNoShape">
              <a:avLst/>
            </a:prstTxWarp>
          </a:bodyPr>
          <a:lstStyle/>
          <a:p>
            <a:pPr algn="ctr" defTabSz="700088">
              <a:lnSpc>
                <a:spcPts val="1350"/>
              </a:lnSpc>
              <a:spcBef>
                <a:spcPct val="50000"/>
              </a:spcBef>
            </a:pPr>
            <a:r>
              <a:rPr lang="en-US" sz="1200" b="1" dirty="0">
                <a:solidFill>
                  <a:schemeClr val="bg1">
                    <a:lumMod val="50000"/>
                  </a:schemeClr>
                </a:solidFill>
                <a:latin typeface="Arial" pitchFamily="31" charset="0"/>
              </a:rPr>
              <a:t>Month 18</a:t>
            </a:r>
          </a:p>
        </p:txBody>
      </p:sp>
      <p:grpSp>
        <p:nvGrpSpPr>
          <p:cNvPr id="18" name="Group 17">
            <a:extLst>
              <a:ext uri="{FF2B5EF4-FFF2-40B4-BE49-F238E27FC236}">
                <a16:creationId xmlns:a16="http://schemas.microsoft.com/office/drawing/2014/main" id="{02180755-604E-C8FC-C72D-3D3450307ABA}"/>
              </a:ext>
            </a:extLst>
          </p:cNvPr>
          <p:cNvGrpSpPr/>
          <p:nvPr/>
        </p:nvGrpSpPr>
        <p:grpSpPr>
          <a:xfrm>
            <a:off x="3121345" y="4784884"/>
            <a:ext cx="273862" cy="275052"/>
            <a:chOff x="4538787" y="1662530"/>
            <a:chExt cx="1772663" cy="1849737"/>
          </a:xfrm>
        </p:grpSpPr>
        <p:pic>
          <p:nvPicPr>
            <p:cNvPr id="19" name="Picture 18">
              <a:extLst>
                <a:ext uri="{FF2B5EF4-FFF2-40B4-BE49-F238E27FC236}">
                  <a16:creationId xmlns:a16="http://schemas.microsoft.com/office/drawing/2014/main" id="{F46469C4-22D8-6140-350B-F2FC98B0609F}"/>
                </a:ext>
              </a:extLst>
            </p:cNvPr>
            <p:cNvPicPr>
              <a:picLocks noChangeAspect="1"/>
            </p:cNvPicPr>
            <p:nvPr/>
          </p:nvPicPr>
          <p:blipFill>
            <a:blip r:embed="rId2"/>
            <a:stretch>
              <a:fillRect/>
            </a:stretch>
          </p:blipFill>
          <p:spPr>
            <a:xfrm rot="2706700">
              <a:off x="4500250" y="1701067"/>
              <a:ext cx="1849737" cy="1772663"/>
            </a:xfrm>
            <a:prstGeom prst="rect">
              <a:avLst/>
            </a:prstGeom>
          </p:spPr>
        </p:pic>
        <p:sp>
          <p:nvSpPr>
            <p:cNvPr id="43" name="Rectangle 42">
              <a:extLst>
                <a:ext uri="{FF2B5EF4-FFF2-40B4-BE49-F238E27FC236}">
                  <a16:creationId xmlns:a16="http://schemas.microsoft.com/office/drawing/2014/main" id="{3D39F756-CB43-34D1-160F-21EFDB8EF7BD}"/>
                </a:ext>
              </a:extLst>
            </p:cNvPr>
            <p:cNvSpPr/>
            <p:nvPr/>
          </p:nvSpPr>
          <p:spPr>
            <a:xfrm>
              <a:off x="5297102" y="2667846"/>
              <a:ext cx="252089" cy="422472"/>
            </a:xfrm>
            <a:prstGeom prst="rect">
              <a:avLst/>
            </a:prstGeom>
            <a:solidFill>
              <a:srgbClr val="FFFF00">
                <a:alpha val="5326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0713329"/>
      </p:ext>
    </p:extLst>
  </p:cSld>
  <p:clrMapOvr>
    <a:masterClrMapping/>
  </p:clrMapOvr>
  <mc:AlternateContent xmlns:mc="http://schemas.openxmlformats.org/markup-compatibility/2006" xmlns:p14="http://schemas.microsoft.com/office/powerpoint/2010/main">
    <mc:Choice Requires="p14">
      <p:transition spd="slow" p14:dur="1250" advTm="27936">
        <p:fade/>
      </p:transition>
    </mc:Choice>
    <mc:Fallback xmlns="">
      <p:transition spd="slow" advTm="27936">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1AC4C-1623-50A1-3635-492068F223C1}"/>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842422645"/>
      </p:ext>
    </p:extLst>
  </p:cSld>
  <p:clrMapOvr>
    <a:masterClrMapping/>
  </p:clrMapOvr>
  <p:transition spd="slow" advTm="5621"/>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D86E-6DDE-C84F-9F59-E9EA19D18C98}"/>
              </a:ext>
            </a:extLst>
          </p:cNvPr>
          <p:cNvSpPr>
            <a:spLocks noGrp="1"/>
          </p:cNvSpPr>
          <p:nvPr>
            <p:ph type="title"/>
          </p:nvPr>
        </p:nvSpPr>
        <p:spPr/>
        <p:txBody>
          <a:bodyPr/>
          <a:lstStyle/>
          <a:p>
            <a:r>
              <a:rPr lang="en-US" dirty="0"/>
              <a:t>Capsid Inhibitors and Multistage Mechanism of Action</a:t>
            </a:r>
          </a:p>
        </p:txBody>
      </p:sp>
      <p:sp>
        <p:nvSpPr>
          <p:cNvPr id="3" name="Text Placeholder 2">
            <a:extLst>
              <a:ext uri="{FF2B5EF4-FFF2-40B4-BE49-F238E27FC236}">
                <a16:creationId xmlns:a16="http://schemas.microsoft.com/office/drawing/2014/main" id="{F73177F5-9B3B-3543-B215-61A1B22B43D0}"/>
              </a:ext>
            </a:extLst>
          </p:cNvPr>
          <p:cNvSpPr>
            <a:spLocks noGrp="1"/>
          </p:cNvSpPr>
          <p:nvPr>
            <p:ph type="body" sz="quarter" idx="14"/>
          </p:nvPr>
        </p:nvSpPr>
        <p:spPr/>
        <p:txBody>
          <a:bodyPr/>
          <a:lstStyle/>
          <a:p>
            <a:endParaRPr lang="en-US"/>
          </a:p>
        </p:txBody>
      </p:sp>
      <p:sp>
        <p:nvSpPr>
          <p:cNvPr id="4" name="Rounded Rectangle 3">
            <a:extLst>
              <a:ext uri="{FF2B5EF4-FFF2-40B4-BE49-F238E27FC236}">
                <a16:creationId xmlns:a16="http://schemas.microsoft.com/office/drawing/2014/main" id="{1049FDA3-92B3-C743-A04F-18041D3FF73E}"/>
              </a:ext>
            </a:extLst>
          </p:cNvPr>
          <p:cNvSpPr/>
          <p:nvPr/>
        </p:nvSpPr>
        <p:spPr>
          <a:xfrm>
            <a:off x="3694133" y="1316935"/>
            <a:ext cx="3446137" cy="548640"/>
          </a:xfrm>
          <a:prstGeom prst="roundRect">
            <a:avLst/>
          </a:prstGeom>
          <a:solidFill>
            <a:srgbClr val="937000"/>
          </a:solidFill>
          <a:ln w="15875">
            <a:solidFill>
              <a:srgbClr val="7F61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latin typeface="Arial" panose="020B0604020202020204" pitchFamily="34" charset="0"/>
                <a:cs typeface="Arial" panose="020B0604020202020204" pitchFamily="34" charset="0"/>
              </a:rPr>
              <a:t>Inhibits Capsid Nuclear Import</a:t>
            </a:r>
          </a:p>
        </p:txBody>
      </p:sp>
      <p:sp>
        <p:nvSpPr>
          <p:cNvPr id="24" name="Rounded Rectangle 23">
            <a:extLst>
              <a:ext uri="{FF2B5EF4-FFF2-40B4-BE49-F238E27FC236}">
                <a16:creationId xmlns:a16="http://schemas.microsoft.com/office/drawing/2014/main" id="{E6F21459-9337-5A4F-B084-1BDED966A9BC}"/>
              </a:ext>
            </a:extLst>
          </p:cNvPr>
          <p:cNvSpPr/>
          <p:nvPr/>
        </p:nvSpPr>
        <p:spPr>
          <a:xfrm>
            <a:off x="3694133" y="2400342"/>
            <a:ext cx="3446137" cy="548640"/>
          </a:xfrm>
          <a:prstGeom prst="roundRect">
            <a:avLst/>
          </a:prstGeom>
          <a:solidFill>
            <a:srgbClr val="937000"/>
          </a:solidFill>
          <a:ln w="15875">
            <a:solidFill>
              <a:srgbClr val="7F61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latin typeface="Arial" panose="020B0604020202020204" pitchFamily="34" charset="0"/>
                <a:cs typeface="Arial" panose="020B0604020202020204" pitchFamily="34" charset="0"/>
              </a:rPr>
              <a:t>Inhibits Capsid Uncoating</a:t>
            </a:r>
          </a:p>
        </p:txBody>
      </p:sp>
      <p:sp>
        <p:nvSpPr>
          <p:cNvPr id="28" name="Rounded Rectangle 27">
            <a:extLst>
              <a:ext uri="{FF2B5EF4-FFF2-40B4-BE49-F238E27FC236}">
                <a16:creationId xmlns:a16="http://schemas.microsoft.com/office/drawing/2014/main" id="{476AB265-CC7D-7148-B39A-65CC204EE87E}"/>
              </a:ext>
            </a:extLst>
          </p:cNvPr>
          <p:cNvSpPr/>
          <p:nvPr/>
        </p:nvSpPr>
        <p:spPr>
          <a:xfrm>
            <a:off x="3694133" y="3549853"/>
            <a:ext cx="3446137" cy="548640"/>
          </a:xfrm>
          <a:prstGeom prst="roundRect">
            <a:avLst/>
          </a:prstGeom>
          <a:solidFill>
            <a:srgbClr val="937000"/>
          </a:solidFill>
          <a:ln w="15875">
            <a:solidFill>
              <a:srgbClr val="7F6100"/>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800" b="1" dirty="0">
                <a:solidFill>
                  <a:srgbClr val="FFFFFF"/>
                </a:solidFill>
                <a:latin typeface="Arial" panose="020B0604020202020204" pitchFamily="34" charset="0"/>
                <a:cs typeface="Arial" panose="020B0604020202020204" pitchFamily="34" charset="0"/>
              </a:rPr>
              <a:t>Inhibits Capsid Assembly</a:t>
            </a:r>
          </a:p>
        </p:txBody>
      </p:sp>
      <p:sp>
        <p:nvSpPr>
          <p:cNvPr id="15" name="Oval 14">
            <a:extLst>
              <a:ext uri="{FF2B5EF4-FFF2-40B4-BE49-F238E27FC236}">
                <a16:creationId xmlns:a16="http://schemas.microsoft.com/office/drawing/2014/main" id="{C7870994-4FC0-7D4A-94CE-47AF7D879525}"/>
              </a:ext>
            </a:extLst>
          </p:cNvPr>
          <p:cNvSpPr/>
          <p:nvPr/>
        </p:nvSpPr>
        <p:spPr>
          <a:xfrm>
            <a:off x="2605479" y="1349394"/>
            <a:ext cx="548640" cy="548640"/>
          </a:xfrm>
          <a:prstGeom prst="ellipse">
            <a:avLst/>
          </a:prstGeom>
          <a:gradFill>
            <a:gsLst>
              <a:gs pos="57000">
                <a:srgbClr val="7F6100"/>
              </a:gs>
              <a:gs pos="17000">
                <a:schemeClr val="bg1">
                  <a:alpha val="55000"/>
                </a:schemeClr>
              </a:gs>
            </a:gsLst>
            <a:path path="circle">
              <a:fillToRect l="50000" t="50000" r="50000" b="50000"/>
            </a:path>
          </a:gradFill>
          <a:ln w="22225" cmpd="sng">
            <a:solidFill>
              <a:srgbClr val="7F61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D2C6E32A-E86D-1D46-A733-6D66E2F54515}"/>
              </a:ext>
            </a:extLst>
          </p:cNvPr>
          <p:cNvSpPr/>
          <p:nvPr/>
        </p:nvSpPr>
        <p:spPr>
          <a:xfrm>
            <a:off x="2605479" y="2417579"/>
            <a:ext cx="548640" cy="548640"/>
          </a:xfrm>
          <a:prstGeom prst="ellipse">
            <a:avLst/>
          </a:prstGeom>
          <a:gradFill>
            <a:gsLst>
              <a:gs pos="57000">
                <a:srgbClr val="7F6100"/>
              </a:gs>
              <a:gs pos="17000">
                <a:schemeClr val="bg1">
                  <a:alpha val="55000"/>
                </a:schemeClr>
              </a:gs>
            </a:gsLst>
            <a:path path="circle">
              <a:fillToRect l="50000" t="50000" r="50000" b="50000"/>
            </a:path>
          </a:gradFill>
          <a:ln w="22225" cmpd="sng">
            <a:solidFill>
              <a:srgbClr val="7F61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2</a:t>
            </a:r>
          </a:p>
        </p:txBody>
      </p:sp>
      <p:sp>
        <p:nvSpPr>
          <p:cNvPr id="17" name="Oval 16">
            <a:extLst>
              <a:ext uri="{FF2B5EF4-FFF2-40B4-BE49-F238E27FC236}">
                <a16:creationId xmlns:a16="http://schemas.microsoft.com/office/drawing/2014/main" id="{5D9AB2B7-C053-7347-8D2C-C9033200F6FB}"/>
              </a:ext>
            </a:extLst>
          </p:cNvPr>
          <p:cNvSpPr/>
          <p:nvPr/>
        </p:nvSpPr>
        <p:spPr>
          <a:xfrm>
            <a:off x="2605479" y="3550398"/>
            <a:ext cx="548640" cy="548640"/>
          </a:xfrm>
          <a:prstGeom prst="ellipse">
            <a:avLst/>
          </a:prstGeom>
          <a:gradFill>
            <a:gsLst>
              <a:gs pos="57000">
                <a:srgbClr val="7F6100"/>
              </a:gs>
              <a:gs pos="17000">
                <a:schemeClr val="bg1">
                  <a:alpha val="55000"/>
                </a:schemeClr>
              </a:gs>
            </a:gsLst>
            <a:path path="circle">
              <a:fillToRect l="50000" t="50000" r="50000" b="50000"/>
            </a:path>
          </a:gradFill>
          <a:ln w="22225" cmpd="sng">
            <a:solidFill>
              <a:srgbClr val="7F61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426170640"/>
      </p:ext>
    </p:extLst>
  </p:cSld>
  <p:clrMapOvr>
    <a:masterClrMapping/>
  </p:clrMapOvr>
  <mc:AlternateContent xmlns:mc="http://schemas.openxmlformats.org/markup-compatibility/2006" xmlns:p14="http://schemas.microsoft.com/office/powerpoint/2010/main">
    <mc:Choice Requires="p14">
      <p:transition spd="slow" p14:dur="1250" advTm="35989">
        <p:fade/>
      </p:transition>
    </mc:Choice>
    <mc:Fallback xmlns="">
      <p:transition spd="slow" advTm="35989">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HIV</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a:xfrm>
            <a:off x="323850" y="4889863"/>
            <a:ext cx="7357838" cy="240029"/>
          </a:xfrm>
        </p:spPr>
        <p:txBody>
          <a:bodyPr/>
          <a:lstStyle/>
          <a:p>
            <a:r>
              <a:rPr lang="en-US" sz="800" b="0" dirty="0"/>
              <a:t>Illustration: </a:t>
            </a:r>
            <a:r>
              <a:rPr lang="en-US" sz="800" b="0" i="1" dirty="0"/>
              <a:t>Cognition Studio, Inc.</a:t>
            </a:r>
            <a:r>
              <a:rPr lang="en-US" sz="800" b="0" dirty="0"/>
              <a:t> and David H. Spach, MD</a:t>
            </a:r>
          </a:p>
        </p:txBody>
      </p:sp>
      <p:pic>
        <p:nvPicPr>
          <p:cNvPr id="9" name="Picture 8">
            <a:extLst>
              <a:ext uri="{FF2B5EF4-FFF2-40B4-BE49-F238E27FC236}">
                <a16:creationId xmlns:a16="http://schemas.microsoft.com/office/drawing/2014/main" id="{2840E09E-4396-DB4A-9073-BCDD6084A82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2128718" y="969475"/>
            <a:ext cx="4907469" cy="3792135"/>
          </a:xfrm>
          <a:prstGeom prst="rect">
            <a:avLst/>
          </a:prstGeom>
          <a:effectLst>
            <a:glow rad="635000">
              <a:schemeClr val="bg1">
                <a:alpha val="10000"/>
              </a:schemeClr>
            </a:glow>
            <a:softEdge rad="0"/>
          </a:effectLst>
        </p:spPr>
      </p:pic>
      <p:pic>
        <p:nvPicPr>
          <p:cNvPr id="12" name="Picture 11">
            <a:extLst>
              <a:ext uri="{FF2B5EF4-FFF2-40B4-BE49-F238E27FC236}">
                <a16:creationId xmlns:a16="http://schemas.microsoft.com/office/drawing/2014/main" id="{F5E7E719-11F3-40FC-6A33-BB7F433ED32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8" b="90978" l="8844" r="93067">
                        <a14:foregroundMark x1="71867" y1="10000" x2="73200" y2="10978"/>
                        <a14:foregroundMark x1="21022" y1="14622" x2="24133" y2="17333"/>
                        <a14:foregroundMark x1="87244" y1="73467" x2="83600" y2="76844"/>
                        <a14:foregroundMark x1="49911" y1="90978" x2="54267" y2="90667"/>
                        <a14:foregroundMark x1="53111" y1="88844" x2="52489" y2="88889"/>
                        <a14:foregroundMark x1="51929" y1="88578" x2="53956" y2="89156"/>
                        <a14:foregroundMark x1="53600" y1="89156" x2="54044" y2="89822"/>
                        <a14:foregroundMark x1="54267" y1="89333" x2="54489" y2="89644"/>
                        <a14:foregroundMark x1="54356" y1="89200" x2="54489" y2="89467"/>
                        <a14:foregroundMark x1="20400" y1="76133" x2="22844" y2="79022"/>
                        <a14:foregroundMark x1="8978" y1="44133" x2="8844" y2="49467"/>
                        <a14:foregroundMark x1="54489" y1="89467" x2="54489" y2="89467"/>
                        <a14:foregroundMark x1="54089" y1="89156" x2="54400" y2="89689"/>
                        <a14:backgroundMark x1="49644" y1="20222" x2="39200" y2="23200"/>
                        <a14:backgroundMark x1="39200" y1="23200" x2="32844" y2="36400"/>
                        <a14:backgroundMark x1="32844" y1="36400" x2="34000" y2="68756"/>
                        <a14:backgroundMark x1="34000" y1="68756" x2="50386" y2="87756"/>
                        <a14:backgroundMark x1="54654" y1="89376" x2="87556" y2="88844"/>
                        <a14:backgroundMark x1="87556" y1="88844" x2="98933" y2="85156"/>
                        <a14:backgroundMark x1="91517" y1="41392" x2="90844" y2="37422"/>
                        <a14:backgroundMark x1="98933" y1="85156" x2="92297" y2="45993"/>
                        <a14:backgroundMark x1="90844" y1="37422" x2="67600" y2="25200"/>
                        <a14:backgroundMark x1="67600" y1="25200" x2="48267" y2="31778"/>
                        <a14:backgroundMark x1="48267" y1="31778" x2="78444" y2="31022"/>
                        <a14:backgroundMark x1="78444" y1="31022" x2="61911" y2="40978"/>
                        <a14:backgroundMark x1="61911" y1="40978" x2="59422" y2="55511"/>
                        <a14:backgroundMark x1="59422" y1="55511" x2="65822" y2="45422"/>
                        <a14:backgroundMark x1="65822" y1="45422" x2="56844" y2="41333"/>
                        <a14:backgroundMark x1="56844" y1="41333" x2="32178" y2="51333"/>
                        <a14:backgroundMark x1="32178" y1="51333" x2="29911" y2="53289"/>
                        <a14:backgroundMark x1="71467" y1="34533" x2="62578" y2="66444"/>
                        <a14:backgroundMark x1="62578" y1="66444" x2="56444" y2="73911"/>
                        <a14:backgroundMark x1="56444" y1="73911" x2="91691" y2="46308"/>
                        <a14:backgroundMark x1="92326" y1="46007" x2="76267" y2="61689"/>
                        <a14:backgroundMark x1="76267" y1="61689" x2="77511" y2="50933"/>
                        <a14:backgroundMark x1="77511" y1="50933" x2="62444" y2="65244"/>
                        <a14:backgroundMark x1="62444" y1="65244" x2="70667" y2="59511"/>
                        <a14:backgroundMark x1="70667" y1="59511" x2="54844" y2="76489"/>
                        <a14:backgroundMark x1="52133" y1="87111" x2="52133" y2="87111"/>
                        <a14:backgroundMark x1="71644" y1="14622" x2="71644" y2="14622"/>
                        <a14:backgroundMark x1="12133" y1="47867" x2="12133" y2="47867"/>
                        <a14:backgroundMark x1="13111" y1="47867" x2="13111" y2="47867"/>
                        <a14:backgroundMark x1="13111" y1="47867" x2="12533" y2="47467"/>
                        <a14:backgroundMark x1="41867" y1="8889" x2="38711" y2="9644"/>
                        <a14:backgroundMark x1="72444" y1="16400" x2="69289" y2="14756"/>
                        <a14:backgroundMark x1="22311" y1="76044" x2="22311" y2="76044"/>
                        <a14:backgroundMark x1="22311" y1="75911" x2="22489" y2="76000"/>
                        <a14:backgroundMark x1="22311" y1="75911" x2="22489" y2="75911"/>
                        <a14:backgroundMark x1="50356" y1="88267" x2="50044" y2="88578"/>
                        <a14:backgroundMark x1="50044" y1="88711" x2="50044" y2="89022"/>
                        <a14:backgroundMark x1="51867" y1="88444" x2="51867" y2="88444"/>
                        <a14:backgroundMark x1="52000" y1="88400" x2="52000" y2="88400"/>
                        <a14:backgroundMark x1="51867" y1="88400" x2="52044" y2="88400"/>
                        <a14:backgroundMark x1="52000" y1="88400" x2="52000" y2="88400"/>
                        <a14:backgroundMark x1="91689" y1="40000" x2="93378" y2="45022"/>
                        <a14:backgroundMark x1="92444" y1="43467" x2="91556" y2="44622"/>
                        <a14:backgroundMark x1="91644" y1="44311" x2="92267" y2="46178"/>
                        <a14:backgroundMark x1="90222" y1="60267" x2="89822" y2="62044"/>
                        <a14:backgroundMark x1="90267" y1="59556" x2="89467" y2="61556"/>
                        <a14:backgroundMark x1="23067" y1="19022" x2="23244" y2="19422"/>
                        <a14:backgroundMark x1="23067" y1="18756" x2="24800" y2="17911"/>
                        <a14:backgroundMark x1="23644" y1="17600" x2="23644" y2="17600"/>
                        <a14:backgroundMark x1="23822" y1="17422" x2="23822" y2="17422"/>
                        <a14:backgroundMark x1="23822" y1="17333" x2="24089" y2="17600"/>
                        <a14:backgroundMark x1="23822" y1="17333" x2="24222" y2="17422"/>
                        <a14:backgroundMark x1="73022" y1="12978" x2="72756" y2="13156"/>
                        <a14:backgroundMark x1="83333" y1="72400" x2="83422" y2="72178"/>
                        <a14:backgroundMark x1="51422" y1="88444" x2="51778" y2="88533"/>
                        <a14:backgroundMark x1="51867" y1="88222" x2="51422" y2="87111"/>
                        <a14:backgroundMark x1="52089" y1="88533" x2="51867" y2="88356"/>
                        <a14:backgroundMark x1="51600" y1="88267" x2="52089" y2="88356"/>
                        <a14:backgroundMark x1="52000" y1="88133" x2="51956" y2="88444"/>
                        <a14:backgroundMark x1="11111" y1="46844" x2="11244" y2="47022"/>
                        <a14:backgroundMark x1="11244" y1="48533" x2="11333" y2="48756"/>
                        <a14:backgroundMark x1="23644" y1="17333" x2="24000" y2="17689"/>
                        <a14:backgroundMark x1="23911" y1="17200" x2="24311" y2="17289"/>
                      </a14:backgroundRemoval>
                    </a14:imgEffect>
                  </a14:imgLayer>
                </a14:imgProps>
              </a:ext>
            </a:extLst>
          </a:blip>
          <a:stretch>
            <a:fillRect/>
          </a:stretch>
        </p:blipFill>
        <p:spPr>
          <a:xfrm>
            <a:off x="2686691" y="929173"/>
            <a:ext cx="3825240" cy="3840480"/>
          </a:xfrm>
          <a:prstGeom prst="rect">
            <a:avLst/>
          </a:prstGeom>
        </p:spPr>
      </p:pic>
    </p:spTree>
    <p:extLst>
      <p:ext uri="{BB962C8B-B14F-4D97-AF65-F5344CB8AC3E}">
        <p14:creationId xmlns:p14="http://schemas.microsoft.com/office/powerpoint/2010/main" val="144588940"/>
      </p:ext>
    </p:extLst>
  </p:cSld>
  <p:clrMapOvr>
    <a:masterClrMapping/>
  </p:clrMapOvr>
  <mc:AlternateContent xmlns:mc="http://schemas.openxmlformats.org/markup-compatibility/2006" xmlns:p14="http://schemas.microsoft.com/office/powerpoint/2010/main">
    <mc:Choice Requires="p14">
      <p:transition spd="slow" p14:dur="1250" advTm="9493">
        <p:circle/>
      </p:transition>
    </mc:Choice>
    <mc:Fallback xmlns="">
      <p:transition spd="slow" advTm="9493">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405940"/>
      </p:ext>
    </p:extLst>
  </p:cSld>
  <p:clrMapOvr>
    <a:masterClrMapping/>
  </p:clrMapOvr>
  <p:transition spd="slow" advTm="26197"/>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40E09E-4396-DB4A-9073-BCDD6084A825}"/>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2128718" y="963724"/>
            <a:ext cx="4907469" cy="3792135"/>
          </a:xfrm>
          <a:prstGeom prst="rect">
            <a:avLst/>
          </a:prstGeom>
          <a:effectLst>
            <a:glow rad="635000">
              <a:schemeClr val="bg1">
                <a:alpha val="10000"/>
              </a:schemeClr>
            </a:glow>
            <a:softEdge rad="0"/>
          </a:effectLst>
        </p:spPr>
      </p:pic>
      <p:pic>
        <p:nvPicPr>
          <p:cNvPr id="5" name="Picture 4">
            <a:extLst>
              <a:ext uri="{FF2B5EF4-FFF2-40B4-BE49-F238E27FC236}">
                <a16:creationId xmlns:a16="http://schemas.microsoft.com/office/drawing/2014/main" id="{C5DDF8D8-C7F6-56B4-6AA7-9E0F9993B64D}"/>
              </a:ext>
            </a:extLst>
          </p:cNvPr>
          <p:cNvPicPr>
            <a:picLocks noChangeAspect="1"/>
          </p:cNvPicPr>
          <p:nvPr/>
        </p:nvPicPr>
        <p:blipFill>
          <a:blip r:embed="rId4">
            <a:alphaModFix amt="20000"/>
            <a:extLst>
              <a:ext uri="{BEBA8EAE-BF5A-486C-A8C5-ECC9F3942E4B}">
                <a14:imgProps xmlns:a14="http://schemas.microsoft.com/office/drawing/2010/main">
                  <a14:imgLayer r:embed="rId5">
                    <a14:imgEffect>
                      <a14:backgroundRemoval t="9565" b="89965" l="9997" r="89973">
                        <a14:foregroundMark x1="55317" y1="9800" x2="55317" y2="9800"/>
                        <a14:foregroundMark x1="54317" y1="9565" x2="54317" y2="9565"/>
                        <a14:foregroundMark x1="75462" y1="26186" x2="75462" y2="26186"/>
                      </a14:backgroundRemoval>
                    </a14:imgEffect>
                  </a14:imgLayer>
                </a14:imgProps>
              </a:ext>
            </a:extLst>
          </a:blip>
          <a:srcRect/>
          <a:stretch/>
        </p:blipFill>
        <p:spPr>
          <a:xfrm>
            <a:off x="2121738" y="964651"/>
            <a:ext cx="4927701" cy="3808107"/>
          </a:xfrm>
          <a:prstGeom prst="rect">
            <a:avLst/>
          </a:prstGeom>
        </p:spPr>
      </p:pic>
      <p:sp>
        <p:nvSpPr>
          <p:cNvPr id="2" name="Title 1"/>
          <p:cNvSpPr>
            <a:spLocks noGrp="1"/>
          </p:cNvSpPr>
          <p:nvPr>
            <p:ph type="title"/>
          </p:nvPr>
        </p:nvSpPr>
        <p:spPr>
          <a:prstGeom prst="rect">
            <a:avLst/>
          </a:prstGeom>
        </p:spPr>
        <p:txBody>
          <a:bodyPr/>
          <a:lstStyle/>
          <a:p>
            <a:r>
              <a:rPr lang="en-US" dirty="0"/>
              <a:t>HIV Core</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p:txBody>
          <a:bodyPr/>
          <a:lstStyle/>
          <a:p>
            <a:r>
              <a:rPr lang="en-US" sz="800" b="0" dirty="0"/>
              <a:t>Illustration: </a:t>
            </a:r>
            <a:r>
              <a:rPr lang="en-US" sz="800" b="0" i="1" dirty="0"/>
              <a:t>Cognition Studio, Inc.</a:t>
            </a:r>
            <a:r>
              <a:rPr lang="en-US" sz="800" b="0" dirty="0"/>
              <a:t> and David H. Spach, MD</a:t>
            </a:r>
          </a:p>
        </p:txBody>
      </p:sp>
      <p:sp>
        <p:nvSpPr>
          <p:cNvPr id="67" name="Rectangle 13">
            <a:extLst>
              <a:ext uri="{FF2B5EF4-FFF2-40B4-BE49-F238E27FC236}">
                <a16:creationId xmlns:a16="http://schemas.microsoft.com/office/drawing/2014/main" id="{C28D3913-4760-F23F-B7FA-5001B4FA9A90}"/>
              </a:ext>
            </a:extLst>
          </p:cNvPr>
          <p:cNvSpPr>
            <a:spLocks noChangeArrowheads="1"/>
          </p:cNvSpPr>
          <p:nvPr/>
        </p:nvSpPr>
        <p:spPr bwMode="auto">
          <a:xfrm>
            <a:off x="834888" y="2217369"/>
            <a:ext cx="2122516"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solidFill>
                  <a:schemeClr val="bg1"/>
                </a:solidFill>
                <a:latin typeface="Calibri" panose="020F0502020204030204" pitchFamily="34" charset="0"/>
                <a:cs typeface="Calibri" panose="020F0502020204030204" pitchFamily="34" charset="0"/>
              </a:rPr>
              <a:t>HIV Core</a:t>
            </a:r>
          </a:p>
        </p:txBody>
      </p:sp>
      <p:grpSp>
        <p:nvGrpSpPr>
          <p:cNvPr id="64" name="Group 63">
            <a:extLst>
              <a:ext uri="{FF2B5EF4-FFF2-40B4-BE49-F238E27FC236}">
                <a16:creationId xmlns:a16="http://schemas.microsoft.com/office/drawing/2014/main" id="{6F91B5F4-82F6-04FC-3C3F-40F7AEE74B9B}"/>
              </a:ext>
            </a:extLst>
          </p:cNvPr>
          <p:cNvGrpSpPr/>
          <p:nvPr/>
        </p:nvGrpSpPr>
        <p:grpSpPr>
          <a:xfrm>
            <a:off x="3793330" y="1468480"/>
            <a:ext cx="1878803" cy="2577577"/>
            <a:chOff x="3608197" y="1597067"/>
            <a:chExt cx="2047562" cy="2404499"/>
          </a:xfrm>
        </p:grpSpPr>
        <p:sp>
          <p:nvSpPr>
            <p:cNvPr id="15" name="Oval 14">
              <a:extLst>
                <a:ext uri="{FF2B5EF4-FFF2-40B4-BE49-F238E27FC236}">
                  <a16:creationId xmlns:a16="http://schemas.microsoft.com/office/drawing/2014/main" id="{BD0B73C0-7C22-89FC-35C5-3DE04AF20E5E}"/>
                </a:ext>
              </a:extLst>
            </p:cNvPr>
            <p:cNvSpPr/>
            <p:nvPr/>
          </p:nvSpPr>
          <p:spPr>
            <a:xfrm>
              <a:off x="4514573" y="3955847"/>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5E2D9D-E194-5B0E-474E-6178F0060808}"/>
                </a:ext>
              </a:extLst>
            </p:cNvPr>
            <p:cNvSpPr/>
            <p:nvPr/>
          </p:nvSpPr>
          <p:spPr>
            <a:xfrm>
              <a:off x="4460598" y="3927272"/>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DF5E579-4333-4EA5-B63F-6D1D56577845}"/>
                </a:ext>
              </a:extLst>
            </p:cNvPr>
            <p:cNvPicPr>
              <a:picLocks noChangeAspect="1"/>
            </p:cNvPicPr>
            <p:nvPr/>
          </p:nvPicPr>
          <p:blipFill>
            <a:blip r:embed="rId6">
              <a:alphaModFix amt="70000"/>
              <a:extLst>
                <a:ext uri="{BEBA8EAE-BF5A-486C-A8C5-ECC9F3942E4B}">
                  <a14:imgProps xmlns:a14="http://schemas.microsoft.com/office/drawing/2010/main">
                    <a14:imgLayer r:embed="rId7">
                      <a14:imgEffect>
                        <a14:backgroundRemoval t="5160" b="95485" l="9595" r="90219">
                          <a14:foregroundMark x1="73824" y1="9610" x2="55100" y2="3612"/>
                          <a14:foregroundMark x1="55100" y1="3612" x2="34187" y2="5160"/>
                          <a14:foregroundMark x1="34187" y1="5160" x2="21006" y2="13351"/>
                          <a14:foregroundMark x1="89753" y1="40890" x2="88915" y2="28475"/>
                          <a14:foregroundMark x1="12203" y1="22993" x2="12436" y2="40148"/>
                          <a14:foregroundMark x1="9595" y1="23509" x2="10107" y2="37859"/>
                          <a14:foregroundMark x1="10107" y1="37859" x2="12762" y2="40568"/>
                          <a14:foregroundMark x1="90219" y1="29571" x2="90265" y2="41470"/>
                          <a14:foregroundMark x1="70284" y1="86682" x2="52399" y2="95485"/>
                          <a14:foregroundMark x1="52399" y1="95485" x2="34420" y2="88746"/>
                          <a14:foregroundMark x1="34420" y1="88746" x2="32650" y2="87488"/>
                        </a14:backgroundRemoval>
                      </a14:imgEffect>
                    </a14:imgLayer>
                  </a14:imgProps>
                </a:ext>
              </a:extLst>
            </a:blip>
            <a:stretch>
              <a:fillRect/>
            </a:stretch>
          </p:blipFill>
          <p:spPr>
            <a:xfrm>
              <a:off x="3608197" y="1597067"/>
              <a:ext cx="2047562" cy="2400377"/>
            </a:xfrm>
            <a:prstGeom prst="rect">
              <a:avLst/>
            </a:prstGeom>
          </p:spPr>
        </p:pic>
        <p:pic>
          <p:nvPicPr>
            <p:cNvPr id="21" name="Picture 20">
              <a:extLst>
                <a:ext uri="{FF2B5EF4-FFF2-40B4-BE49-F238E27FC236}">
                  <a16:creationId xmlns:a16="http://schemas.microsoft.com/office/drawing/2014/main" id="{56A61719-92BC-3849-A510-FABDB4FA35FC}"/>
                </a:ext>
              </a:extLst>
            </p:cNvPr>
            <p:cNvPicPr>
              <a:picLocks noChangeAspect="1"/>
            </p:cNvPicPr>
            <p:nvPr/>
          </p:nvPicPr>
          <p:blipFill>
            <a:blip r:embed="rId8"/>
            <a:stretch>
              <a:fillRect/>
            </a:stretch>
          </p:blipFill>
          <p:spPr>
            <a:xfrm rot="16200000">
              <a:off x="4046951" y="2163858"/>
              <a:ext cx="280702" cy="203378"/>
            </a:xfrm>
            <a:prstGeom prst="rect">
              <a:avLst/>
            </a:prstGeom>
          </p:spPr>
        </p:pic>
        <p:pic>
          <p:nvPicPr>
            <p:cNvPr id="22" name="Picture 21">
              <a:extLst>
                <a:ext uri="{FF2B5EF4-FFF2-40B4-BE49-F238E27FC236}">
                  <a16:creationId xmlns:a16="http://schemas.microsoft.com/office/drawing/2014/main" id="{5B8AF004-A7A9-B3A2-B944-F3F7C8769C71}"/>
                </a:ext>
              </a:extLst>
            </p:cNvPr>
            <p:cNvPicPr>
              <a:picLocks noChangeAspect="1"/>
            </p:cNvPicPr>
            <p:nvPr/>
          </p:nvPicPr>
          <p:blipFill>
            <a:blip r:embed="rId8"/>
            <a:stretch>
              <a:fillRect/>
            </a:stretch>
          </p:blipFill>
          <p:spPr>
            <a:xfrm rot="2069416">
              <a:off x="4813126" y="2923771"/>
              <a:ext cx="280702" cy="203378"/>
            </a:xfrm>
            <a:prstGeom prst="rect">
              <a:avLst/>
            </a:prstGeom>
          </p:spPr>
        </p:pic>
        <p:pic>
          <p:nvPicPr>
            <p:cNvPr id="23" name="Picture 22">
              <a:extLst>
                <a:ext uri="{FF2B5EF4-FFF2-40B4-BE49-F238E27FC236}">
                  <a16:creationId xmlns:a16="http://schemas.microsoft.com/office/drawing/2014/main" id="{F848E44A-32C2-AD6E-F45D-E26B48B96665}"/>
                </a:ext>
              </a:extLst>
            </p:cNvPr>
            <p:cNvPicPr>
              <a:picLocks noChangeAspect="1"/>
            </p:cNvPicPr>
            <p:nvPr/>
          </p:nvPicPr>
          <p:blipFill>
            <a:blip r:embed="rId9"/>
            <a:stretch>
              <a:fillRect/>
            </a:stretch>
          </p:blipFill>
          <p:spPr>
            <a:xfrm rot="13173564">
              <a:off x="4641565" y="1987223"/>
              <a:ext cx="230321" cy="242280"/>
            </a:xfrm>
            <a:prstGeom prst="rect">
              <a:avLst/>
            </a:prstGeom>
          </p:spPr>
        </p:pic>
        <p:pic>
          <p:nvPicPr>
            <p:cNvPr id="24" name="Picture 23">
              <a:extLst>
                <a:ext uri="{FF2B5EF4-FFF2-40B4-BE49-F238E27FC236}">
                  <a16:creationId xmlns:a16="http://schemas.microsoft.com/office/drawing/2014/main" id="{472D8647-4BC5-1754-2ED9-792AE2A27475}"/>
                </a:ext>
              </a:extLst>
            </p:cNvPr>
            <p:cNvPicPr>
              <a:picLocks noChangeAspect="1"/>
            </p:cNvPicPr>
            <p:nvPr/>
          </p:nvPicPr>
          <p:blipFill>
            <a:blip r:embed="rId9"/>
            <a:stretch>
              <a:fillRect/>
            </a:stretch>
          </p:blipFill>
          <p:spPr>
            <a:xfrm>
              <a:off x="4938013" y="2504614"/>
              <a:ext cx="230321" cy="242280"/>
            </a:xfrm>
            <a:prstGeom prst="rect">
              <a:avLst/>
            </a:prstGeom>
          </p:spPr>
        </p:pic>
        <p:pic>
          <p:nvPicPr>
            <p:cNvPr id="25" name="Picture 24">
              <a:extLst>
                <a:ext uri="{FF2B5EF4-FFF2-40B4-BE49-F238E27FC236}">
                  <a16:creationId xmlns:a16="http://schemas.microsoft.com/office/drawing/2014/main" id="{0358610D-0955-11C5-603C-91DB3E5B4D8D}"/>
                </a:ext>
              </a:extLst>
            </p:cNvPr>
            <p:cNvPicPr>
              <a:picLocks noChangeAspect="1"/>
            </p:cNvPicPr>
            <p:nvPr/>
          </p:nvPicPr>
          <p:blipFill>
            <a:blip r:embed="rId9"/>
            <a:stretch>
              <a:fillRect/>
            </a:stretch>
          </p:blipFill>
          <p:spPr>
            <a:xfrm rot="4292461">
              <a:off x="4570632" y="2978164"/>
              <a:ext cx="230321" cy="242280"/>
            </a:xfrm>
            <a:prstGeom prst="rect">
              <a:avLst/>
            </a:prstGeom>
          </p:spPr>
        </p:pic>
        <p:pic>
          <p:nvPicPr>
            <p:cNvPr id="26" name="Picture 25">
              <a:extLst>
                <a:ext uri="{FF2B5EF4-FFF2-40B4-BE49-F238E27FC236}">
                  <a16:creationId xmlns:a16="http://schemas.microsoft.com/office/drawing/2014/main" id="{64C694AD-3B37-64C8-61FD-7A20648F4F39}"/>
                </a:ext>
              </a:extLst>
            </p:cNvPr>
            <p:cNvPicPr>
              <a:picLocks noChangeAspect="1"/>
            </p:cNvPicPr>
            <p:nvPr/>
          </p:nvPicPr>
          <p:blipFill>
            <a:blip r:embed="rId9"/>
            <a:stretch>
              <a:fillRect/>
            </a:stretch>
          </p:blipFill>
          <p:spPr>
            <a:xfrm rot="4690139">
              <a:off x="4182267" y="2356263"/>
              <a:ext cx="265447" cy="279230"/>
            </a:xfrm>
            <a:prstGeom prst="rect">
              <a:avLst/>
            </a:prstGeom>
          </p:spPr>
        </p:pic>
        <p:pic>
          <p:nvPicPr>
            <p:cNvPr id="27" name="Picture 26">
              <a:extLst>
                <a:ext uri="{FF2B5EF4-FFF2-40B4-BE49-F238E27FC236}">
                  <a16:creationId xmlns:a16="http://schemas.microsoft.com/office/drawing/2014/main" id="{5FC32C3F-4575-CDB8-FF44-2798BB1121D2}"/>
                </a:ext>
              </a:extLst>
            </p:cNvPr>
            <p:cNvPicPr>
              <a:picLocks noChangeAspect="1"/>
            </p:cNvPicPr>
            <p:nvPr/>
          </p:nvPicPr>
          <p:blipFill>
            <a:blip r:embed="rId9"/>
            <a:stretch>
              <a:fillRect/>
            </a:stretch>
          </p:blipFill>
          <p:spPr>
            <a:xfrm rot="10003674">
              <a:off x="4708302" y="3318905"/>
              <a:ext cx="265447" cy="279230"/>
            </a:xfrm>
            <a:prstGeom prst="rect">
              <a:avLst/>
            </a:prstGeom>
          </p:spPr>
        </p:pic>
        <p:pic>
          <p:nvPicPr>
            <p:cNvPr id="28" name="Picture 27">
              <a:extLst>
                <a:ext uri="{FF2B5EF4-FFF2-40B4-BE49-F238E27FC236}">
                  <a16:creationId xmlns:a16="http://schemas.microsoft.com/office/drawing/2014/main" id="{8C94EDC8-0F7E-A7D2-485B-2D9E4E750570}"/>
                </a:ext>
              </a:extLst>
            </p:cNvPr>
            <p:cNvPicPr>
              <a:picLocks noChangeAspect="1"/>
            </p:cNvPicPr>
            <p:nvPr/>
          </p:nvPicPr>
          <p:blipFill>
            <a:blip r:embed="rId8"/>
            <a:stretch>
              <a:fillRect/>
            </a:stretch>
          </p:blipFill>
          <p:spPr>
            <a:xfrm rot="20221560">
              <a:off x="4481649" y="2351576"/>
              <a:ext cx="175305" cy="127015"/>
            </a:xfrm>
            <a:prstGeom prst="rect">
              <a:avLst/>
            </a:prstGeom>
          </p:spPr>
        </p:pic>
        <p:pic>
          <p:nvPicPr>
            <p:cNvPr id="29" name="Picture 28">
              <a:extLst>
                <a:ext uri="{FF2B5EF4-FFF2-40B4-BE49-F238E27FC236}">
                  <a16:creationId xmlns:a16="http://schemas.microsoft.com/office/drawing/2014/main" id="{48EA5FB6-2607-9238-0B86-389B2571F369}"/>
                </a:ext>
              </a:extLst>
            </p:cNvPr>
            <p:cNvPicPr>
              <a:picLocks noChangeAspect="1"/>
            </p:cNvPicPr>
            <p:nvPr/>
          </p:nvPicPr>
          <p:blipFill>
            <a:blip r:embed="rId10"/>
            <a:stretch>
              <a:fillRect/>
            </a:stretch>
          </p:blipFill>
          <p:spPr>
            <a:xfrm rot="2455363">
              <a:off x="4822557" y="1832535"/>
              <a:ext cx="72190" cy="137160"/>
            </a:xfrm>
            <a:prstGeom prst="rect">
              <a:avLst/>
            </a:prstGeom>
          </p:spPr>
        </p:pic>
        <p:pic>
          <p:nvPicPr>
            <p:cNvPr id="30" name="Picture 29">
              <a:extLst>
                <a:ext uri="{FF2B5EF4-FFF2-40B4-BE49-F238E27FC236}">
                  <a16:creationId xmlns:a16="http://schemas.microsoft.com/office/drawing/2014/main" id="{53E711D9-34A1-0653-4AF4-6F19E52EE6D3}"/>
                </a:ext>
              </a:extLst>
            </p:cNvPr>
            <p:cNvPicPr>
              <a:picLocks noChangeAspect="1"/>
            </p:cNvPicPr>
            <p:nvPr/>
          </p:nvPicPr>
          <p:blipFill>
            <a:blip r:embed="rId10"/>
            <a:stretch>
              <a:fillRect/>
            </a:stretch>
          </p:blipFill>
          <p:spPr>
            <a:xfrm rot="2455363">
              <a:off x="4066822" y="2579920"/>
              <a:ext cx="72190" cy="137160"/>
            </a:xfrm>
            <a:prstGeom prst="rect">
              <a:avLst/>
            </a:prstGeom>
          </p:spPr>
        </p:pic>
        <p:pic>
          <p:nvPicPr>
            <p:cNvPr id="31" name="Picture 30">
              <a:extLst>
                <a:ext uri="{FF2B5EF4-FFF2-40B4-BE49-F238E27FC236}">
                  <a16:creationId xmlns:a16="http://schemas.microsoft.com/office/drawing/2014/main" id="{F9937DE7-DDAA-04D9-26D3-EF06077DFAF1}"/>
                </a:ext>
              </a:extLst>
            </p:cNvPr>
            <p:cNvPicPr>
              <a:picLocks noChangeAspect="1"/>
            </p:cNvPicPr>
            <p:nvPr/>
          </p:nvPicPr>
          <p:blipFill>
            <a:blip r:embed="rId10"/>
            <a:stretch>
              <a:fillRect/>
            </a:stretch>
          </p:blipFill>
          <p:spPr>
            <a:xfrm rot="20441061">
              <a:off x="4758434" y="2787971"/>
              <a:ext cx="72190" cy="137160"/>
            </a:xfrm>
            <a:prstGeom prst="rect">
              <a:avLst/>
            </a:prstGeom>
          </p:spPr>
        </p:pic>
        <p:pic>
          <p:nvPicPr>
            <p:cNvPr id="32" name="Picture 31">
              <a:extLst>
                <a:ext uri="{FF2B5EF4-FFF2-40B4-BE49-F238E27FC236}">
                  <a16:creationId xmlns:a16="http://schemas.microsoft.com/office/drawing/2014/main" id="{5C5E1657-185E-7DDA-AD36-FCC3A1DD5406}"/>
                </a:ext>
              </a:extLst>
            </p:cNvPr>
            <p:cNvPicPr>
              <a:picLocks noChangeAspect="1"/>
            </p:cNvPicPr>
            <p:nvPr/>
          </p:nvPicPr>
          <p:blipFill>
            <a:blip r:embed="rId10"/>
            <a:stretch>
              <a:fillRect/>
            </a:stretch>
          </p:blipFill>
          <p:spPr>
            <a:xfrm rot="1920600">
              <a:off x="4595410" y="2617777"/>
              <a:ext cx="72190" cy="137160"/>
            </a:xfrm>
            <a:prstGeom prst="rect">
              <a:avLst/>
            </a:prstGeom>
          </p:spPr>
        </p:pic>
        <p:pic>
          <p:nvPicPr>
            <p:cNvPr id="33" name="Picture 32">
              <a:extLst>
                <a:ext uri="{FF2B5EF4-FFF2-40B4-BE49-F238E27FC236}">
                  <a16:creationId xmlns:a16="http://schemas.microsoft.com/office/drawing/2014/main" id="{5867AAB3-F9DB-8551-A010-444106585A74}"/>
                </a:ext>
              </a:extLst>
            </p:cNvPr>
            <p:cNvPicPr>
              <a:picLocks noChangeAspect="1"/>
            </p:cNvPicPr>
            <p:nvPr/>
          </p:nvPicPr>
          <p:blipFill>
            <a:blip r:embed="rId11"/>
            <a:stretch>
              <a:fillRect/>
            </a:stretch>
          </p:blipFill>
          <p:spPr>
            <a:xfrm rot="3931721">
              <a:off x="4344357" y="3231369"/>
              <a:ext cx="71068" cy="204676"/>
            </a:xfrm>
            <a:prstGeom prst="rect">
              <a:avLst/>
            </a:prstGeom>
          </p:spPr>
        </p:pic>
        <p:pic>
          <p:nvPicPr>
            <p:cNvPr id="34" name="Picture 33">
              <a:extLst>
                <a:ext uri="{FF2B5EF4-FFF2-40B4-BE49-F238E27FC236}">
                  <a16:creationId xmlns:a16="http://schemas.microsoft.com/office/drawing/2014/main" id="{48184D5F-B3B5-BA48-6F4F-0864F952B040}"/>
                </a:ext>
              </a:extLst>
            </p:cNvPr>
            <p:cNvPicPr>
              <a:picLocks noChangeAspect="1"/>
            </p:cNvPicPr>
            <p:nvPr/>
          </p:nvPicPr>
          <p:blipFill>
            <a:blip r:embed="rId12"/>
            <a:stretch>
              <a:fillRect/>
            </a:stretch>
          </p:blipFill>
          <p:spPr>
            <a:xfrm rot="5175923">
              <a:off x="5147275" y="2281776"/>
              <a:ext cx="91440" cy="102413"/>
            </a:xfrm>
            <a:prstGeom prst="rect">
              <a:avLst/>
            </a:prstGeom>
          </p:spPr>
        </p:pic>
        <p:pic>
          <p:nvPicPr>
            <p:cNvPr id="35" name="Picture 34">
              <a:extLst>
                <a:ext uri="{FF2B5EF4-FFF2-40B4-BE49-F238E27FC236}">
                  <a16:creationId xmlns:a16="http://schemas.microsoft.com/office/drawing/2014/main" id="{7AB8CEC2-74D5-683C-97FC-FCA62A823D2F}"/>
                </a:ext>
              </a:extLst>
            </p:cNvPr>
            <p:cNvPicPr>
              <a:picLocks noChangeAspect="1"/>
            </p:cNvPicPr>
            <p:nvPr/>
          </p:nvPicPr>
          <p:blipFill>
            <a:blip r:embed="rId12"/>
            <a:stretch>
              <a:fillRect/>
            </a:stretch>
          </p:blipFill>
          <p:spPr>
            <a:xfrm rot="21426762">
              <a:off x="4703696" y="2369532"/>
              <a:ext cx="91440" cy="102413"/>
            </a:xfrm>
            <a:prstGeom prst="rect">
              <a:avLst/>
            </a:prstGeom>
          </p:spPr>
        </p:pic>
        <p:pic>
          <p:nvPicPr>
            <p:cNvPr id="36" name="Picture 35">
              <a:extLst>
                <a:ext uri="{FF2B5EF4-FFF2-40B4-BE49-F238E27FC236}">
                  <a16:creationId xmlns:a16="http://schemas.microsoft.com/office/drawing/2014/main" id="{EA27137A-FA3A-6947-CBA8-37EB781FA1AF}"/>
                </a:ext>
              </a:extLst>
            </p:cNvPr>
            <p:cNvPicPr>
              <a:picLocks noChangeAspect="1"/>
            </p:cNvPicPr>
            <p:nvPr/>
          </p:nvPicPr>
          <p:blipFill>
            <a:blip r:embed="rId12"/>
            <a:stretch>
              <a:fillRect/>
            </a:stretch>
          </p:blipFill>
          <p:spPr>
            <a:xfrm rot="237437">
              <a:off x="4559401" y="3512449"/>
              <a:ext cx="91440" cy="102413"/>
            </a:xfrm>
            <a:prstGeom prst="rect">
              <a:avLst/>
            </a:prstGeom>
          </p:spPr>
        </p:pic>
        <p:pic>
          <p:nvPicPr>
            <p:cNvPr id="37" name="Picture 36">
              <a:extLst>
                <a:ext uri="{FF2B5EF4-FFF2-40B4-BE49-F238E27FC236}">
                  <a16:creationId xmlns:a16="http://schemas.microsoft.com/office/drawing/2014/main" id="{FA693959-FA16-A646-B5EE-68FA2B6EBF9A}"/>
                </a:ext>
              </a:extLst>
            </p:cNvPr>
            <p:cNvPicPr>
              <a:picLocks noChangeAspect="1"/>
            </p:cNvPicPr>
            <p:nvPr/>
          </p:nvPicPr>
          <p:blipFill>
            <a:blip r:embed="rId6">
              <a:alphaModFix amt="35000"/>
              <a:extLst>
                <a:ext uri="{BEBA8EAE-BF5A-486C-A8C5-ECC9F3942E4B}">
                  <a14:imgProps xmlns:a14="http://schemas.microsoft.com/office/drawing/2010/main">
                    <a14:imgLayer r:embed="rId7">
                      <a14:imgEffect>
                        <a14:backgroundRemoval t="5160" b="95485" l="9595" r="90219">
                          <a14:foregroundMark x1="73824" y1="9610" x2="55100" y2="3612"/>
                          <a14:foregroundMark x1="55100" y1="3612" x2="34187" y2="5160"/>
                          <a14:foregroundMark x1="34187" y1="5160" x2="21006" y2="13351"/>
                          <a14:foregroundMark x1="89753" y1="40890" x2="88915" y2="28475"/>
                          <a14:foregroundMark x1="12203" y1="22993" x2="12436" y2="40148"/>
                          <a14:foregroundMark x1="9595" y1="23509" x2="10107" y2="37859"/>
                          <a14:foregroundMark x1="10107" y1="37859" x2="12762" y2="40568"/>
                          <a14:foregroundMark x1="90219" y1="29571" x2="90265" y2="41470"/>
                          <a14:foregroundMark x1="70284" y1="86682" x2="52399" y2="95485"/>
                          <a14:foregroundMark x1="52399" y1="95485" x2="34420" y2="88746"/>
                          <a14:foregroundMark x1="34420" y1="88746" x2="32650" y2="87488"/>
                        </a14:backgroundRemoval>
                      </a14:imgEffect>
                    </a14:imgLayer>
                  </a14:imgProps>
                </a:ext>
              </a:extLst>
            </a:blip>
            <a:stretch>
              <a:fillRect/>
            </a:stretch>
          </p:blipFill>
          <p:spPr>
            <a:xfrm>
              <a:off x="3608197" y="1597067"/>
              <a:ext cx="2047562" cy="2400377"/>
            </a:xfrm>
            <a:prstGeom prst="rect">
              <a:avLst/>
            </a:prstGeom>
            <a:effectLst/>
          </p:spPr>
        </p:pic>
        <p:pic>
          <p:nvPicPr>
            <p:cNvPr id="38" name="Picture 37">
              <a:extLst>
                <a:ext uri="{FF2B5EF4-FFF2-40B4-BE49-F238E27FC236}">
                  <a16:creationId xmlns:a16="http://schemas.microsoft.com/office/drawing/2014/main" id="{111A9C01-8806-FF69-7187-93B14F58F0D3}"/>
                </a:ext>
              </a:extLst>
            </p:cNvPr>
            <p:cNvPicPr>
              <a:picLocks noChangeAspect="1"/>
            </p:cNvPicPr>
            <p:nvPr/>
          </p:nvPicPr>
          <p:blipFill>
            <a:blip r:embed="rId13">
              <a:alphaModFix/>
            </a:blip>
            <a:stretch>
              <a:fillRect/>
            </a:stretch>
          </p:blipFill>
          <p:spPr>
            <a:xfrm>
              <a:off x="4123261" y="1857268"/>
              <a:ext cx="1097894" cy="1680952"/>
            </a:xfrm>
            <a:prstGeom prst="rect">
              <a:avLst/>
            </a:prstGeom>
            <a:effectLst>
              <a:glow>
                <a:srgbClr val="00B0F0">
                  <a:alpha val="17000"/>
                </a:srgbClr>
              </a:glow>
            </a:effectLst>
          </p:spPr>
        </p:pic>
      </p:grpSp>
      <p:cxnSp>
        <p:nvCxnSpPr>
          <p:cNvPr id="68" name="Straight Connector 67">
            <a:extLst>
              <a:ext uri="{FF2B5EF4-FFF2-40B4-BE49-F238E27FC236}">
                <a16:creationId xmlns:a16="http://schemas.microsoft.com/office/drawing/2014/main" id="{01797176-6779-92EB-E8C6-7B027DAA3738}"/>
              </a:ext>
            </a:extLst>
          </p:cNvPr>
          <p:cNvCxnSpPr>
            <a:cxnSpLocks/>
          </p:cNvCxnSpPr>
          <p:nvPr/>
        </p:nvCxnSpPr>
        <p:spPr>
          <a:xfrm>
            <a:off x="2922922" y="2363600"/>
            <a:ext cx="981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Left Bracket 68">
            <a:extLst>
              <a:ext uri="{FF2B5EF4-FFF2-40B4-BE49-F238E27FC236}">
                <a16:creationId xmlns:a16="http://schemas.microsoft.com/office/drawing/2014/main" id="{5E42B565-B6A2-7D3B-8A44-4AC64FF010EB}"/>
              </a:ext>
            </a:extLst>
          </p:cNvPr>
          <p:cNvSpPr/>
          <p:nvPr/>
        </p:nvSpPr>
        <p:spPr>
          <a:xfrm>
            <a:off x="3904432" y="1570922"/>
            <a:ext cx="90697" cy="2374755"/>
          </a:xfrm>
          <a:prstGeom prst="lef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6" name="Picture 65">
            <a:extLst>
              <a:ext uri="{FF2B5EF4-FFF2-40B4-BE49-F238E27FC236}">
                <a16:creationId xmlns:a16="http://schemas.microsoft.com/office/drawing/2014/main" id="{BFEB788E-FA7F-C2F7-1489-79EF60096D40}"/>
              </a:ext>
            </a:extLst>
          </p:cNvPr>
          <p:cNvPicPr>
            <a:picLocks noChangeAspect="1"/>
          </p:cNvPicPr>
          <p:nvPr/>
        </p:nvPicPr>
        <p:blipFill>
          <a:blip r:embed="rId14">
            <a:alphaModFix amt="5000"/>
            <a:extLst>
              <a:ext uri="{BEBA8EAE-BF5A-486C-A8C5-ECC9F3942E4B}">
                <a14:imgProps xmlns:a14="http://schemas.microsoft.com/office/drawing/2010/main">
                  <a14:imgLayer r:embed="rId15">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3798118" y="1478147"/>
            <a:ext cx="1851717" cy="2546883"/>
          </a:xfrm>
          <a:prstGeom prst="rect">
            <a:avLst/>
          </a:prstGeom>
          <a:effectLst>
            <a:outerShdw blurRad="165100" dist="76200" algn="ctr" rotWithShape="0">
              <a:schemeClr val="bg1">
                <a:alpha val="77000"/>
              </a:schemeClr>
            </a:outerShdw>
          </a:effectLst>
        </p:spPr>
      </p:pic>
    </p:spTree>
    <p:extLst>
      <p:ext uri="{BB962C8B-B14F-4D97-AF65-F5344CB8AC3E}">
        <p14:creationId xmlns:p14="http://schemas.microsoft.com/office/powerpoint/2010/main" val="3680274511"/>
      </p:ext>
    </p:extLst>
  </p:cSld>
  <p:clrMapOvr>
    <a:masterClrMapping/>
  </p:clrMapOvr>
  <mc:AlternateContent xmlns:mc="http://schemas.openxmlformats.org/markup-compatibility/2006" xmlns:p14="http://schemas.microsoft.com/office/powerpoint/2010/main">
    <mc:Choice Requires="p14">
      <p:transition spd="slow" p14:dur="1250" advTm="15765">
        <p:fade/>
      </p:transition>
    </mc:Choice>
    <mc:Fallback xmlns="">
      <p:transition spd="slow" advTm="15765">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40E09E-4396-DB4A-9073-BCDD6084A825}"/>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2128718" y="963724"/>
            <a:ext cx="4907469" cy="3792135"/>
          </a:xfrm>
          <a:prstGeom prst="rect">
            <a:avLst/>
          </a:prstGeom>
          <a:effectLst>
            <a:glow rad="635000">
              <a:schemeClr val="bg1">
                <a:alpha val="10000"/>
              </a:schemeClr>
            </a:glow>
            <a:softEdge rad="0"/>
          </a:effectLst>
        </p:spPr>
      </p:pic>
      <p:pic>
        <p:nvPicPr>
          <p:cNvPr id="5" name="Picture 4">
            <a:extLst>
              <a:ext uri="{FF2B5EF4-FFF2-40B4-BE49-F238E27FC236}">
                <a16:creationId xmlns:a16="http://schemas.microsoft.com/office/drawing/2014/main" id="{C5DDF8D8-C7F6-56B4-6AA7-9E0F9993B64D}"/>
              </a:ext>
            </a:extLst>
          </p:cNvPr>
          <p:cNvPicPr>
            <a:picLocks noChangeAspect="1"/>
          </p:cNvPicPr>
          <p:nvPr/>
        </p:nvPicPr>
        <p:blipFill>
          <a:blip r:embed="rId4">
            <a:alphaModFix amt="20000"/>
            <a:extLst>
              <a:ext uri="{BEBA8EAE-BF5A-486C-A8C5-ECC9F3942E4B}">
                <a14:imgProps xmlns:a14="http://schemas.microsoft.com/office/drawing/2010/main">
                  <a14:imgLayer r:embed="rId5">
                    <a14:imgEffect>
                      <a14:backgroundRemoval t="9565" b="89965" l="9997" r="89973">
                        <a14:foregroundMark x1="55317" y1="9800" x2="55317" y2="9800"/>
                        <a14:foregroundMark x1="54317" y1="9565" x2="54317" y2="9565"/>
                        <a14:foregroundMark x1="75462" y1="26186" x2="75462" y2="26186"/>
                      </a14:backgroundRemoval>
                    </a14:imgEffect>
                  </a14:imgLayer>
                </a14:imgProps>
              </a:ext>
            </a:extLst>
          </a:blip>
          <a:srcRect/>
          <a:stretch/>
        </p:blipFill>
        <p:spPr>
          <a:xfrm>
            <a:off x="2121738" y="964651"/>
            <a:ext cx="4927701" cy="3808107"/>
          </a:xfrm>
          <a:prstGeom prst="rect">
            <a:avLst/>
          </a:prstGeom>
        </p:spPr>
      </p:pic>
      <p:sp>
        <p:nvSpPr>
          <p:cNvPr id="2" name="Title 1"/>
          <p:cNvSpPr>
            <a:spLocks noGrp="1"/>
          </p:cNvSpPr>
          <p:nvPr>
            <p:ph type="title"/>
          </p:nvPr>
        </p:nvSpPr>
        <p:spPr>
          <a:prstGeom prst="rect">
            <a:avLst/>
          </a:prstGeom>
        </p:spPr>
        <p:txBody>
          <a:bodyPr/>
          <a:lstStyle/>
          <a:p>
            <a:r>
              <a:rPr lang="en-US" dirty="0"/>
              <a:t>HIV Core and HIV Capsid</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p:txBody>
          <a:bodyPr/>
          <a:lstStyle/>
          <a:p>
            <a:r>
              <a:rPr lang="en-US" sz="800" b="0" dirty="0"/>
              <a:t>Illustration: </a:t>
            </a:r>
            <a:r>
              <a:rPr lang="en-US" sz="800" b="0" i="1" dirty="0"/>
              <a:t>Cognition Studio, Inc.</a:t>
            </a:r>
            <a:r>
              <a:rPr lang="en-US" sz="800" b="0" dirty="0"/>
              <a:t> and David H. Spach, MD</a:t>
            </a:r>
          </a:p>
        </p:txBody>
      </p:sp>
      <p:pic>
        <p:nvPicPr>
          <p:cNvPr id="4" name="Picture 3">
            <a:extLst>
              <a:ext uri="{FF2B5EF4-FFF2-40B4-BE49-F238E27FC236}">
                <a16:creationId xmlns:a16="http://schemas.microsoft.com/office/drawing/2014/main" id="{B4C7BE86-D3CB-FFC3-A307-145C8AAF763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96" b="99936" l="7080" r="91430">
                        <a14:foregroundMark x1="51234" y1="8255" x2="51234" y2="8255"/>
                        <a14:foregroundMark x1="54728" y1="6869" x2="54728" y2="6869"/>
                        <a14:foregroundMark x1="54728" y1="6869" x2="54728" y2="6869"/>
                        <a14:foregroundMark x1="48766" y1="3773" x2="48766" y2="3773"/>
                        <a14:foregroundMark x1="48766" y1="3773" x2="48766" y2="3773"/>
                        <a14:foregroundMark x1="46297" y1="3418" x2="46297" y2="3418"/>
                        <a14:foregroundMark x1="46297" y1="3096" x2="46297" y2="3096"/>
                        <a14:foregroundMark x1="91430" y1="33989" x2="91430" y2="33989"/>
                        <a14:foregroundMark x1="90452" y1="36408" x2="90452" y2="36408"/>
                        <a14:foregroundMark x1="90452" y1="36408" x2="90452" y2="36408"/>
                        <a14:foregroundMark x1="88961" y1="36762" x2="88961" y2="36762"/>
                        <a14:foregroundMark x1="7080" y1="30216" x2="7080" y2="30216"/>
                        <a14:foregroundMark x1="7080" y1="30216" x2="7080" y2="30216"/>
                        <a14:foregroundMark x1="7080" y1="29894" x2="7080" y2="29894"/>
                        <a14:foregroundMark x1="7080" y1="29539" x2="7080" y2="29539"/>
                        <a14:foregroundMark x1="47275" y1="94099" x2="47275" y2="94099"/>
                        <a14:foregroundMark x1="47741" y1="94099" x2="47741" y2="94099"/>
                        <a14:foregroundMark x1="51747" y1="99936" x2="51747" y2="99936"/>
                        <a14:foregroundMark x1="40335" y1="97872" x2="40335" y2="97872"/>
                        <a14:foregroundMark x1="37354" y1="97549" x2="37354" y2="97549"/>
                      </a14:backgroundRemoval>
                    </a14:imgEffect>
                  </a14:imgLayer>
                </a14:imgProps>
              </a:ext>
            </a:extLst>
          </a:blip>
          <a:stretch>
            <a:fillRect/>
          </a:stretch>
        </p:blipFill>
        <p:spPr>
          <a:xfrm>
            <a:off x="3798118" y="1478147"/>
            <a:ext cx="1851717" cy="2546883"/>
          </a:xfrm>
          <a:prstGeom prst="rect">
            <a:avLst/>
          </a:prstGeom>
          <a:effectLst>
            <a:outerShdw blurRad="165100" dist="63500" algn="ctr" rotWithShape="0">
              <a:schemeClr val="bg1">
                <a:alpha val="76000"/>
              </a:schemeClr>
            </a:outerShdw>
          </a:effectLst>
        </p:spPr>
      </p:pic>
      <p:sp>
        <p:nvSpPr>
          <p:cNvPr id="10" name="Rectangle 13">
            <a:extLst>
              <a:ext uri="{FF2B5EF4-FFF2-40B4-BE49-F238E27FC236}">
                <a16:creationId xmlns:a16="http://schemas.microsoft.com/office/drawing/2014/main" id="{817BFCE1-DBA3-FF3A-1F3A-CB47E0CD8D65}"/>
              </a:ext>
            </a:extLst>
          </p:cNvPr>
          <p:cNvSpPr>
            <a:spLocks noChangeArrowheads="1"/>
          </p:cNvSpPr>
          <p:nvPr/>
        </p:nvSpPr>
        <p:spPr bwMode="auto">
          <a:xfrm>
            <a:off x="834888" y="2217369"/>
            <a:ext cx="2122516"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solidFill>
                  <a:schemeClr val="bg1"/>
                </a:solidFill>
                <a:latin typeface="Calibri" panose="020F0502020204030204" pitchFamily="34" charset="0"/>
                <a:cs typeface="Calibri" panose="020F0502020204030204" pitchFamily="34" charset="0"/>
              </a:rPr>
              <a:t>HIV Core</a:t>
            </a:r>
          </a:p>
        </p:txBody>
      </p:sp>
      <p:cxnSp>
        <p:nvCxnSpPr>
          <p:cNvPr id="12" name="Straight Connector 11">
            <a:extLst>
              <a:ext uri="{FF2B5EF4-FFF2-40B4-BE49-F238E27FC236}">
                <a16:creationId xmlns:a16="http://schemas.microsoft.com/office/drawing/2014/main" id="{94C47E31-036B-C1E6-83F3-1F7FB98778F8}"/>
              </a:ext>
            </a:extLst>
          </p:cNvPr>
          <p:cNvCxnSpPr>
            <a:cxnSpLocks/>
          </p:cNvCxnSpPr>
          <p:nvPr/>
        </p:nvCxnSpPr>
        <p:spPr>
          <a:xfrm>
            <a:off x="2922922" y="2363600"/>
            <a:ext cx="981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D8CF2B6-CD96-CCA9-77FA-8C8D53119899}"/>
              </a:ext>
            </a:extLst>
          </p:cNvPr>
          <p:cNvSpPr/>
          <p:nvPr/>
        </p:nvSpPr>
        <p:spPr>
          <a:xfrm>
            <a:off x="4701898" y="4006647"/>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0B73C0-7C22-89FC-35C5-3DE04AF20E5E}"/>
              </a:ext>
            </a:extLst>
          </p:cNvPr>
          <p:cNvSpPr/>
          <p:nvPr/>
        </p:nvSpPr>
        <p:spPr>
          <a:xfrm>
            <a:off x="4514573" y="3955847"/>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85E2D9D-E194-5B0E-474E-6178F0060808}"/>
              </a:ext>
            </a:extLst>
          </p:cNvPr>
          <p:cNvSpPr/>
          <p:nvPr/>
        </p:nvSpPr>
        <p:spPr>
          <a:xfrm>
            <a:off x="4460598" y="3927272"/>
            <a:ext cx="45719" cy="45719"/>
          </a:xfrm>
          <a:prstGeom prst="ellipse">
            <a:avLst/>
          </a:prstGeom>
          <a:solidFill>
            <a:srgbClr val="6D9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Bracket 7">
            <a:extLst>
              <a:ext uri="{FF2B5EF4-FFF2-40B4-BE49-F238E27FC236}">
                <a16:creationId xmlns:a16="http://schemas.microsoft.com/office/drawing/2014/main" id="{AFFDC443-2EDB-8648-442A-42A4A2EAE95A}"/>
              </a:ext>
            </a:extLst>
          </p:cNvPr>
          <p:cNvSpPr/>
          <p:nvPr/>
        </p:nvSpPr>
        <p:spPr>
          <a:xfrm>
            <a:off x="3904432" y="1570922"/>
            <a:ext cx="90697" cy="2374755"/>
          </a:xfrm>
          <a:prstGeom prst="leftBracket">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B04305CC-01BE-92BB-DD3B-7458E97C35AD}"/>
              </a:ext>
            </a:extLst>
          </p:cNvPr>
          <p:cNvCxnSpPr>
            <a:cxnSpLocks/>
          </p:cNvCxnSpPr>
          <p:nvPr/>
        </p:nvCxnSpPr>
        <p:spPr>
          <a:xfrm flipV="1">
            <a:off x="5393531" y="1971675"/>
            <a:ext cx="914400" cy="3500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13">
            <a:extLst>
              <a:ext uri="{FF2B5EF4-FFF2-40B4-BE49-F238E27FC236}">
                <a16:creationId xmlns:a16="http://schemas.microsoft.com/office/drawing/2014/main" id="{AC3E2577-B7AD-F729-19B7-05DF15496C45}"/>
              </a:ext>
            </a:extLst>
          </p:cNvPr>
          <p:cNvSpPr>
            <a:spLocks noChangeArrowheads="1"/>
          </p:cNvSpPr>
          <p:nvPr/>
        </p:nvSpPr>
        <p:spPr bwMode="auto">
          <a:xfrm>
            <a:off x="6198281" y="1810640"/>
            <a:ext cx="1142781" cy="255673"/>
          </a:xfrm>
          <a:prstGeom prst="rect">
            <a:avLst/>
          </a:prstGeom>
          <a:noFill/>
          <a:ln w="12700">
            <a:noFill/>
            <a:miter lim="800000"/>
            <a:headEnd/>
            <a:tailEnd/>
          </a:ln>
          <a:effectLst/>
        </p:spPr>
        <p:txBody>
          <a:bodyPr wrap="none" anchor="ctr">
            <a:prstTxWarp prst="textNoShape">
              <a:avLst/>
            </a:prstTxWarp>
          </a:bodyPr>
          <a:lstStyle/>
          <a:p>
            <a:pPr algn="r"/>
            <a:r>
              <a:rPr lang="en-US" sz="1600" dirty="0">
                <a:solidFill>
                  <a:schemeClr val="bg1"/>
                </a:solidFill>
                <a:latin typeface="Calibri" panose="020F0502020204030204" pitchFamily="34" charset="0"/>
                <a:cs typeface="Calibri" panose="020F0502020204030204" pitchFamily="34" charset="0"/>
              </a:rPr>
              <a:t>HIV Capsid</a:t>
            </a:r>
          </a:p>
        </p:txBody>
      </p:sp>
    </p:spTree>
    <p:extLst>
      <p:ext uri="{BB962C8B-B14F-4D97-AF65-F5344CB8AC3E}">
        <p14:creationId xmlns:p14="http://schemas.microsoft.com/office/powerpoint/2010/main" val="663874629"/>
      </p:ext>
    </p:extLst>
  </p:cSld>
  <p:clrMapOvr>
    <a:masterClrMapping/>
  </p:clrMapOvr>
  <mc:AlternateContent xmlns:mc="http://schemas.openxmlformats.org/markup-compatibility/2006" xmlns:p14="http://schemas.microsoft.com/office/powerpoint/2010/main">
    <mc:Choice Requires="p14">
      <p:transition spd="slow" p14:dur="1250" advTm="12096">
        <p:fade/>
      </p:transition>
    </mc:Choice>
    <mc:Fallback xmlns="">
      <p:transition spd="slow" advTm="1209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468D390-870D-7191-7A9C-9E68837B8EC7}"/>
              </a:ext>
            </a:extLst>
          </p:cNvPr>
          <p:cNvPicPr>
            <a:picLocks noChangeAspect="1"/>
          </p:cNvPicPr>
          <p:nvPr/>
        </p:nvPicPr>
        <p:blipFill>
          <a:blip r:embed="rId2"/>
          <a:stretch>
            <a:fillRect/>
          </a:stretch>
        </p:blipFill>
        <p:spPr>
          <a:xfrm>
            <a:off x="2409701" y="1729532"/>
            <a:ext cx="1316188" cy="2109506"/>
          </a:xfrm>
          <a:prstGeom prst="rect">
            <a:avLst/>
          </a:prstGeom>
        </p:spPr>
      </p:pic>
      <p:sp>
        <p:nvSpPr>
          <p:cNvPr id="10" name="Rectangle 13">
            <a:extLst>
              <a:ext uri="{FF2B5EF4-FFF2-40B4-BE49-F238E27FC236}">
                <a16:creationId xmlns:a16="http://schemas.microsoft.com/office/drawing/2014/main" id="{817BFCE1-DBA3-FF3A-1F3A-CB47E0CD8D65}"/>
              </a:ext>
            </a:extLst>
          </p:cNvPr>
          <p:cNvSpPr>
            <a:spLocks noChangeArrowheads="1"/>
          </p:cNvSpPr>
          <p:nvPr/>
        </p:nvSpPr>
        <p:spPr bwMode="auto">
          <a:xfrm>
            <a:off x="1997938" y="1377506"/>
            <a:ext cx="2122516" cy="255673"/>
          </a:xfrm>
          <a:prstGeom prst="rect">
            <a:avLst/>
          </a:prstGeom>
          <a:noFill/>
          <a:ln w="12700">
            <a:noFill/>
            <a:miter lim="800000"/>
            <a:headEnd/>
            <a:tailEnd/>
          </a:ln>
          <a:effectLst/>
        </p:spPr>
        <p:txBody>
          <a:bodyPr wrap="none" anchor="ctr">
            <a:prstTxWarp prst="textNoShape">
              <a:avLst/>
            </a:prstTxWarp>
          </a:bodyPr>
          <a:lstStyle/>
          <a:p>
            <a:pPr algn="ctr"/>
            <a:r>
              <a:rPr lang="en-US" sz="2000" dirty="0">
                <a:solidFill>
                  <a:schemeClr val="bg1"/>
                </a:solidFill>
                <a:latin typeface="Calibri" panose="020F0502020204030204" pitchFamily="34" charset="0"/>
                <a:cs typeface="Calibri" panose="020F0502020204030204" pitchFamily="34" charset="0"/>
              </a:rPr>
              <a:t>HIV Core</a:t>
            </a:r>
          </a:p>
        </p:txBody>
      </p:sp>
      <p:pic>
        <p:nvPicPr>
          <p:cNvPr id="13" name="Picture 12">
            <a:extLst>
              <a:ext uri="{FF2B5EF4-FFF2-40B4-BE49-F238E27FC236}">
                <a16:creationId xmlns:a16="http://schemas.microsoft.com/office/drawing/2014/main" id="{12C25F45-CFDC-022C-9DA8-0E833ADCA0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3867" y1="23867" x2="70933" y2="33733"/>
                        <a14:foregroundMark x1="70933" y1="33733" x2="71289" y2="37156"/>
                        <a14:foregroundMark x1="70933" y1="38400" x2="68978" y2="47467"/>
                        <a14:backgroundMark x1="37867" y1="19067" x2="31200" y2="30978"/>
                        <a14:backgroundMark x1="31200" y1="30978" x2="29244" y2="58533"/>
                        <a14:backgroundMark x1="29244" y1="58533" x2="34844" y2="71600"/>
                        <a14:backgroundMark x1="34844" y1="71600" x2="45689" y2="79422"/>
                        <a14:backgroundMark x1="45689" y1="79422" x2="59067" y2="80978"/>
                        <a14:backgroundMark x1="59067" y1="80978" x2="69956" y2="69867"/>
                        <a14:backgroundMark x1="69956" y1="69867" x2="78667" y2="45467"/>
                        <a14:backgroundMark x1="78667" y1="45467" x2="78222" y2="33111"/>
                        <a14:backgroundMark x1="78222" y1="33111" x2="70178" y2="21956"/>
                        <a14:backgroundMark x1="70178" y1="21956" x2="57422" y2="17111"/>
                        <a14:backgroundMark x1="57422" y1="17111" x2="44711" y2="16089"/>
                        <a14:backgroundMark x1="44711" y1="16089" x2="35733" y2="21200"/>
                        <a14:backgroundMark x1="62933" y1="24044" x2="62933" y2="24044"/>
                        <a14:backgroundMark x1="62756" y1="24044" x2="63022" y2="23983"/>
                        <a14:backgroundMark x1="50311" y1="76756" x2="50133" y2="78533"/>
                        <a14:backgroundMark x1="50311" y1="76044" x2="50489" y2="77467"/>
                        <a14:backgroundMark x1="34311" y1="41422" x2="32044" y2="41600"/>
                        <a14:backgroundMark x1="60844" y1="19956" x2="59778" y2="20667"/>
                        <a14:backgroundMark x1="39511" y1="28267" x2="40578" y2="50133"/>
                        <a14:backgroundMark x1="37378" y1="34311" x2="42533" y2="62133"/>
                        <a14:backgroundMark x1="42533" y1="62133" x2="50178" y2="69289"/>
                        <a14:backgroundMark x1="54622" y1="22978" x2="37556" y2="30756"/>
                        <a14:backgroundMark x1="53200" y1="24222" x2="63689" y2="32000"/>
                        <a14:backgroundMark x1="43244" y1="64667" x2="53200" y2="72489"/>
                        <a14:backgroundMark x1="53200" y1="72489" x2="58000" y2="71244"/>
                        <a14:backgroundMark x1="56400" y1="71600" x2="62800" y2="60978"/>
                        <a14:backgroundMark x1="62800" y1="60978" x2="63156" y2="58267"/>
                        <a14:backgroundMark x1="62800" y1="59333" x2="66178" y2="47467"/>
                        <a14:backgroundMark x1="66178" y1="47467" x2="66178" y2="47467"/>
                        <a14:backgroundMark x1="65289" y1="30933" x2="65467" y2="33422"/>
                        <a14:backgroundMark x1="65467" y1="33244" x2="67422" y2="37867"/>
                        <a14:backgroundMark x1="67422" y1="37689" x2="67067" y2="41244"/>
                      </a14:backgroundRemoval>
                    </a14:imgEffect>
                  </a14:imgLayer>
                </a14:imgProps>
              </a:ext>
            </a:extLst>
          </a:blip>
          <a:stretch>
            <a:fillRect/>
          </a:stretch>
        </p:blipFill>
        <p:spPr>
          <a:xfrm>
            <a:off x="4796589" y="1155253"/>
            <a:ext cx="3080731" cy="3415446"/>
          </a:xfrm>
          <a:prstGeom prst="rect">
            <a:avLst/>
          </a:prstGeom>
        </p:spPr>
      </p:pic>
      <p:sp>
        <p:nvSpPr>
          <p:cNvPr id="2" name="Title 1"/>
          <p:cNvSpPr>
            <a:spLocks noGrp="1"/>
          </p:cNvSpPr>
          <p:nvPr>
            <p:ph type="title"/>
          </p:nvPr>
        </p:nvSpPr>
        <p:spPr>
          <a:prstGeom prst="rect">
            <a:avLst/>
          </a:prstGeom>
        </p:spPr>
        <p:txBody>
          <a:bodyPr/>
          <a:lstStyle/>
          <a:p>
            <a:r>
              <a:rPr lang="en-US" dirty="0"/>
              <a:t>HIV Core and HIV Capsid</a:t>
            </a:r>
          </a:p>
        </p:txBody>
      </p:sp>
      <p:sp>
        <p:nvSpPr>
          <p:cNvPr id="3" name="Text Placeholder 2">
            <a:extLst>
              <a:ext uri="{FF2B5EF4-FFF2-40B4-BE49-F238E27FC236}">
                <a16:creationId xmlns:a16="http://schemas.microsoft.com/office/drawing/2014/main" id="{6886CC0A-AEB9-0F47-AAA7-28711D904691}"/>
              </a:ext>
            </a:extLst>
          </p:cNvPr>
          <p:cNvSpPr>
            <a:spLocks noGrp="1"/>
          </p:cNvSpPr>
          <p:nvPr>
            <p:ph type="body" sz="quarter" idx="14"/>
          </p:nvPr>
        </p:nvSpPr>
        <p:spPr/>
        <p:txBody>
          <a:bodyPr/>
          <a:lstStyle/>
          <a:p>
            <a:r>
              <a:rPr lang="en-US" sz="800" b="0" dirty="0"/>
              <a:t>Illustration: </a:t>
            </a:r>
            <a:r>
              <a:rPr lang="en-US" sz="800" b="0" i="1" dirty="0"/>
              <a:t>Cognition Studio, Inc.</a:t>
            </a:r>
            <a:r>
              <a:rPr lang="en-US" sz="800" b="0" dirty="0"/>
              <a:t> and David H. Spach, MD</a:t>
            </a:r>
          </a:p>
        </p:txBody>
      </p:sp>
      <p:sp>
        <p:nvSpPr>
          <p:cNvPr id="7" name="Rectangle 13">
            <a:extLst>
              <a:ext uri="{FF2B5EF4-FFF2-40B4-BE49-F238E27FC236}">
                <a16:creationId xmlns:a16="http://schemas.microsoft.com/office/drawing/2014/main" id="{AC3E2577-B7AD-F729-19B7-05DF15496C45}"/>
              </a:ext>
            </a:extLst>
          </p:cNvPr>
          <p:cNvSpPr>
            <a:spLocks noChangeArrowheads="1"/>
          </p:cNvSpPr>
          <p:nvPr/>
        </p:nvSpPr>
        <p:spPr bwMode="auto">
          <a:xfrm>
            <a:off x="5845352" y="1377506"/>
            <a:ext cx="1142781" cy="255673"/>
          </a:xfrm>
          <a:prstGeom prst="rect">
            <a:avLst/>
          </a:prstGeom>
          <a:noFill/>
          <a:ln w="12700">
            <a:noFill/>
            <a:miter lim="800000"/>
            <a:headEnd/>
            <a:tailEnd/>
          </a:ln>
          <a:effectLst/>
        </p:spPr>
        <p:txBody>
          <a:bodyPr wrap="none" anchor="ctr">
            <a:prstTxWarp prst="textNoShape">
              <a:avLst/>
            </a:prstTxWarp>
          </a:bodyPr>
          <a:lstStyle/>
          <a:p>
            <a:pPr algn="r"/>
            <a:r>
              <a:rPr lang="en-US" sz="2000" dirty="0">
                <a:solidFill>
                  <a:schemeClr val="bg1"/>
                </a:solidFill>
                <a:latin typeface="Calibri" panose="020F0502020204030204" pitchFamily="34" charset="0"/>
                <a:cs typeface="Calibri" panose="020F0502020204030204" pitchFamily="34" charset="0"/>
              </a:rPr>
              <a:t>HIV Capsid</a:t>
            </a:r>
          </a:p>
        </p:txBody>
      </p:sp>
    </p:spTree>
    <p:extLst>
      <p:ext uri="{BB962C8B-B14F-4D97-AF65-F5344CB8AC3E}">
        <p14:creationId xmlns:p14="http://schemas.microsoft.com/office/powerpoint/2010/main" val="2362008384"/>
      </p:ext>
    </p:extLst>
  </p:cSld>
  <p:clrMapOvr>
    <a:masterClrMapping/>
  </p:clrMapOvr>
  <mc:AlternateContent xmlns:mc="http://schemas.openxmlformats.org/markup-compatibility/2006" xmlns:p14="http://schemas.microsoft.com/office/powerpoint/2010/main">
    <mc:Choice Requires="p14">
      <p:transition spd="slow" p14:dur="1250" advTm="31456">
        <p:fade/>
      </p:transition>
    </mc:Choice>
    <mc:Fallback xmlns="">
      <p:transition spd="slow" advTm="31456">
        <p:fade/>
      </p:transition>
    </mc:Fallback>
  </mc:AlternateContent>
</p:sld>
</file>

<file path=ppt/theme/theme1.xml><?xml version="1.0" encoding="utf-8"?>
<a:theme xmlns:a="http://schemas.openxmlformats.org/drawingml/2006/main" name="NCRC">
  <a:themeElements>
    <a:clrScheme name="Custom 14">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967C4A"/>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Aria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6C46A81A49D94F9009685E4B23D186" ma:contentTypeVersion="18" ma:contentTypeDescription="Create a new document." ma:contentTypeScope="" ma:versionID="cd528bb84333da0979c517c89cb972f0">
  <xsd:schema xmlns:xsd="http://www.w3.org/2001/XMLSchema" xmlns:xs="http://www.w3.org/2001/XMLSchema" xmlns:p="http://schemas.microsoft.com/office/2006/metadata/properties" xmlns:ns2="b7aca33b-70f7-4b35-941e-ee6681619fcd" xmlns:ns3="f0143cca-387b-4f25-9ae9-1df784fffe76" xmlns:ns4="ab06a5aa-8e31-4bdb-9b13-38c58a92ec8a" targetNamespace="http://schemas.microsoft.com/office/2006/metadata/properties" ma:root="true" ma:fieldsID="313106338404f0059d8ff87d5ef7678a" ns2:_="" ns3:_="" ns4:_="">
    <xsd:import namespace="b7aca33b-70f7-4b35-941e-ee6681619fcd"/>
    <xsd:import namespace="f0143cca-387b-4f25-9ae9-1df784fffe76"/>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ca33b-70f7-4b35-941e-ee6681619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143cca-387b-4f25-9ae9-1df784fffe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1604607-135b-4839-a647-a8ae1577f103}" ma:internalName="TaxCatchAll" ma:showField="CatchAllData" ma:web="f0143cca-387b-4f25-9ae9-1df784fffe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B7F40F-DF82-40B7-97B5-F27692D33C40}">
  <ds:schemaRefs>
    <ds:schemaRef ds:uri="http://schemas.microsoft.com/sharepoint/v3/contenttype/forms"/>
  </ds:schemaRefs>
</ds:datastoreItem>
</file>

<file path=customXml/itemProps2.xml><?xml version="1.0" encoding="utf-8"?>
<ds:datastoreItem xmlns:ds="http://schemas.openxmlformats.org/officeDocument/2006/customXml" ds:itemID="{8AD34A69-5426-47A9-A4CB-67E9D4D6A5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aca33b-70f7-4b35-941e-ee6681619fcd"/>
    <ds:schemaRef ds:uri="f0143cca-387b-4f25-9ae9-1df784fffe76"/>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NCRC.thmx</Template>
  <TotalTime>63382</TotalTime>
  <Words>1519</Words>
  <Application>Microsoft Office PowerPoint</Application>
  <PresentationFormat>On-screen Show (16:9)</PresentationFormat>
  <Paragraphs>343</Paragraphs>
  <Slides>60</Slides>
  <Notes>18</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NCRC</vt:lpstr>
      <vt:lpstr>HIV Capsid Inhibitors: Mechanism of Action</vt:lpstr>
      <vt:lpstr>Dr. Spach does not have any disclosures. </vt:lpstr>
      <vt:lpstr>HIV Antiretroviral Therapy </vt:lpstr>
      <vt:lpstr>HIV Antiretroviral Therapy: Capsid Inhibitors </vt:lpstr>
      <vt:lpstr>HIV Capsid Structure and Function</vt:lpstr>
      <vt:lpstr>HIV</vt:lpstr>
      <vt:lpstr>HIV Core</vt:lpstr>
      <vt:lpstr>HIV Core and HIV Capsid</vt:lpstr>
      <vt:lpstr>HIV Core and HIV Capsid</vt:lpstr>
      <vt:lpstr>HIV Capsid Shell and Capsid Proteins</vt:lpstr>
      <vt:lpstr>HIV Capsid Hexamers and Pentamers and HIV Capsid Shell</vt:lpstr>
      <vt:lpstr>Function of HIV Core and HIV Capsid</vt:lpstr>
      <vt:lpstr>Function of HIV Core and HIV Capsid</vt:lpstr>
      <vt:lpstr>HIV Core Transport Inside Host Cell</vt:lpstr>
      <vt:lpstr>HIV Core Transport Inside Host Cell</vt:lpstr>
      <vt:lpstr>HIV Reverse Transcription</vt:lpstr>
      <vt:lpstr>Lenacapavir and Capsid Binding </vt:lpstr>
      <vt:lpstr>HIV Capsid Hexamer</vt:lpstr>
      <vt:lpstr>Lenacapavir Capsid Binding Pocket</vt:lpstr>
      <vt:lpstr>Lenacapavir Binding to Capsid Hexamer</vt:lpstr>
      <vt:lpstr>Lenacapavir Capsid Protein Binding Pocket</vt:lpstr>
      <vt:lpstr>Mechanism of Action of HIV Capsid Inhibitors</vt:lpstr>
      <vt:lpstr>Capsid Inhibitors: Inhibition of Nuclear Import</vt:lpstr>
      <vt:lpstr>Nuclear Import and Host Proteins</vt:lpstr>
      <vt:lpstr>Nup 153 and Capsid Binding</vt:lpstr>
      <vt:lpstr>CPSF6 and Capsid Binding</vt:lpstr>
      <vt:lpstr>CPSF6 Augmented Capsid Migration to Host DNA SPAD Region</vt:lpstr>
      <vt:lpstr>Lenacapavir Inhibition of Nup 153 and CPSF6 Capsid Binding</vt:lpstr>
      <vt:lpstr>Lenacapavir and Inhibition of Nuclear Pore Transport</vt:lpstr>
      <vt:lpstr>Lenacapavir and Inhibition of Capsid Migration to Host DNA</vt:lpstr>
      <vt:lpstr>Capsid Inhibitors: Inhibition of Capsid Uncoating </vt:lpstr>
      <vt:lpstr>Capsid Uncoating</vt:lpstr>
      <vt:lpstr>Lenacapavir and Inhibition of Capsid Uncoating</vt:lpstr>
      <vt:lpstr>Lenacapavir and Inhibition of Capsid Uncoating</vt:lpstr>
      <vt:lpstr>Premature Capsid Disassembly</vt:lpstr>
      <vt:lpstr>Capsid Inhibitors: Inhibition of Capsid Assembly </vt:lpstr>
      <vt:lpstr>HIV Maturation</vt:lpstr>
      <vt:lpstr>HIV Capsid (Core) Formation</vt:lpstr>
      <vt:lpstr>HIV Capsid (Core) Formation</vt:lpstr>
      <vt:lpstr>HIV Polyproteins</vt:lpstr>
      <vt:lpstr>Polyprotein Cleavage</vt:lpstr>
      <vt:lpstr>HIV Capsid Formation</vt:lpstr>
      <vt:lpstr>HIV Capsid Formation</vt:lpstr>
      <vt:lpstr>HIV Capsid Formation</vt:lpstr>
      <vt:lpstr>HIV Capsid Formation</vt:lpstr>
      <vt:lpstr>Lenacapavir Bound to Capsid (p24) Hexamer</vt:lpstr>
      <vt:lpstr>HIV Capsid Assembly: Impact of Lenacapavir</vt:lpstr>
      <vt:lpstr>HIV Capsid Assembly: Impact of Lenacapavir</vt:lpstr>
      <vt:lpstr>HIV Capsid Assembly: Impact of Lenacapavir</vt:lpstr>
      <vt:lpstr>Lenacapavir</vt:lpstr>
      <vt:lpstr>Lenacapavir (Sunlenca)</vt:lpstr>
      <vt:lpstr>Lenacapavir (Sunlenca)</vt:lpstr>
      <vt:lpstr>Lenacapavir Dosing for HIV Treatment: Initiation Option 1</vt:lpstr>
      <vt:lpstr>Lenacapavir Dosing for HIV Treatment: Initiation Option 1</vt:lpstr>
      <vt:lpstr>Lenacapavir Dosing for HIV Treatment: Initiation Option 2</vt:lpstr>
      <vt:lpstr>Lenacapavir Dosing for HIV Treatment: Initiation Option 2</vt:lpstr>
      <vt:lpstr>Lenacapavir Dosing for HIV PrEP</vt:lpstr>
      <vt:lpstr>Summary</vt:lpstr>
      <vt:lpstr>Capsid Inhibitors and Multistage Mechanism of Action</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Spach</dc:creator>
  <cp:lastModifiedBy>Clinton Amand</cp:lastModifiedBy>
  <cp:revision>2390</cp:revision>
  <cp:lastPrinted>2008-02-05T14:34:24Z</cp:lastPrinted>
  <dcterms:created xsi:type="dcterms:W3CDTF">2010-11-28T05:36:22Z</dcterms:created>
  <dcterms:modified xsi:type="dcterms:W3CDTF">2024-07-17T17:05:39Z</dcterms:modified>
</cp:coreProperties>
</file>