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2" r:id="rId4"/>
  </p:sldMasterIdLst>
  <p:notesMasterIdLst>
    <p:notesMasterId r:id="rId48"/>
  </p:notesMasterIdLst>
  <p:handoutMasterIdLst>
    <p:handoutMasterId r:id="rId49"/>
  </p:handoutMasterIdLst>
  <p:sldIdLst>
    <p:sldId id="1118" r:id="rId5"/>
    <p:sldId id="1797" r:id="rId6"/>
    <p:sldId id="1867" r:id="rId7"/>
    <p:sldId id="1848" r:id="rId8"/>
    <p:sldId id="1824" r:id="rId9"/>
    <p:sldId id="1857" r:id="rId10"/>
    <p:sldId id="1856" r:id="rId11"/>
    <p:sldId id="1837" r:id="rId12"/>
    <p:sldId id="1838" r:id="rId13"/>
    <p:sldId id="1873" r:id="rId14"/>
    <p:sldId id="1874" r:id="rId15"/>
    <p:sldId id="1784" r:id="rId16"/>
    <p:sldId id="1809" r:id="rId17"/>
    <p:sldId id="1868" r:id="rId18"/>
    <p:sldId id="1839" r:id="rId19"/>
    <p:sldId id="1844" r:id="rId20"/>
    <p:sldId id="1855" r:id="rId21"/>
    <p:sldId id="1841" r:id="rId22"/>
    <p:sldId id="1851" r:id="rId23"/>
    <p:sldId id="1843" r:id="rId24"/>
    <p:sldId id="1850" r:id="rId25"/>
    <p:sldId id="1825" r:id="rId26"/>
    <p:sldId id="1808" r:id="rId27"/>
    <p:sldId id="1876" r:id="rId28"/>
    <p:sldId id="1877" r:id="rId29"/>
    <p:sldId id="1875" r:id="rId30"/>
    <p:sldId id="1865" r:id="rId31"/>
    <p:sldId id="1821" r:id="rId32"/>
    <p:sldId id="1818" r:id="rId33"/>
    <p:sldId id="1819" r:id="rId34"/>
    <p:sldId id="1812" r:id="rId35"/>
    <p:sldId id="1817" r:id="rId36"/>
    <p:sldId id="1847" r:id="rId37"/>
    <p:sldId id="1833" r:id="rId38"/>
    <p:sldId id="1879" r:id="rId39"/>
    <p:sldId id="1866" r:id="rId40"/>
    <p:sldId id="1829" r:id="rId41"/>
    <p:sldId id="1822" r:id="rId42"/>
    <p:sldId id="1834" r:id="rId43"/>
    <p:sldId id="1870" r:id="rId44"/>
    <p:sldId id="1869" r:id="rId45"/>
    <p:sldId id="1871" r:id="rId46"/>
    <p:sldId id="1880" r:id="rId47"/>
  </p:sldIdLst>
  <p:sldSz cx="9144000" cy="5143500" type="screen16x9"/>
  <p:notesSz cx="6858000" cy="10287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Geneva" pitchFamily="31" charset="0"/>
        <a:ea typeface="+mn-ea"/>
        <a:cs typeface="+mn-cs"/>
      </a:defRPr>
    </a:lvl1pPr>
    <a:lvl2pPr marL="457200" algn="l" rtl="0" eaLnBrk="0" fontAlgn="base" hangingPunct="0">
      <a:spcBef>
        <a:spcPct val="0"/>
      </a:spcBef>
      <a:spcAft>
        <a:spcPct val="0"/>
      </a:spcAft>
      <a:defRPr sz="2400" kern="1200">
        <a:solidFill>
          <a:schemeClr val="tx1"/>
        </a:solidFill>
        <a:latin typeface="Geneva" pitchFamily="31" charset="0"/>
        <a:ea typeface="+mn-ea"/>
        <a:cs typeface="+mn-cs"/>
      </a:defRPr>
    </a:lvl2pPr>
    <a:lvl3pPr marL="914400" algn="l" rtl="0" eaLnBrk="0" fontAlgn="base" hangingPunct="0">
      <a:spcBef>
        <a:spcPct val="0"/>
      </a:spcBef>
      <a:spcAft>
        <a:spcPct val="0"/>
      </a:spcAft>
      <a:defRPr sz="2400" kern="1200">
        <a:solidFill>
          <a:schemeClr val="tx1"/>
        </a:solidFill>
        <a:latin typeface="Geneva" pitchFamily="31" charset="0"/>
        <a:ea typeface="+mn-ea"/>
        <a:cs typeface="+mn-cs"/>
      </a:defRPr>
    </a:lvl3pPr>
    <a:lvl4pPr marL="1371600" algn="l" rtl="0" eaLnBrk="0" fontAlgn="base" hangingPunct="0">
      <a:spcBef>
        <a:spcPct val="0"/>
      </a:spcBef>
      <a:spcAft>
        <a:spcPct val="0"/>
      </a:spcAft>
      <a:defRPr sz="2400" kern="1200">
        <a:solidFill>
          <a:schemeClr val="tx1"/>
        </a:solidFill>
        <a:latin typeface="Geneva" pitchFamily="31" charset="0"/>
        <a:ea typeface="+mn-ea"/>
        <a:cs typeface="+mn-cs"/>
      </a:defRPr>
    </a:lvl4pPr>
    <a:lvl5pPr marL="1828800" algn="l" rtl="0" eaLnBrk="0" fontAlgn="base" hangingPunct="0">
      <a:spcBef>
        <a:spcPct val="0"/>
      </a:spcBef>
      <a:spcAft>
        <a:spcPct val="0"/>
      </a:spcAft>
      <a:defRPr sz="2400" kern="1200">
        <a:solidFill>
          <a:schemeClr val="tx1"/>
        </a:solidFill>
        <a:latin typeface="Geneva" pitchFamily="31" charset="0"/>
        <a:ea typeface="+mn-ea"/>
        <a:cs typeface="+mn-cs"/>
      </a:defRPr>
    </a:lvl5pPr>
    <a:lvl6pPr marL="2286000" algn="l" defTabSz="457200" rtl="0" eaLnBrk="1" latinLnBrk="0" hangingPunct="1">
      <a:defRPr sz="2400" kern="1200">
        <a:solidFill>
          <a:schemeClr val="tx1"/>
        </a:solidFill>
        <a:latin typeface="Geneva" pitchFamily="31" charset="0"/>
        <a:ea typeface="+mn-ea"/>
        <a:cs typeface="+mn-cs"/>
      </a:defRPr>
    </a:lvl6pPr>
    <a:lvl7pPr marL="2743200" algn="l" defTabSz="457200" rtl="0" eaLnBrk="1" latinLnBrk="0" hangingPunct="1">
      <a:defRPr sz="2400" kern="1200">
        <a:solidFill>
          <a:schemeClr val="tx1"/>
        </a:solidFill>
        <a:latin typeface="Geneva" pitchFamily="31" charset="0"/>
        <a:ea typeface="+mn-ea"/>
        <a:cs typeface="+mn-cs"/>
      </a:defRPr>
    </a:lvl7pPr>
    <a:lvl8pPr marL="3200400" algn="l" defTabSz="457200" rtl="0" eaLnBrk="1" latinLnBrk="0" hangingPunct="1">
      <a:defRPr sz="2400" kern="1200">
        <a:solidFill>
          <a:schemeClr val="tx1"/>
        </a:solidFill>
        <a:latin typeface="Geneva" pitchFamily="31" charset="0"/>
        <a:ea typeface="+mn-ea"/>
        <a:cs typeface="+mn-cs"/>
      </a:defRPr>
    </a:lvl8pPr>
    <a:lvl9pPr marL="3657600" algn="l" defTabSz="457200" rtl="0" eaLnBrk="1" latinLnBrk="0" hangingPunct="1">
      <a:defRPr sz="2400" kern="1200">
        <a:solidFill>
          <a:schemeClr val="tx1"/>
        </a:solidFill>
        <a:latin typeface="Geneva" pitchFamily="31" charset="0"/>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1620">
          <p15:clr>
            <a:srgbClr val="A4A3A4"/>
          </p15:clr>
        </p15:guide>
      </p15:sldGuideLst>
    </p:ext>
    <p:ext uri="{2D200454-40CA-4A62-9FC3-DE9A4176ACB9}">
      <p15:notesGuideLst xmlns:p15="http://schemas.microsoft.com/office/powerpoint/2012/main">
        <p15:guide id="1" orient="horz" pos="324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FC4"/>
    <a:srgbClr val="0087B9"/>
    <a:srgbClr val="C0A89E"/>
    <a:srgbClr val="A0957A"/>
    <a:srgbClr val="EEEFF2"/>
    <a:srgbClr val="EA9A76"/>
    <a:srgbClr val="A0959D"/>
    <a:srgbClr val="EFF0F1"/>
    <a:srgbClr val="845743"/>
    <a:srgbClr val="C481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67" autoAdjust="0"/>
    <p:restoredTop sz="94830" autoAdjust="0"/>
  </p:normalViewPr>
  <p:slideViewPr>
    <p:cSldViewPr snapToGrid="0" showGuides="1">
      <p:cViewPr varScale="1">
        <p:scale>
          <a:sx n="162" d="100"/>
          <a:sy n="162" d="100"/>
        </p:scale>
        <p:origin x="1136" y="176"/>
      </p:cViewPr>
      <p:guideLst>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5952"/>
    </p:cViewPr>
  </p:sorterViewPr>
  <p:notesViewPr>
    <p:cSldViewPr snapToGrid="0" showGuides="1">
      <p:cViewPr varScale="1">
        <p:scale>
          <a:sx n="88" d="100"/>
          <a:sy n="88" d="100"/>
        </p:scale>
        <p:origin x="4512" y="192"/>
      </p:cViewPr>
      <p:guideLst>
        <p:guide orient="horz" pos="324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15000" y="533400"/>
            <a:ext cx="375104" cy="274434"/>
          </a:xfrm>
          <a:prstGeom prst="rect">
            <a:avLst/>
          </a:prstGeom>
          <a:noFill/>
          <a:ln w="12700">
            <a:noFill/>
            <a:miter lim="800000"/>
            <a:headEnd/>
            <a:tailEnd/>
          </a:ln>
          <a:effectLst/>
        </p:spPr>
        <p:txBody>
          <a:bodyPr wrap="none" lIns="90488" tIns="44450" rIns="90488" bIns="44450">
            <a:prstTxWarp prst="textNoShape">
              <a:avLst/>
            </a:prstTxWarp>
            <a:spAutoFit/>
          </a:bodyPr>
          <a:lstStyle/>
          <a:p>
            <a:pPr>
              <a:defRPr/>
            </a:pPr>
            <a:fld id="{AFADDE07-A3B2-714E-914F-4081EC661B9E}" type="slidenum">
              <a:rPr lang="en-US" sz="1200">
                <a:latin typeface="Arial"/>
                <a:cs typeface="Arial"/>
              </a:rPr>
              <a:pPr>
                <a:defRPr/>
              </a:pPr>
              <a:t>‹#›</a:t>
            </a:fld>
            <a:endParaRPr lang="en-US" sz="1200" dirty="0">
              <a:latin typeface="Arial"/>
              <a:cs typeface="Arial"/>
            </a:endParaRPr>
          </a:p>
        </p:txBody>
      </p:sp>
      <p:sp>
        <p:nvSpPr>
          <p:cNvPr id="3083" name="Rectangle 11"/>
          <p:cNvSpPr>
            <a:spLocks noChangeArrowheads="1"/>
          </p:cNvSpPr>
          <p:nvPr/>
        </p:nvSpPr>
        <p:spPr bwMode="auto">
          <a:xfrm>
            <a:off x="390525" y="282575"/>
            <a:ext cx="915988" cy="307975"/>
          </a:xfrm>
          <a:prstGeom prst="rect">
            <a:avLst/>
          </a:prstGeom>
          <a:noFill/>
          <a:ln w="12700">
            <a:noFill/>
            <a:miter lim="800000"/>
            <a:headEnd/>
            <a:tailEnd/>
          </a:ln>
          <a:effectLst/>
        </p:spPr>
        <p:txBody>
          <a:bodyPr>
            <a:prstTxWarp prst="textNoShape">
              <a:avLst/>
            </a:prstTxWarp>
          </a:bodyPr>
          <a:lstStyle/>
          <a:p>
            <a:pPr>
              <a:defRPr/>
            </a:pPr>
            <a:endParaRPr lang="en-US" dirty="0">
              <a:latin typeface="Arial"/>
            </a:endParaRPr>
          </a:p>
        </p:txBody>
      </p:sp>
    </p:spTree>
    <p:extLst>
      <p:ext uri="{BB962C8B-B14F-4D97-AF65-F5344CB8AC3E}">
        <p14:creationId xmlns:p14="http://schemas.microsoft.com/office/powerpoint/2010/main" val="16118730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80963" y="857250"/>
            <a:ext cx="6697662" cy="3768725"/>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66788" y="4897438"/>
            <a:ext cx="5013325" cy="464502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79807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8077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6114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6591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8101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844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4992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0478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60060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pic>
        <p:nvPicPr>
          <p:cNvPr id="280" name="Picture 27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0751" y="701559"/>
            <a:ext cx="9154751" cy="3736555"/>
          </a:xfrm>
          <a:prstGeom prst="rect">
            <a:avLst/>
          </a:prstGeom>
          <a:noFill/>
          <a:ln>
            <a:noFill/>
          </a:ln>
          <a:effectLst/>
        </p:spPr>
      </p:pic>
      <p:pic>
        <p:nvPicPr>
          <p:cNvPr id="2" name="Art band">
            <a:extLst>
              <a:ext uri="{FF2B5EF4-FFF2-40B4-BE49-F238E27FC236}">
                <a16:creationId xmlns:a16="http://schemas.microsoft.com/office/drawing/2014/main" id="{5D899CB9-4483-245F-5995-23952E6D78EB}"/>
              </a:ext>
            </a:extLst>
          </p:cNvPr>
          <p:cNvPicPr>
            <a:picLocks/>
          </p:cNvPicPr>
          <p:nvPr userDrawn="1"/>
        </p:nvPicPr>
        <p:blipFill>
          <a:blip r:embed="rId3">
            <a:alphaModFix amt="50000"/>
            <a:extLst>
              <a:ext uri="{28A0092B-C50C-407E-A947-70E740481C1C}">
                <a14:useLocalDpi xmlns:a14="http://schemas.microsoft.com/office/drawing/2010/main"/>
              </a:ext>
            </a:extLst>
          </a:blip>
          <a:stretch>
            <a:fillRect/>
          </a:stretch>
        </p:blipFill>
        <p:spPr>
          <a:xfrm flipH="1">
            <a:off x="13528" y="709762"/>
            <a:ext cx="9162286" cy="3739896"/>
          </a:xfrm>
          <a:prstGeom prst="rect">
            <a:avLst/>
          </a:prstGeom>
        </p:spPr>
      </p:pic>
      <p:sp>
        <p:nvSpPr>
          <p:cNvPr id="273" name="Date"/>
          <p:cNvSpPr>
            <a:spLocks noGrp="1"/>
          </p:cNvSpPr>
          <p:nvPr>
            <p:ph type="body" sz="quarter" idx="14" hasCustomPrompt="1"/>
          </p:nvPr>
        </p:nvSpPr>
        <p:spPr>
          <a:xfrm>
            <a:off x="456507" y="4017750"/>
            <a:ext cx="7115526" cy="219455"/>
          </a:xfrm>
          <a:prstGeom prst="rect">
            <a:avLst/>
          </a:prstGeom>
        </p:spPr>
        <p:txBody>
          <a:bodyPr anchor="ctr">
            <a:noAutofit/>
          </a:bodyPr>
          <a:lstStyle>
            <a:lvl1pPr marL="0" indent="0" algn="l">
              <a:lnSpc>
                <a:spcPts val="1200"/>
              </a:lnSpc>
              <a:buNone/>
              <a:defRPr sz="1050" b="0" baseline="0">
                <a:solidFill>
                  <a:srgbClr val="6FC5FF"/>
                </a:solidFill>
                <a:latin typeface="Arial"/>
              </a:defRPr>
            </a:lvl1pPr>
          </a:lstStyle>
          <a:p>
            <a:pPr lvl="0"/>
            <a:r>
              <a:rPr lang="en-US" dirty="0"/>
              <a:t>Click and Add Last Updated Info</a:t>
            </a:r>
          </a:p>
        </p:txBody>
      </p:sp>
      <p:sp>
        <p:nvSpPr>
          <p:cNvPr id="33" name="Text Placeholder 15">
            <a:extLst>
              <a:ext uri="{FF2B5EF4-FFF2-40B4-BE49-F238E27FC236}">
                <a16:creationId xmlns:a16="http://schemas.microsoft.com/office/drawing/2014/main" id="{DE11159E-F35E-AD4D-B16A-15ECC19E36AA}"/>
              </a:ext>
            </a:extLst>
          </p:cNvPr>
          <p:cNvSpPr>
            <a:spLocks noGrp="1"/>
          </p:cNvSpPr>
          <p:nvPr>
            <p:ph type="body" sz="quarter" idx="18" hasCustomPrompt="1"/>
          </p:nvPr>
        </p:nvSpPr>
        <p:spPr>
          <a:xfrm>
            <a:off x="456507" y="2351569"/>
            <a:ext cx="8229600" cy="1554480"/>
          </a:xfrm>
          <a:prstGeom prst="rect">
            <a:avLst/>
          </a:prstGeom>
        </p:spPr>
        <p:txBody>
          <a:bodyPr lIns="91440" tIns="91440" rIns="91440" bIns="91440" anchor="ctr" anchorCtr="0">
            <a:noAutofit/>
          </a:bodyPr>
          <a:lstStyle>
            <a:lvl1pPr marL="0" indent="0" algn="l">
              <a:lnSpc>
                <a:spcPts val="2000"/>
              </a:lnSpc>
              <a:spcBef>
                <a:spcPts val="0"/>
              </a:spcBef>
              <a:spcAft>
                <a:spcPts val="0"/>
              </a:spcAft>
              <a:buNone/>
              <a:defRPr sz="1800" baseline="0">
                <a:solidFill>
                  <a:schemeClr val="bg1">
                    <a:lumMod val="95000"/>
                  </a:schemeClr>
                </a:solidFill>
                <a:latin typeface="Arial"/>
              </a:defRPr>
            </a:lvl1pPr>
            <a:lvl2pPr marL="0" indent="0" algn="l">
              <a:spcBef>
                <a:spcPts val="0"/>
              </a:spcBef>
              <a:buNone/>
              <a:defRPr sz="1350" i="1">
                <a:solidFill>
                  <a:schemeClr val="accent2"/>
                </a:solidFill>
                <a:latin typeface="Arial"/>
              </a:defRPr>
            </a:lvl2pPr>
            <a:lvl3pPr marL="0" indent="0" algn="l">
              <a:spcBef>
                <a:spcPts val="0"/>
              </a:spcBef>
              <a:buNone/>
              <a:defRPr sz="1200" i="1">
                <a:solidFill>
                  <a:schemeClr val="accent2"/>
                </a:solidFill>
                <a:latin typeface="Arial"/>
              </a:defRPr>
            </a:lvl3pPr>
            <a:lvl4pPr marL="471488" indent="0" algn="ctr">
              <a:buNone/>
              <a:defRPr/>
            </a:lvl4pPr>
            <a:lvl5pPr marL="602456" indent="0" algn="ctr">
              <a:buNone/>
              <a:defRPr/>
            </a:lvl5pPr>
          </a:lstStyle>
          <a:p>
            <a:pPr lvl="0"/>
            <a:r>
              <a:rPr lang="en-US" dirty="0"/>
              <a:t>Click and Add Speaker Info</a:t>
            </a:r>
          </a:p>
        </p:txBody>
      </p:sp>
      <p:sp>
        <p:nvSpPr>
          <p:cNvPr id="282" name="Title 1"/>
          <p:cNvSpPr>
            <a:spLocks noGrp="1"/>
          </p:cNvSpPr>
          <p:nvPr>
            <p:ph type="ctrTitle" hasCustomPrompt="1"/>
          </p:nvPr>
        </p:nvSpPr>
        <p:spPr>
          <a:xfrm>
            <a:off x="456507" y="931641"/>
            <a:ext cx="8229600" cy="1280160"/>
          </a:xfrm>
          <a:prstGeom prst="rect">
            <a:avLst/>
          </a:prstGeom>
        </p:spPr>
        <p:txBody>
          <a:bodyPr lIns="91440" anchor="ctr" anchorCtr="0">
            <a:normAutofit/>
          </a:bodyPr>
          <a:lstStyle>
            <a:lvl1pPr algn="l">
              <a:lnSpc>
                <a:spcPts val="3000"/>
              </a:lnSpc>
              <a:defRPr sz="2800" b="0">
                <a:solidFill>
                  <a:schemeClr val="bg1"/>
                </a:solidFill>
                <a:latin typeface="Arial" panose="020B0604020202020204" pitchFamily="34" charset="0"/>
                <a:cs typeface="Arial" panose="020B0604020202020204" pitchFamily="34" charset="0"/>
              </a:defRPr>
            </a:lvl1pPr>
          </a:lstStyle>
          <a:p>
            <a:r>
              <a:rPr lang="en-US" dirty="0"/>
              <a:t>Click and Add Title of Talk</a:t>
            </a:r>
          </a:p>
        </p:txBody>
      </p:sp>
      <p:cxnSp>
        <p:nvCxnSpPr>
          <p:cNvPr id="31" name="Straight Connector 30"/>
          <p:cNvCxnSpPr/>
          <p:nvPr userDrawn="1"/>
        </p:nvCxnSpPr>
        <p:spPr>
          <a:xfrm>
            <a:off x="-14989" y="4443589"/>
            <a:ext cx="9162862"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0933084C-3DF8-2AB3-4E20-DBC8AFDCAC7D}"/>
              </a:ext>
            </a:extLst>
          </p:cNvPr>
          <p:cNvPicPr>
            <a:picLocks noChangeAspect="1"/>
          </p:cNvPicPr>
          <p:nvPr userDrawn="1"/>
        </p:nvPicPr>
        <p:blipFill>
          <a:blip r:embed="rId4"/>
          <a:stretch>
            <a:fillRect/>
          </a:stretch>
        </p:blipFill>
        <p:spPr>
          <a:xfrm>
            <a:off x="509666" y="220641"/>
            <a:ext cx="3815650" cy="333433"/>
          </a:xfrm>
          <a:prstGeom prst="rect">
            <a:avLst/>
          </a:prstGeom>
        </p:spPr>
      </p:pic>
      <p:cxnSp>
        <p:nvCxnSpPr>
          <p:cNvPr id="30" name="Straight Connector 29"/>
          <p:cNvCxnSpPr/>
          <p:nvPr userDrawn="1"/>
        </p:nvCxnSpPr>
        <p:spPr>
          <a:xfrm>
            <a:off x="-14989" y="693842"/>
            <a:ext cx="9162862"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1869889"/>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gure + Text ">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557" y="-7557"/>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4607983" y="1135604"/>
            <a:ext cx="4244975"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65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p:txBody>
      </p:sp>
      <p:sp>
        <p:nvSpPr>
          <p:cNvPr id="3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cxnSp>
        <p:nvCxnSpPr>
          <p:cNvPr id="58" name="Straight Connector 57">
            <a:extLst>
              <a:ext uri="{FF2B5EF4-FFF2-40B4-BE49-F238E27FC236}">
                <a16:creationId xmlns:a16="http://schemas.microsoft.com/office/drawing/2014/main" id="{92563A08-5D7F-254B-89A7-CE76C5F8AD1B}"/>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2D30BBE9-5AB2-8B3E-8920-B05DCDD370A7}"/>
              </a:ext>
            </a:extLst>
          </p:cNvPr>
          <p:cNvPicPr>
            <a:picLocks noChangeAspect="1"/>
          </p:cNvPicPr>
          <p:nvPr userDrawn="1"/>
        </p:nvPicPr>
        <p:blipFill>
          <a:blip r:embed="rId3"/>
          <a:stretch>
            <a:fillRect/>
          </a:stretch>
        </p:blipFill>
        <p:spPr>
          <a:xfrm>
            <a:off x="7914446" y="4812534"/>
            <a:ext cx="1229554" cy="271160"/>
          </a:xfrm>
          <a:prstGeom prst="rect">
            <a:avLst/>
          </a:prstGeom>
        </p:spPr>
      </p:pic>
    </p:spTree>
    <p:extLst>
      <p:ext uri="{BB962C8B-B14F-4D97-AF65-F5344CB8AC3E}">
        <p14:creationId xmlns:p14="http://schemas.microsoft.com/office/powerpoint/2010/main" val="378143918"/>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udy_Slid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557" y="-7557"/>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2" name="Content Placeholder 3">
            <a:extLst>
              <a:ext uri="{FF2B5EF4-FFF2-40B4-BE49-F238E27FC236}">
                <a16:creationId xmlns:a16="http://schemas.microsoft.com/office/drawing/2014/main" id="{8E5E1F83-D67F-F14A-9245-05135CB11DAC}"/>
              </a:ext>
            </a:extLst>
          </p:cNvPr>
          <p:cNvSpPr>
            <a:spLocks noGrp="1"/>
          </p:cNvSpPr>
          <p:nvPr>
            <p:ph sz="half" idx="2" hasCustomPrompt="1"/>
          </p:nvPr>
        </p:nvSpPr>
        <p:spPr>
          <a:xfrm>
            <a:off x="323850" y="1184225"/>
            <a:ext cx="4720339" cy="3409424"/>
          </a:xfrm>
          <a:prstGeom prst="rect">
            <a:avLst/>
          </a:prstGeom>
          <a:solidFill>
            <a:schemeClr val="bg1">
              <a:lumMod val="95000"/>
            </a:schemeClr>
          </a:solidFill>
        </p:spPr>
        <p:txBody>
          <a:bodyPr anchor="t" anchorCtr="0">
            <a:normAutofit/>
          </a:bodyPr>
          <a:lstStyle>
            <a:lvl1pPr marL="205740" marR="0" indent="-171450" algn="l" defTabSz="685800" rtl="0" eaLnBrk="1" fontAlgn="auto" latinLnBrk="0" hangingPunct="1">
              <a:lnSpc>
                <a:spcPts val="1800"/>
              </a:lnSpc>
              <a:spcBef>
                <a:spcPts val="1800"/>
              </a:spcBef>
              <a:spcAft>
                <a:spcPts val="0"/>
              </a:spcAft>
              <a:buClr>
                <a:srgbClr val="0070C0"/>
              </a:buClr>
              <a:buSzPct val="110000"/>
              <a:buFont typeface="Arial"/>
              <a:buChar char="•"/>
              <a:tabLst/>
              <a:defRPr sz="1600" baseline="0">
                <a:solidFill>
                  <a:srgbClr val="000000"/>
                </a:solidFill>
                <a:latin typeface="Arial" panose="020B0604020202020204" pitchFamily="34" charset="0"/>
                <a:cs typeface="Arial" panose="020B0604020202020204" pitchFamily="34" charset="0"/>
              </a:defRPr>
            </a:lvl1pPr>
            <a:lvl2pPr marL="371475" marR="0" indent="-171450" algn="l" defTabSz="685800" rtl="0" eaLnBrk="1" fontAlgn="auto" latinLnBrk="0" hangingPunct="1">
              <a:lnSpc>
                <a:spcPts val="1800"/>
              </a:lnSpc>
              <a:spcBef>
                <a:spcPts val="600"/>
              </a:spcBef>
              <a:spcAft>
                <a:spcPts val="0"/>
              </a:spcAft>
              <a:buClr>
                <a:srgbClr val="0070C0"/>
              </a:buClr>
              <a:buSzPct val="100000"/>
              <a:buFont typeface="Lucida Grande"/>
              <a:buChar char="-"/>
              <a:tabLst/>
              <a:defRPr sz="16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a:p>
            <a:pPr lvl="0"/>
            <a:endParaRPr lang="en-US" dirty="0"/>
          </a:p>
        </p:txBody>
      </p:sp>
      <p:pic>
        <p:nvPicPr>
          <p:cNvPr id="4" name="Picture 3">
            <a:extLst>
              <a:ext uri="{FF2B5EF4-FFF2-40B4-BE49-F238E27FC236}">
                <a16:creationId xmlns:a16="http://schemas.microsoft.com/office/drawing/2014/main" id="{3F03BB85-ED6B-AC99-A390-5A9AD4F47E4C}"/>
              </a:ext>
            </a:extLst>
          </p:cNvPr>
          <p:cNvPicPr>
            <a:picLocks noChangeAspect="1"/>
          </p:cNvPicPr>
          <p:nvPr userDrawn="1"/>
        </p:nvPicPr>
        <p:blipFill>
          <a:blip r:embed="rId3"/>
          <a:stretch>
            <a:fillRect/>
          </a:stretch>
        </p:blipFill>
        <p:spPr>
          <a:xfrm>
            <a:off x="7914446" y="4812534"/>
            <a:ext cx="1229554" cy="271160"/>
          </a:xfrm>
          <a:prstGeom prst="rect">
            <a:avLst/>
          </a:prstGeom>
        </p:spPr>
      </p:pic>
    </p:spTree>
    <p:extLst>
      <p:ext uri="{BB962C8B-B14F-4D97-AF65-F5344CB8AC3E}">
        <p14:creationId xmlns:p14="http://schemas.microsoft.com/office/powerpoint/2010/main" val="277635364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7496" y="3779456"/>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8772" y="-7557"/>
            <a:ext cx="9162289" cy="1374344"/>
          </a:xfrm>
          <a:prstGeom prst="rect">
            <a:avLst/>
          </a:prstGeom>
        </p:spPr>
      </p:pic>
      <p:cxnSp>
        <p:nvCxnSpPr>
          <p:cNvPr id="9" name="Straight Connector 8"/>
          <p:cNvCxnSpPr/>
          <p:nvPr/>
        </p:nvCxnSpPr>
        <p:spPr>
          <a:xfrm>
            <a:off x="-9345" y="137581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345" y="3778214"/>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2" name="Title 1">
            <a:extLst>
              <a:ext uri="{FF2B5EF4-FFF2-40B4-BE49-F238E27FC236}">
                <a16:creationId xmlns:a16="http://schemas.microsoft.com/office/drawing/2014/main" id="{11E5BFF4-B9AA-1C49-924A-3D81579F6BCD}"/>
              </a:ext>
            </a:extLst>
          </p:cNvPr>
          <p:cNvSpPr>
            <a:spLocks noGrp="1"/>
          </p:cNvSpPr>
          <p:nvPr>
            <p:ph type="title" hasCustomPrompt="1"/>
          </p:nvPr>
        </p:nvSpPr>
        <p:spPr>
          <a:xfrm>
            <a:off x="452333" y="2141759"/>
            <a:ext cx="8223499" cy="853250"/>
          </a:xfrm>
          <a:prstGeom prst="rect">
            <a:avLst/>
          </a:prstGeom>
        </p:spPr>
        <p:txBody>
          <a:bodyPr lIns="91440" tIns="45720" rIns="91440" bIns="45720" anchor="ctr">
            <a:normAutofit/>
          </a:bodyPr>
          <a:lstStyle>
            <a:lvl1pPr algn="ctr">
              <a:defRPr sz="2400" b="1" cap="none">
                <a:solidFill>
                  <a:srgbClr val="003A78"/>
                </a:solidFill>
                <a:latin typeface="Arial" panose="020B0604020202020204" pitchFamily="34" charset="0"/>
                <a:cs typeface="Arial" panose="020B0604020202020204" pitchFamily="34" charset="0"/>
              </a:defRPr>
            </a:lvl1pPr>
          </a:lstStyle>
          <a:p>
            <a:r>
              <a:rPr lang="en-US" dirty="0"/>
              <a:t>Click To Edit Section Title</a:t>
            </a:r>
          </a:p>
        </p:txBody>
      </p:sp>
    </p:spTree>
    <p:extLst>
      <p:ext uri="{BB962C8B-B14F-4D97-AF65-F5344CB8AC3E}">
        <p14:creationId xmlns:p14="http://schemas.microsoft.com/office/powerpoint/2010/main" val="4096339042"/>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_Blu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0823" y="3800497"/>
            <a:ext cx="9171432" cy="1368046"/>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8233" y="-10274"/>
            <a:ext cx="9171432" cy="1375715"/>
          </a:xfrm>
          <a:prstGeom prst="rect">
            <a:avLst/>
          </a:prstGeom>
        </p:spPr>
      </p:pic>
      <p:cxnSp>
        <p:nvCxnSpPr>
          <p:cNvPr id="14" name="Straight Connector 13"/>
          <p:cNvCxnSpPr/>
          <p:nvPr/>
        </p:nvCxnSpPr>
        <p:spPr>
          <a:xfrm>
            <a:off x="-5643" y="1375816"/>
            <a:ext cx="9153144"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516" y="3793599"/>
            <a:ext cx="9153144"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11" name="Title 4">
            <a:extLst>
              <a:ext uri="{FF2B5EF4-FFF2-40B4-BE49-F238E27FC236}">
                <a16:creationId xmlns:a16="http://schemas.microsoft.com/office/drawing/2014/main" id="{0337FAAB-7324-A445-8B9B-43EB1A6CE6DE}"/>
              </a:ext>
            </a:extLst>
          </p:cNvPr>
          <p:cNvSpPr txBox="1">
            <a:spLocks/>
          </p:cNvSpPr>
          <p:nvPr userDrawn="1"/>
        </p:nvSpPr>
        <p:spPr>
          <a:xfrm>
            <a:off x="1" y="2077916"/>
            <a:ext cx="9143999" cy="971550"/>
          </a:xfrm>
          <a:prstGeom prst="rect">
            <a:avLst/>
          </a:prstGeom>
          <a:solidFill>
            <a:srgbClr val="0070C0">
              <a:alpha val="15000"/>
            </a:srgbClr>
          </a:solidFill>
        </p:spPr>
        <p:txBody>
          <a:bodyPr tIns="0" anchor="ctr">
            <a:normAutofit/>
          </a:bodyPr>
          <a:lstStyle/>
          <a:p>
            <a:pPr marL="0" marR="0" lvl="0" indent="0" algn="ctr" defTabSz="685800" rtl="0" eaLnBrk="1" fontAlgn="auto" latinLnBrk="0" hangingPunct="1">
              <a:lnSpc>
                <a:spcPts val="28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tx2"/>
              </a:solidFill>
              <a:effectLst/>
              <a:uLnTx/>
              <a:uFillTx/>
              <a:latin typeface="+mj-lt"/>
              <a:ea typeface="+mj-ea"/>
              <a:cs typeface="+mj-cs"/>
            </a:endParaRPr>
          </a:p>
        </p:txBody>
      </p:sp>
      <p:sp>
        <p:nvSpPr>
          <p:cNvPr id="13" name="Title 1">
            <a:extLst>
              <a:ext uri="{FF2B5EF4-FFF2-40B4-BE49-F238E27FC236}">
                <a16:creationId xmlns:a16="http://schemas.microsoft.com/office/drawing/2014/main" id="{A7E5160C-85AC-7248-84C1-AB4B33AAEE8B}"/>
              </a:ext>
            </a:extLst>
          </p:cNvPr>
          <p:cNvSpPr>
            <a:spLocks noGrp="1"/>
          </p:cNvSpPr>
          <p:nvPr>
            <p:ph type="title" hasCustomPrompt="1"/>
          </p:nvPr>
        </p:nvSpPr>
        <p:spPr>
          <a:xfrm>
            <a:off x="459306" y="2078649"/>
            <a:ext cx="8229568" cy="956120"/>
          </a:xfrm>
          <a:prstGeom prst="rect">
            <a:avLst/>
          </a:prstGeom>
        </p:spPr>
        <p:txBody>
          <a:bodyPr tIns="0" anchor="ctr">
            <a:normAutofit/>
          </a:bodyPr>
          <a:lstStyle>
            <a:lvl1pPr algn="ctr">
              <a:lnSpc>
                <a:spcPts val="3600"/>
              </a:lnSpc>
              <a:defRPr sz="2400" b="1" cap="none">
                <a:solidFill>
                  <a:schemeClr val="tx2"/>
                </a:solidFill>
                <a:latin typeface="Arial" panose="020B0604020202020204" pitchFamily="34" charset="0"/>
                <a:cs typeface="Arial" panose="020B0604020202020204" pitchFamily="34" charset="0"/>
              </a:defRPr>
            </a:lvl1pPr>
          </a:lstStyle>
          <a:p>
            <a:r>
              <a:rPr lang="en-US" dirty="0"/>
              <a:t>Click To Edit Section Title</a:t>
            </a:r>
          </a:p>
        </p:txBody>
      </p:sp>
      <p:pic>
        <p:nvPicPr>
          <p:cNvPr id="3" name="Picture 2">
            <a:extLst>
              <a:ext uri="{FF2B5EF4-FFF2-40B4-BE49-F238E27FC236}">
                <a16:creationId xmlns:a16="http://schemas.microsoft.com/office/drawing/2014/main" id="{93E19830-FCD7-0947-6E82-10B9115B19E3}"/>
              </a:ext>
            </a:extLst>
          </p:cNvPr>
          <p:cNvPicPr>
            <a:picLocks noChangeAspect="1"/>
          </p:cNvPicPr>
          <p:nvPr userDrawn="1"/>
        </p:nvPicPr>
        <p:blipFill>
          <a:blip r:embed="rId3"/>
          <a:stretch>
            <a:fillRect/>
          </a:stretch>
        </p:blipFill>
        <p:spPr>
          <a:xfrm>
            <a:off x="7729450" y="4748638"/>
            <a:ext cx="1414550" cy="311958"/>
          </a:xfrm>
          <a:prstGeom prst="rect">
            <a:avLst/>
          </a:prstGeom>
        </p:spPr>
      </p:pic>
    </p:spTree>
    <p:extLst>
      <p:ext uri="{BB962C8B-B14F-4D97-AF65-F5344CB8AC3E}">
        <p14:creationId xmlns:p14="http://schemas.microsoft.com/office/powerpoint/2010/main" val="4290517799"/>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_Thick_Blu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7558" y="3779456"/>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558" y="-7558"/>
            <a:ext cx="9162289" cy="1374344"/>
          </a:xfrm>
          <a:prstGeom prst="rect">
            <a:avLst/>
          </a:prstGeom>
        </p:spPr>
      </p:pic>
      <p:sp>
        <p:nvSpPr>
          <p:cNvPr id="10" name="Rectangle 9"/>
          <p:cNvSpPr/>
          <p:nvPr userDrawn="1"/>
        </p:nvSpPr>
        <p:spPr>
          <a:xfrm>
            <a:off x="-8433" y="1364044"/>
            <a:ext cx="9162288" cy="278891"/>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sp>
        <p:nvSpPr>
          <p:cNvPr id="11" name="Rectangle 10"/>
          <p:cNvSpPr/>
          <p:nvPr userDrawn="1"/>
        </p:nvSpPr>
        <p:spPr>
          <a:xfrm>
            <a:off x="-8433" y="3499324"/>
            <a:ext cx="9162288" cy="278891"/>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sp>
        <p:nvSpPr>
          <p:cNvPr id="12" name="Title 1">
            <a:extLst>
              <a:ext uri="{FF2B5EF4-FFF2-40B4-BE49-F238E27FC236}">
                <a16:creationId xmlns:a16="http://schemas.microsoft.com/office/drawing/2014/main" id="{D924EF78-34F7-6D46-B816-91F0D3BB5989}"/>
              </a:ext>
            </a:extLst>
          </p:cNvPr>
          <p:cNvSpPr>
            <a:spLocks noGrp="1"/>
          </p:cNvSpPr>
          <p:nvPr>
            <p:ph type="title" hasCustomPrompt="1"/>
          </p:nvPr>
        </p:nvSpPr>
        <p:spPr>
          <a:xfrm>
            <a:off x="452333" y="2146855"/>
            <a:ext cx="8223499" cy="853250"/>
          </a:xfrm>
          <a:prstGeom prst="rect">
            <a:avLst/>
          </a:prstGeom>
        </p:spPr>
        <p:txBody>
          <a:bodyPr lIns="91440" tIns="45720" rIns="91440" bIns="45720" anchor="ctr">
            <a:normAutofit/>
          </a:bodyPr>
          <a:lstStyle>
            <a:lvl1pPr algn="ctr">
              <a:defRPr sz="2400" b="1" cap="none">
                <a:solidFill>
                  <a:srgbClr val="003A78"/>
                </a:solidFill>
                <a:latin typeface="Arial" panose="020B0604020202020204" pitchFamily="34" charset="0"/>
                <a:cs typeface="Arial" panose="020B0604020202020204" pitchFamily="34" charset="0"/>
              </a:defRPr>
            </a:lvl1pPr>
          </a:lstStyle>
          <a:p>
            <a:r>
              <a:rPr lang="en-US" dirty="0"/>
              <a:t>Click To Edit Section Title</a:t>
            </a:r>
          </a:p>
        </p:txBody>
      </p:sp>
      <p:pic>
        <p:nvPicPr>
          <p:cNvPr id="2" name="Picture 1">
            <a:extLst>
              <a:ext uri="{FF2B5EF4-FFF2-40B4-BE49-F238E27FC236}">
                <a16:creationId xmlns:a16="http://schemas.microsoft.com/office/drawing/2014/main" id="{9688C065-97BD-1A8F-5C55-C6546E0AC443}"/>
              </a:ext>
            </a:extLst>
          </p:cNvPr>
          <p:cNvPicPr>
            <a:picLocks noChangeAspect="1"/>
          </p:cNvPicPr>
          <p:nvPr userDrawn="1"/>
        </p:nvPicPr>
        <p:blipFill>
          <a:blip r:embed="rId3"/>
          <a:stretch>
            <a:fillRect/>
          </a:stretch>
        </p:blipFill>
        <p:spPr>
          <a:xfrm>
            <a:off x="7729450" y="4748638"/>
            <a:ext cx="1414550" cy="311958"/>
          </a:xfrm>
          <a:prstGeom prst="rect">
            <a:avLst/>
          </a:prstGeom>
        </p:spPr>
      </p:pic>
    </p:spTree>
    <p:extLst>
      <p:ext uri="{BB962C8B-B14F-4D97-AF65-F5344CB8AC3E}">
        <p14:creationId xmlns:p14="http://schemas.microsoft.com/office/powerpoint/2010/main" val="191244808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_Thick_Blu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7558" y="3779456"/>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558" y="-7558"/>
            <a:ext cx="9162289" cy="1374344"/>
          </a:xfrm>
          <a:prstGeom prst="rect">
            <a:avLst/>
          </a:prstGeom>
        </p:spPr>
      </p:pic>
      <p:sp>
        <p:nvSpPr>
          <p:cNvPr id="10" name="Rectangle 9"/>
          <p:cNvSpPr/>
          <p:nvPr userDrawn="1"/>
        </p:nvSpPr>
        <p:spPr>
          <a:xfrm>
            <a:off x="-8433" y="1364044"/>
            <a:ext cx="9162288" cy="278891"/>
          </a:xfrm>
          <a:prstGeom prst="rect">
            <a:avLst/>
          </a:prstGeom>
          <a:solidFill>
            <a:srgbClr val="C29113"/>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sp>
        <p:nvSpPr>
          <p:cNvPr id="11" name="Rectangle 10"/>
          <p:cNvSpPr/>
          <p:nvPr userDrawn="1"/>
        </p:nvSpPr>
        <p:spPr>
          <a:xfrm>
            <a:off x="-8433" y="3499324"/>
            <a:ext cx="9162288" cy="278891"/>
          </a:xfrm>
          <a:prstGeom prst="rect">
            <a:avLst/>
          </a:prstGeom>
          <a:solidFill>
            <a:srgbClr val="C29113"/>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sp>
        <p:nvSpPr>
          <p:cNvPr id="12" name="Title 1">
            <a:extLst>
              <a:ext uri="{FF2B5EF4-FFF2-40B4-BE49-F238E27FC236}">
                <a16:creationId xmlns:a16="http://schemas.microsoft.com/office/drawing/2014/main" id="{D924EF78-34F7-6D46-B816-91F0D3BB5989}"/>
              </a:ext>
            </a:extLst>
          </p:cNvPr>
          <p:cNvSpPr>
            <a:spLocks noGrp="1"/>
          </p:cNvSpPr>
          <p:nvPr>
            <p:ph type="title" hasCustomPrompt="1"/>
          </p:nvPr>
        </p:nvSpPr>
        <p:spPr>
          <a:xfrm>
            <a:off x="452333" y="2146855"/>
            <a:ext cx="8223499" cy="853250"/>
          </a:xfrm>
          <a:prstGeom prst="rect">
            <a:avLst/>
          </a:prstGeom>
        </p:spPr>
        <p:txBody>
          <a:bodyPr lIns="91440" tIns="45720" rIns="91440" bIns="45720" anchor="ctr">
            <a:normAutofit/>
          </a:bodyPr>
          <a:lstStyle>
            <a:lvl1pPr algn="ctr">
              <a:defRPr sz="2400" b="1" cap="none">
                <a:solidFill>
                  <a:srgbClr val="003A78"/>
                </a:solidFill>
                <a:latin typeface="Arial" panose="020B0604020202020204" pitchFamily="34" charset="0"/>
                <a:cs typeface="Arial" panose="020B0604020202020204" pitchFamily="34" charset="0"/>
              </a:defRPr>
            </a:lvl1pPr>
          </a:lstStyle>
          <a:p>
            <a:r>
              <a:rPr lang="en-US" dirty="0"/>
              <a:t>Click To Edit Section Title</a:t>
            </a:r>
          </a:p>
        </p:txBody>
      </p:sp>
      <p:pic>
        <p:nvPicPr>
          <p:cNvPr id="2" name="Picture 1">
            <a:extLst>
              <a:ext uri="{FF2B5EF4-FFF2-40B4-BE49-F238E27FC236}">
                <a16:creationId xmlns:a16="http://schemas.microsoft.com/office/drawing/2014/main" id="{9688C065-97BD-1A8F-5C55-C6546E0AC443}"/>
              </a:ext>
            </a:extLst>
          </p:cNvPr>
          <p:cNvPicPr>
            <a:picLocks noChangeAspect="1"/>
          </p:cNvPicPr>
          <p:nvPr userDrawn="1"/>
        </p:nvPicPr>
        <p:blipFill>
          <a:blip r:embed="rId3"/>
          <a:stretch>
            <a:fillRect/>
          </a:stretch>
        </p:blipFill>
        <p:spPr>
          <a:xfrm>
            <a:off x="7729450" y="4748638"/>
            <a:ext cx="1414550" cy="311958"/>
          </a:xfrm>
          <a:prstGeom prst="rect">
            <a:avLst/>
          </a:prstGeom>
        </p:spPr>
      </p:pic>
    </p:spTree>
    <p:extLst>
      <p:ext uri="{BB962C8B-B14F-4D97-AF65-F5344CB8AC3E}">
        <p14:creationId xmlns:p14="http://schemas.microsoft.com/office/powerpoint/2010/main" val="1190895415"/>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igures-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DE3BB8-71A2-3C40-AAE9-17A142B71D44}"/>
              </a:ext>
            </a:extLst>
          </p:cNvPr>
          <p:cNvSpPr/>
          <p:nvPr userDrawn="1"/>
        </p:nvSpPr>
        <p:spPr>
          <a:xfrm>
            <a:off x="-7557" y="925693"/>
            <a:ext cx="9162288" cy="4224528"/>
          </a:xfrm>
          <a:prstGeom prst="rect">
            <a:avLst/>
          </a:prstGeom>
          <a:gradFill>
            <a:gsLst>
              <a:gs pos="0">
                <a:srgbClr val="003860"/>
              </a:gs>
              <a:gs pos="100000">
                <a:srgbClr val="005EA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558" y="-7557"/>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Graph/Image/Table/Blue: click to add title</a:t>
            </a:r>
          </a:p>
        </p:txBody>
      </p:sp>
      <p:sp>
        <p:nvSpPr>
          <p:cNvPr id="11"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chemeClr val="bg1"/>
                </a:solidFill>
                <a:latin typeface="Arial"/>
                <a:cs typeface="Arial"/>
              </a:defRPr>
            </a:lvl1pPr>
          </a:lstStyle>
          <a:p>
            <a:pPr lvl="0"/>
            <a:r>
              <a:rPr lang="en-US" dirty="0"/>
              <a:t>Click to Add Source</a:t>
            </a:r>
          </a:p>
        </p:txBody>
      </p:sp>
      <p:cxnSp>
        <p:nvCxnSpPr>
          <p:cNvPr id="14" name="Straight Connector 13">
            <a:extLst>
              <a:ext uri="{FF2B5EF4-FFF2-40B4-BE49-F238E27FC236}">
                <a16:creationId xmlns:a16="http://schemas.microsoft.com/office/drawing/2014/main" id="{81D5ED23-FFA0-C948-9A90-9A5A636E47F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5A02E1C6-3249-42D9-696D-70AE591DA7E4}"/>
              </a:ext>
            </a:extLst>
          </p:cNvPr>
          <p:cNvPicPr>
            <a:picLocks noChangeAspect="1"/>
          </p:cNvPicPr>
          <p:nvPr userDrawn="1"/>
        </p:nvPicPr>
        <p:blipFill>
          <a:blip r:embed="rId3"/>
          <a:stretch>
            <a:fillRect/>
          </a:stretch>
        </p:blipFill>
        <p:spPr>
          <a:xfrm>
            <a:off x="7729450" y="4748638"/>
            <a:ext cx="1414550" cy="311958"/>
          </a:xfrm>
          <a:prstGeom prst="rect">
            <a:avLst/>
          </a:prstGeom>
        </p:spPr>
      </p:pic>
    </p:spTree>
    <p:extLst>
      <p:ext uri="{BB962C8B-B14F-4D97-AF65-F5344CB8AC3E}">
        <p14:creationId xmlns:p14="http://schemas.microsoft.com/office/powerpoint/2010/main" val="2706548074"/>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igures-Black">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558" y="-7557"/>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Graph/Image/Table/Blue: click to add title</a:t>
            </a:r>
          </a:p>
        </p:txBody>
      </p:sp>
      <p:sp>
        <p:nvSpPr>
          <p:cNvPr id="66" name="Rectangle 65"/>
          <p:cNvSpPr/>
          <p:nvPr/>
        </p:nvSpPr>
        <p:spPr>
          <a:xfrm>
            <a:off x="-15052" y="914399"/>
            <a:ext cx="9162288" cy="425196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chemeClr val="bg1"/>
                </a:solidFill>
                <a:latin typeface="Arial"/>
                <a:cs typeface="Arial"/>
              </a:defRPr>
            </a:lvl1pPr>
          </a:lstStyle>
          <a:p>
            <a:pPr lvl="0"/>
            <a:r>
              <a:rPr lang="en-US" dirty="0"/>
              <a:t>Click to Add Source</a:t>
            </a:r>
          </a:p>
        </p:txBody>
      </p:sp>
      <p:cxnSp>
        <p:nvCxnSpPr>
          <p:cNvPr id="12" name="Straight Connector 11">
            <a:extLst>
              <a:ext uri="{FF2B5EF4-FFF2-40B4-BE49-F238E27FC236}">
                <a16:creationId xmlns:a16="http://schemas.microsoft.com/office/drawing/2014/main" id="{C163A70B-7482-9F46-9D97-89D7085688F2}"/>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EEC6124E-72F5-2F61-4DDB-16428DC6759A}"/>
              </a:ext>
            </a:extLst>
          </p:cNvPr>
          <p:cNvPicPr>
            <a:picLocks noChangeAspect="1"/>
          </p:cNvPicPr>
          <p:nvPr userDrawn="1"/>
        </p:nvPicPr>
        <p:blipFill>
          <a:blip r:embed="rId3"/>
          <a:stretch>
            <a:fillRect/>
          </a:stretch>
        </p:blipFill>
        <p:spPr>
          <a:xfrm>
            <a:off x="7729450" y="4748638"/>
            <a:ext cx="1414550" cy="311958"/>
          </a:xfrm>
          <a:prstGeom prst="rect">
            <a:avLst/>
          </a:prstGeom>
        </p:spPr>
      </p:pic>
    </p:spTree>
    <p:extLst>
      <p:ext uri="{BB962C8B-B14F-4D97-AF65-F5344CB8AC3E}">
        <p14:creationId xmlns:p14="http://schemas.microsoft.com/office/powerpoint/2010/main" val="1414152430"/>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en Blue_No_Title">
    <p:spTree>
      <p:nvGrpSpPr>
        <p:cNvPr id="1" name=""/>
        <p:cNvGrpSpPr/>
        <p:nvPr/>
      </p:nvGrpSpPr>
      <p:grpSpPr>
        <a:xfrm>
          <a:off x="0" y="0"/>
          <a:ext cx="0" cy="0"/>
          <a:chOff x="0" y="0"/>
          <a:chExt cx="0" cy="0"/>
        </a:xfrm>
      </p:grpSpPr>
      <p:pic>
        <p:nvPicPr>
          <p:cNvPr id="12" name="Picture 11" descr="Blue_Background.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1164" y="-7555"/>
            <a:ext cx="9171432" cy="5160516"/>
          </a:xfrm>
          <a:prstGeom prst="rect">
            <a:avLst/>
          </a:prstGeom>
        </p:spPr>
      </p:pic>
      <p:pic>
        <p:nvPicPr>
          <p:cNvPr id="2" name="Picture 1">
            <a:extLst>
              <a:ext uri="{FF2B5EF4-FFF2-40B4-BE49-F238E27FC236}">
                <a16:creationId xmlns:a16="http://schemas.microsoft.com/office/drawing/2014/main" id="{AEB34747-7211-0183-EFB5-C1BF3F5883E9}"/>
              </a:ext>
            </a:extLst>
          </p:cNvPr>
          <p:cNvPicPr>
            <a:picLocks noChangeAspect="1"/>
          </p:cNvPicPr>
          <p:nvPr userDrawn="1"/>
        </p:nvPicPr>
        <p:blipFill>
          <a:blip r:embed="rId3"/>
          <a:stretch>
            <a:fillRect/>
          </a:stretch>
        </p:blipFill>
        <p:spPr>
          <a:xfrm>
            <a:off x="7729450" y="4748638"/>
            <a:ext cx="1414550" cy="311958"/>
          </a:xfrm>
          <a:prstGeom prst="rect">
            <a:avLst/>
          </a:prstGeom>
        </p:spPr>
      </p:pic>
    </p:spTree>
    <p:extLst>
      <p:ext uri="{BB962C8B-B14F-4D97-AF65-F5344CB8AC3E}">
        <p14:creationId xmlns:p14="http://schemas.microsoft.com/office/powerpoint/2010/main" val="375961709"/>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IV_Life_Cyc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C8879-0F96-7A03-7351-50964327D7B1}"/>
              </a:ext>
            </a:extLst>
          </p:cNvPr>
          <p:cNvPicPr>
            <a:picLocks noChangeAspect="1"/>
          </p:cNvPicPr>
          <p:nvPr userDrawn="1"/>
        </p:nvPicPr>
        <p:blipFill>
          <a:blip r:embed="rId2"/>
          <a:stretch>
            <a:fillRect/>
          </a:stretch>
        </p:blipFill>
        <p:spPr>
          <a:xfrm>
            <a:off x="241937" y="938273"/>
            <a:ext cx="8682811" cy="3840480"/>
          </a:xfrm>
          <a:prstGeom prst="rect">
            <a:avLst/>
          </a:prstGeom>
        </p:spPr>
      </p:pic>
      <p:pic>
        <p:nvPicPr>
          <p:cNvPr id="10" name="Picture 9" descr="background.jpg"/>
          <p:cNvPicPr>
            <a:picLocks/>
          </p:cNvPicPr>
          <p:nvPr/>
        </p:nvPicPr>
        <p:blipFill>
          <a:blip r:embed="rId3"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r>
              <a:rPr lang="en-US" dirty="0"/>
              <a:t>Illustration: </a:t>
            </a:r>
            <a:r>
              <a:rPr lang="en-US" i="1" dirty="0"/>
              <a:t>Cognition Studio, Inc.</a:t>
            </a:r>
            <a:r>
              <a:rPr lang="en-US" dirty="0"/>
              <a:t> and David H. Spach, MD</a:t>
            </a:r>
          </a:p>
        </p:txBody>
      </p:sp>
      <p:sp>
        <p:nvSpPr>
          <p:cNvPr id="31" name="Rectangle 13">
            <a:extLst>
              <a:ext uri="{FF2B5EF4-FFF2-40B4-BE49-F238E27FC236}">
                <a16:creationId xmlns:a16="http://schemas.microsoft.com/office/drawing/2014/main" id="{FF222913-08CA-8449-89B1-647C43F8194D}"/>
              </a:ext>
            </a:extLst>
          </p:cNvPr>
          <p:cNvSpPr>
            <a:spLocks noChangeArrowheads="1"/>
          </p:cNvSpPr>
          <p:nvPr userDrawn="1"/>
        </p:nvSpPr>
        <p:spPr bwMode="auto">
          <a:xfrm>
            <a:off x="280402" y="4592626"/>
            <a:ext cx="661500" cy="173002"/>
          </a:xfrm>
          <a:prstGeom prst="rect">
            <a:avLst/>
          </a:prstGeom>
          <a:noFill/>
          <a:ln w="12700">
            <a:noFill/>
            <a:miter lim="800000"/>
            <a:headEnd/>
            <a:tailEnd/>
          </a:ln>
          <a:effectLst/>
        </p:spPr>
        <p:txBody>
          <a:bodyPr wrap="none" anchor="ctr">
            <a:prstTxWarp prst="textNoShape">
              <a:avLst/>
            </a:prstTxWarp>
          </a:bodyPr>
          <a:lstStyle/>
          <a:p>
            <a:pPr algn="ctr"/>
            <a:r>
              <a:rPr lang="en-US" sz="1200" dirty="0">
                <a:solidFill>
                  <a:schemeClr val="tx1">
                    <a:lumMod val="50000"/>
                    <a:lumOff val="50000"/>
                  </a:schemeClr>
                </a:solidFill>
                <a:latin typeface="Calibri" panose="020F0502020204030204" pitchFamily="34" charset="0"/>
                <a:cs typeface="Calibri" panose="020F0502020204030204" pitchFamily="34" charset="0"/>
              </a:rPr>
              <a:t>Host cell</a:t>
            </a:r>
          </a:p>
        </p:txBody>
      </p:sp>
      <p:sp>
        <p:nvSpPr>
          <p:cNvPr id="3" name="Rectangle 13">
            <a:extLst>
              <a:ext uri="{FF2B5EF4-FFF2-40B4-BE49-F238E27FC236}">
                <a16:creationId xmlns:a16="http://schemas.microsoft.com/office/drawing/2014/main" id="{87D4DAB2-8B0C-0C36-003F-B12A0B50B92F}"/>
              </a:ext>
            </a:extLst>
          </p:cNvPr>
          <p:cNvSpPr>
            <a:spLocks noChangeArrowheads="1"/>
          </p:cNvSpPr>
          <p:nvPr userDrawn="1"/>
        </p:nvSpPr>
        <p:spPr bwMode="auto">
          <a:xfrm>
            <a:off x="1187808" y="3835401"/>
            <a:ext cx="393342" cy="146050"/>
          </a:xfrm>
          <a:prstGeom prst="rect">
            <a:avLst/>
          </a:prstGeom>
          <a:gradFill>
            <a:gsLst>
              <a:gs pos="0">
                <a:srgbClr val="EDF2EF"/>
              </a:gs>
              <a:gs pos="100000">
                <a:srgbClr val="EEE8DE"/>
              </a:gs>
            </a:gsLst>
            <a:lin ang="0" scaled="0"/>
          </a:gradFill>
          <a:ln w="12700">
            <a:noFill/>
            <a:miter lim="800000"/>
            <a:headEnd/>
            <a:tailEnd/>
          </a:ln>
          <a:effectLst>
            <a:softEdge rad="38100"/>
          </a:effectLst>
        </p:spPr>
        <p:txBody>
          <a:bodyPr wrap="none" lIns="0" anchor="ctr">
            <a:prstTxWarp prst="textNoShape">
              <a:avLst/>
            </a:prstTxWarp>
          </a:bodyPr>
          <a:lstStyle/>
          <a:p>
            <a:pPr algn="ctr"/>
            <a:r>
              <a:rPr lang="en-US" sz="500" dirty="0">
                <a:solidFill>
                  <a:schemeClr val="tx1">
                    <a:lumMod val="50000"/>
                    <a:lumOff val="50000"/>
                  </a:schemeClr>
                </a:solidFill>
                <a:latin typeface="Corbel" panose="020B0503020204020204" pitchFamily="34" charset="0"/>
                <a:cs typeface="Calibri" panose="020F0502020204030204" pitchFamily="34" charset="0"/>
              </a:rPr>
              <a:t>HIV core</a:t>
            </a:r>
          </a:p>
        </p:txBody>
      </p:sp>
      <p:sp>
        <p:nvSpPr>
          <p:cNvPr id="5" name="Rectangle 13">
            <a:extLst>
              <a:ext uri="{FF2B5EF4-FFF2-40B4-BE49-F238E27FC236}">
                <a16:creationId xmlns:a16="http://schemas.microsoft.com/office/drawing/2014/main" id="{2D50F6EB-08BE-DCF5-F809-10B84A93BD54}"/>
              </a:ext>
            </a:extLst>
          </p:cNvPr>
          <p:cNvSpPr>
            <a:spLocks noChangeArrowheads="1"/>
          </p:cNvSpPr>
          <p:nvPr userDrawn="1"/>
        </p:nvSpPr>
        <p:spPr bwMode="auto">
          <a:xfrm>
            <a:off x="3473808" y="1254126"/>
            <a:ext cx="393342" cy="146050"/>
          </a:xfrm>
          <a:prstGeom prst="rect">
            <a:avLst/>
          </a:prstGeom>
          <a:solidFill>
            <a:srgbClr val="EEEFF0"/>
          </a:solidFill>
          <a:ln w="12700">
            <a:noFill/>
            <a:miter lim="800000"/>
            <a:headEnd/>
            <a:tailEnd/>
          </a:ln>
          <a:effectLst>
            <a:softEdge rad="38100"/>
          </a:effectLst>
        </p:spPr>
        <p:txBody>
          <a:bodyPr wrap="none" lIns="0" anchor="ctr">
            <a:prstTxWarp prst="textNoShape">
              <a:avLst/>
            </a:prstTxWarp>
          </a:bodyPr>
          <a:lstStyle/>
          <a:p>
            <a:pPr algn="ctr"/>
            <a:r>
              <a:rPr lang="en-US" sz="500" dirty="0">
                <a:solidFill>
                  <a:schemeClr val="tx1">
                    <a:lumMod val="50000"/>
                    <a:lumOff val="50000"/>
                  </a:schemeClr>
                </a:solidFill>
                <a:latin typeface="Corbel" panose="020B0503020204020204" pitchFamily="34" charset="0"/>
                <a:cs typeface="Calibri" panose="020F0502020204030204" pitchFamily="34" charset="0"/>
              </a:rPr>
              <a:t>HIV core</a:t>
            </a:r>
          </a:p>
        </p:txBody>
      </p:sp>
      <p:pic>
        <p:nvPicPr>
          <p:cNvPr id="6" name="Picture 5">
            <a:extLst>
              <a:ext uri="{FF2B5EF4-FFF2-40B4-BE49-F238E27FC236}">
                <a16:creationId xmlns:a16="http://schemas.microsoft.com/office/drawing/2014/main" id="{CC11778D-9C07-C554-4932-E539A391E766}"/>
              </a:ext>
            </a:extLst>
          </p:cNvPr>
          <p:cNvPicPr>
            <a:picLocks noChangeAspect="1"/>
          </p:cNvPicPr>
          <p:nvPr userDrawn="1"/>
        </p:nvPicPr>
        <p:blipFill>
          <a:blip r:embed="rId4"/>
          <a:stretch>
            <a:fillRect/>
          </a:stretch>
        </p:blipFill>
        <p:spPr>
          <a:xfrm>
            <a:off x="7914446" y="4812534"/>
            <a:ext cx="1229554" cy="271160"/>
          </a:xfrm>
          <a:prstGeom prst="rect">
            <a:avLst/>
          </a:prstGeom>
        </p:spPr>
      </p:pic>
    </p:spTree>
    <p:extLst>
      <p:ext uri="{BB962C8B-B14F-4D97-AF65-F5344CB8AC3E}">
        <p14:creationId xmlns:p14="http://schemas.microsoft.com/office/powerpoint/2010/main" val="295407545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sclos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09BA65-A34C-F344-8542-C4A4DC949BD8}"/>
              </a:ext>
            </a:extLst>
          </p:cNvPr>
          <p:cNvSpPr/>
          <p:nvPr userDrawn="1"/>
        </p:nvSpPr>
        <p:spPr>
          <a:xfrm>
            <a:off x="-7557" y="925693"/>
            <a:ext cx="9162288" cy="4224528"/>
          </a:xfrm>
          <a:prstGeom prst="rect">
            <a:avLst/>
          </a:prstGeom>
          <a:gradFill>
            <a:gsLst>
              <a:gs pos="0">
                <a:srgbClr val="003860"/>
              </a:gs>
              <a:gs pos="100000">
                <a:srgbClr val="005EA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558" y="-7557"/>
            <a:ext cx="9162288" cy="923544"/>
          </a:xfrm>
          <a:prstGeom prst="rect">
            <a:avLst/>
          </a:prstGeom>
        </p:spPr>
      </p:pic>
      <p:sp>
        <p:nvSpPr>
          <p:cNvPr id="57" name="Rectangle 56"/>
          <p:cNvSpPr/>
          <p:nvPr/>
        </p:nvSpPr>
        <p:spPr>
          <a:xfrm>
            <a:off x="323850" y="269271"/>
            <a:ext cx="8503918" cy="461665"/>
          </a:xfrm>
          <a:prstGeom prst="rect">
            <a:avLst/>
          </a:prstGeom>
        </p:spPr>
        <p:txBody>
          <a:bodyPr wrap="square" lIns="68580" anchor="ctr">
            <a:sp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Disclosures</a:t>
            </a:r>
          </a:p>
        </p:txBody>
      </p:sp>
      <p:sp>
        <p:nvSpPr>
          <p:cNvPr id="2" name="Title 1"/>
          <p:cNvSpPr>
            <a:spLocks noGrp="1"/>
          </p:cNvSpPr>
          <p:nvPr>
            <p:ph type="title" hasCustomPrompt="1"/>
          </p:nvPr>
        </p:nvSpPr>
        <p:spPr>
          <a:xfrm>
            <a:off x="323850" y="1266332"/>
            <a:ext cx="8515350" cy="2804922"/>
          </a:xfrm>
          <a:prstGeom prst="rect">
            <a:avLst/>
          </a:prstGeom>
        </p:spPr>
        <p:txBody>
          <a:bodyPr anchor="t" anchorCtr="0">
            <a:normAutofit/>
          </a:bodyPr>
          <a:lstStyle>
            <a:lvl1pPr algn="l">
              <a:defRPr sz="2000" baseline="0">
                <a:solidFill>
                  <a:schemeClr val="bg1"/>
                </a:solidFill>
                <a:latin typeface="Arial"/>
                <a:cs typeface="Arial"/>
              </a:defRPr>
            </a:lvl1pPr>
          </a:lstStyle>
          <a:p>
            <a:r>
              <a:rPr lang="en-US" dirty="0"/>
              <a:t>Type in Speaker name, disclosure information</a:t>
            </a:r>
          </a:p>
        </p:txBody>
      </p:sp>
      <p:cxnSp>
        <p:nvCxnSpPr>
          <p:cNvPr id="9" name="Straight Connector 8"/>
          <p:cNvCxnSpPr/>
          <p:nvPr/>
        </p:nvCxnSpPr>
        <p:spPr>
          <a:xfrm>
            <a:off x="-7556"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DD559A50-3856-F961-1112-68A1DF379860}"/>
              </a:ext>
            </a:extLst>
          </p:cNvPr>
          <p:cNvPicPr>
            <a:picLocks noChangeAspect="1"/>
          </p:cNvPicPr>
          <p:nvPr userDrawn="1"/>
        </p:nvPicPr>
        <p:blipFill>
          <a:blip r:embed="rId3"/>
          <a:stretch>
            <a:fillRect/>
          </a:stretch>
        </p:blipFill>
        <p:spPr>
          <a:xfrm>
            <a:off x="7729450" y="4748638"/>
            <a:ext cx="1414550" cy="311958"/>
          </a:xfrm>
          <a:prstGeom prst="rect">
            <a:avLst/>
          </a:prstGeom>
        </p:spPr>
      </p:pic>
    </p:spTree>
    <p:extLst>
      <p:ext uri="{BB962C8B-B14F-4D97-AF65-F5344CB8AC3E}">
        <p14:creationId xmlns:p14="http://schemas.microsoft.com/office/powerpoint/2010/main" val="602427498"/>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Viral_Membran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37468-0485-6719-96BF-F74321A9E3B5}"/>
              </a:ext>
            </a:extLst>
          </p:cNvPr>
          <p:cNvSpPr/>
          <p:nvPr userDrawn="1"/>
        </p:nvSpPr>
        <p:spPr>
          <a:xfrm>
            <a:off x="457200" y="1068088"/>
            <a:ext cx="8229600" cy="3657600"/>
          </a:xfrm>
          <a:prstGeom prst="rect">
            <a:avLst/>
          </a:prstGeom>
          <a:gradFill>
            <a:gsLst>
              <a:gs pos="0">
                <a:srgbClr val="C5B8AD"/>
              </a:gs>
              <a:gs pos="100000">
                <a:srgbClr val="EEDFD5"/>
              </a:gs>
              <a:gs pos="99000">
                <a:srgbClr val="F5E8D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cxnSp>
        <p:nvCxnSpPr>
          <p:cNvPr id="35" name="Straight Connector 34"/>
          <p:cNvCxnSpPr/>
          <p:nvPr userDrawn="1"/>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5" name="Text Placeholder 5">
            <a:extLst>
              <a:ext uri="{FF2B5EF4-FFF2-40B4-BE49-F238E27FC236}">
                <a16:creationId xmlns:a16="http://schemas.microsoft.com/office/drawing/2014/main" id="{C539F863-D07C-9A57-3529-C64E13CC31B5}"/>
              </a:ext>
            </a:extLst>
          </p:cNvPr>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pic>
        <p:nvPicPr>
          <p:cNvPr id="4" name="Picture 3">
            <a:extLst>
              <a:ext uri="{FF2B5EF4-FFF2-40B4-BE49-F238E27FC236}">
                <a16:creationId xmlns:a16="http://schemas.microsoft.com/office/drawing/2014/main" id="{6D0887BE-4A1F-9E9F-305C-D4A81855D5D3}"/>
              </a:ext>
            </a:extLst>
          </p:cNvPr>
          <p:cNvPicPr>
            <a:picLocks noChangeAspect="1"/>
          </p:cNvPicPr>
          <p:nvPr userDrawn="1"/>
        </p:nvPicPr>
        <p:blipFill>
          <a:blip r:embed="rId3"/>
          <a:stretch>
            <a:fillRect/>
          </a:stretch>
        </p:blipFill>
        <p:spPr>
          <a:xfrm>
            <a:off x="7914446" y="4812534"/>
            <a:ext cx="1229554" cy="271160"/>
          </a:xfrm>
          <a:prstGeom prst="rect">
            <a:avLst/>
          </a:prstGeom>
        </p:spPr>
      </p:pic>
    </p:spTree>
    <p:extLst>
      <p:ext uri="{BB962C8B-B14F-4D97-AF65-F5344CB8AC3E}">
        <p14:creationId xmlns:p14="http://schemas.microsoft.com/office/powerpoint/2010/main" val="2812620874"/>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pen Whit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3850" y="97263"/>
            <a:ext cx="8497062" cy="818388"/>
          </a:xfrm>
          <a:prstGeom prst="rect">
            <a:avLst/>
          </a:prstGeom>
        </p:spPr>
        <p:txBody>
          <a:bodyPr anchor="ctr" anchorCtr="0">
            <a:normAutofit/>
          </a:bodyPr>
          <a:lstStyle>
            <a:lvl1pPr algn="l">
              <a:defRPr sz="2400" baseline="0">
                <a:solidFill>
                  <a:schemeClr val="tx1"/>
                </a:solidFill>
                <a:latin typeface="Arial"/>
                <a:cs typeface="Arial"/>
              </a:defRPr>
            </a:lvl1pPr>
          </a:lstStyle>
          <a:p>
            <a:r>
              <a:rPr lang="en-US" dirty="0"/>
              <a:t>Open White Layout: click to add title</a:t>
            </a:r>
          </a:p>
        </p:txBody>
      </p:sp>
      <p:sp>
        <p:nvSpPr>
          <p:cNvPr id="52"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53" name="Logo Stacked V2">
            <a:extLst>
              <a:ext uri="{FF2B5EF4-FFF2-40B4-BE49-F238E27FC236}">
                <a16:creationId xmlns:a16="http://schemas.microsoft.com/office/drawing/2014/main" id="{9EBAE904-6B14-1B48-83A6-BBB10B6B166D}"/>
              </a:ext>
            </a:extLst>
          </p:cNvPr>
          <p:cNvGrpSpPr>
            <a:grpSpLocks noChangeAspect="1"/>
          </p:cNvGrpSpPr>
          <p:nvPr userDrawn="1"/>
        </p:nvGrpSpPr>
        <p:grpSpPr>
          <a:xfrm>
            <a:off x="8071600" y="4860986"/>
            <a:ext cx="993262" cy="226314"/>
            <a:chOff x="680865" y="3439338"/>
            <a:chExt cx="4686473" cy="1068091"/>
          </a:xfrm>
        </p:grpSpPr>
        <p:pic>
          <p:nvPicPr>
            <p:cNvPr id="54" name="Logomark V2">
              <a:extLst>
                <a:ext uri="{FF2B5EF4-FFF2-40B4-BE49-F238E27FC236}">
                  <a16:creationId xmlns:a16="http://schemas.microsoft.com/office/drawing/2014/main" id="{C461C26B-1458-204F-BE5C-3AB328773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55" name="Nat HIV Cur logo type stacked">
              <a:extLst>
                <a:ext uri="{FF2B5EF4-FFF2-40B4-BE49-F238E27FC236}">
                  <a16:creationId xmlns:a16="http://schemas.microsoft.com/office/drawing/2014/main" id="{51D397EA-35B7-3441-A55C-06ED32AA7A92}"/>
                </a:ext>
              </a:extLst>
            </p:cNvPr>
            <p:cNvGrpSpPr>
              <a:grpSpLocks noChangeAspect="1"/>
            </p:cNvGrpSpPr>
            <p:nvPr/>
          </p:nvGrpSpPr>
          <p:grpSpPr bwMode="auto">
            <a:xfrm>
              <a:off x="1898650" y="3455065"/>
              <a:ext cx="3468688" cy="1036638"/>
              <a:chOff x="1196" y="1585"/>
              <a:chExt cx="2185" cy="653"/>
            </a:xfrm>
          </p:grpSpPr>
          <p:sp>
            <p:nvSpPr>
              <p:cNvPr id="56" name="Freeform 5">
                <a:extLst>
                  <a:ext uri="{FF2B5EF4-FFF2-40B4-BE49-F238E27FC236}">
                    <a16:creationId xmlns:a16="http://schemas.microsoft.com/office/drawing/2014/main" id="{4A59C6AF-A84B-234D-B668-6A55C53F2425}"/>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6">
                <a:extLst>
                  <a:ext uri="{FF2B5EF4-FFF2-40B4-BE49-F238E27FC236}">
                    <a16:creationId xmlns:a16="http://schemas.microsoft.com/office/drawing/2014/main" id="{9AAFF09C-53A7-E040-8D61-60CDC19732B7}"/>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7">
                <a:extLst>
                  <a:ext uri="{FF2B5EF4-FFF2-40B4-BE49-F238E27FC236}">
                    <a16:creationId xmlns:a16="http://schemas.microsoft.com/office/drawing/2014/main" id="{4D666CC3-245B-9B41-9FA0-31D76202512C}"/>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8">
                <a:extLst>
                  <a:ext uri="{FF2B5EF4-FFF2-40B4-BE49-F238E27FC236}">
                    <a16:creationId xmlns:a16="http://schemas.microsoft.com/office/drawing/2014/main" id="{BEF789A9-FFBD-7E45-B2EF-E8616256CBC4}"/>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9">
                <a:extLst>
                  <a:ext uri="{FF2B5EF4-FFF2-40B4-BE49-F238E27FC236}">
                    <a16:creationId xmlns:a16="http://schemas.microsoft.com/office/drawing/2014/main" id="{8E3837A3-FC59-9E47-8447-47DAFFFDB8B8}"/>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1" name="Freeform 10">
                <a:extLst>
                  <a:ext uri="{FF2B5EF4-FFF2-40B4-BE49-F238E27FC236}">
                    <a16:creationId xmlns:a16="http://schemas.microsoft.com/office/drawing/2014/main" id="{2577CF09-76A8-8E40-A352-482446F601BF}"/>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2" name="Freeform 11">
                <a:extLst>
                  <a:ext uri="{FF2B5EF4-FFF2-40B4-BE49-F238E27FC236}">
                    <a16:creationId xmlns:a16="http://schemas.microsoft.com/office/drawing/2014/main" id="{F03383E1-C861-B24E-A6CD-14C82258BFF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3" name="Freeform 12">
                <a:extLst>
                  <a:ext uri="{FF2B5EF4-FFF2-40B4-BE49-F238E27FC236}">
                    <a16:creationId xmlns:a16="http://schemas.microsoft.com/office/drawing/2014/main" id="{A73CCD6E-EFBC-DC4C-986E-78059667158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4" name="Freeform 13">
                <a:extLst>
                  <a:ext uri="{FF2B5EF4-FFF2-40B4-BE49-F238E27FC236}">
                    <a16:creationId xmlns:a16="http://schemas.microsoft.com/office/drawing/2014/main" id="{3418AF55-7EDF-F24C-BE52-B409F8A6B8F6}"/>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5" name="Freeform 14">
                <a:extLst>
                  <a:ext uri="{FF2B5EF4-FFF2-40B4-BE49-F238E27FC236}">
                    <a16:creationId xmlns:a16="http://schemas.microsoft.com/office/drawing/2014/main" id="{87790804-A0D0-164B-87AB-DC0652C0C2BF}"/>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6" name="Freeform 15">
                <a:extLst>
                  <a:ext uri="{FF2B5EF4-FFF2-40B4-BE49-F238E27FC236}">
                    <a16:creationId xmlns:a16="http://schemas.microsoft.com/office/drawing/2014/main" id="{06AB5723-92F3-DA40-BDE0-F09908F1898E}"/>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7" name="Freeform 16">
                <a:extLst>
                  <a:ext uri="{FF2B5EF4-FFF2-40B4-BE49-F238E27FC236}">
                    <a16:creationId xmlns:a16="http://schemas.microsoft.com/office/drawing/2014/main" id="{25FEB00F-A3CD-894A-BA1D-70DA7F665989}"/>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8" name="Freeform 17">
                <a:extLst>
                  <a:ext uri="{FF2B5EF4-FFF2-40B4-BE49-F238E27FC236}">
                    <a16:creationId xmlns:a16="http://schemas.microsoft.com/office/drawing/2014/main" id="{5F7402C8-594E-1548-BAE0-7D4603FA91EE}"/>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9" name="Freeform 18">
                <a:extLst>
                  <a:ext uri="{FF2B5EF4-FFF2-40B4-BE49-F238E27FC236}">
                    <a16:creationId xmlns:a16="http://schemas.microsoft.com/office/drawing/2014/main" id="{82F0F2A1-5C5C-D84E-B5C2-70E5BA1D3D7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0" name="Freeform 19">
                <a:extLst>
                  <a:ext uri="{FF2B5EF4-FFF2-40B4-BE49-F238E27FC236}">
                    <a16:creationId xmlns:a16="http://schemas.microsoft.com/office/drawing/2014/main" id="{6E2DD568-78A3-F940-8FD6-5990C7005AC9}"/>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1" name="Freeform 20">
                <a:extLst>
                  <a:ext uri="{FF2B5EF4-FFF2-40B4-BE49-F238E27FC236}">
                    <a16:creationId xmlns:a16="http://schemas.microsoft.com/office/drawing/2014/main" id="{A5C8CAAC-9DE7-7849-923A-9C2011237E9C}"/>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2" name="Freeform 21">
                <a:extLst>
                  <a:ext uri="{FF2B5EF4-FFF2-40B4-BE49-F238E27FC236}">
                    <a16:creationId xmlns:a16="http://schemas.microsoft.com/office/drawing/2014/main" id="{FF7CBDAF-9D87-EF4D-84C8-D431F56659F0}"/>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3" name="Freeform 22">
                <a:extLst>
                  <a:ext uri="{FF2B5EF4-FFF2-40B4-BE49-F238E27FC236}">
                    <a16:creationId xmlns:a16="http://schemas.microsoft.com/office/drawing/2014/main" id="{B6C49B7C-414B-8F41-BE88-E5603544033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4" name="Freeform 23">
                <a:extLst>
                  <a:ext uri="{FF2B5EF4-FFF2-40B4-BE49-F238E27FC236}">
                    <a16:creationId xmlns:a16="http://schemas.microsoft.com/office/drawing/2014/main" id="{C4643A58-C5D9-9040-86A2-6BAB2B217DB4}"/>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5" name="Freeform 24">
                <a:extLst>
                  <a:ext uri="{FF2B5EF4-FFF2-40B4-BE49-F238E27FC236}">
                    <a16:creationId xmlns:a16="http://schemas.microsoft.com/office/drawing/2014/main" id="{36AA4B85-D40D-6940-AB35-C63F27367226}"/>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6" name="Freeform 25">
                <a:extLst>
                  <a:ext uri="{FF2B5EF4-FFF2-40B4-BE49-F238E27FC236}">
                    <a16:creationId xmlns:a16="http://schemas.microsoft.com/office/drawing/2014/main" id="{579A644D-1D25-C746-BBA2-72FD6F12D30E}"/>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2110182743"/>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unding_Slide_2">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816" y="-7815"/>
            <a:ext cx="9162288" cy="923544"/>
          </a:xfrm>
          <a:prstGeom prst="rect">
            <a:avLst/>
          </a:prstGeom>
        </p:spPr>
      </p:pic>
      <p:sp>
        <p:nvSpPr>
          <p:cNvPr id="35" name="Rectangle 34"/>
          <p:cNvSpPr/>
          <p:nvPr userDrawn="1"/>
        </p:nvSpPr>
        <p:spPr>
          <a:xfrm>
            <a:off x="295189" y="89397"/>
            <a:ext cx="8503918" cy="822624"/>
          </a:xfrm>
          <a:prstGeom prst="rect">
            <a:avLst/>
          </a:prstGeom>
        </p:spPr>
        <p:txBody>
          <a:bodyPr wrap="square" lIns="68580" anchor="ctr">
            <a:norm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Acknowledgement</a:t>
            </a:r>
          </a:p>
        </p:txBody>
      </p:sp>
      <p:sp>
        <p:nvSpPr>
          <p:cNvPr id="36" name="TextBox 35"/>
          <p:cNvSpPr txBox="1"/>
          <p:nvPr userDrawn="1"/>
        </p:nvSpPr>
        <p:spPr>
          <a:xfrm>
            <a:off x="462066" y="1206396"/>
            <a:ext cx="8221581" cy="2536720"/>
          </a:xfrm>
          <a:prstGeom prst="rect">
            <a:avLst/>
          </a:prstGeom>
          <a:noFill/>
        </p:spPr>
        <p:txBody>
          <a:bodyPr wrap="square" rtlCol="0">
            <a:spAutoFit/>
          </a:bodyPr>
          <a:lstStyle/>
          <a:p>
            <a:pPr marL="0" marR="0" lvl="0" indent="0" algn="l" defTabSz="914400" rtl="0" eaLnBrk="0" fontAlgn="base" latinLnBrk="0" hangingPunct="0">
              <a:lnSpc>
                <a:spcPts val="2400"/>
              </a:lnSpc>
              <a:spcBef>
                <a:spcPct val="0"/>
              </a:spcBef>
              <a:spcAft>
                <a:spcPct val="0"/>
              </a:spcAft>
              <a:buClrTx/>
              <a:buSzTx/>
              <a:buFontTx/>
              <a:buNone/>
              <a:tabLst/>
              <a:defRPr/>
            </a:pPr>
            <a:r>
              <a:rPr lang="en-US" sz="1800" b="0" i="0" u="none" strike="noStrike" dirty="0">
                <a:solidFill>
                  <a:srgbClr val="000000"/>
                </a:solidFill>
                <a:effectLst/>
                <a:latin typeface="Arial" panose="020B0604020202020204" pitchFamily="34" charset="0"/>
                <a:cs typeface="Arial" panose="020B0604020202020204" pitchFamily="34" charset="0"/>
              </a:rPr>
              <a:t>The production of this </a:t>
            </a:r>
            <a:r>
              <a:rPr lang="en-US" sz="1800" b="1" i="0" u="none" strike="noStrike" dirty="0">
                <a:solidFill>
                  <a:srgbClr val="386889"/>
                </a:solidFill>
                <a:effectLst/>
                <a:latin typeface="Arial" panose="020B0604020202020204" pitchFamily="34" charset="0"/>
                <a:cs typeface="Arial" panose="020B0604020202020204" pitchFamily="34" charset="0"/>
              </a:rPr>
              <a:t>National HIV PrEP Curriculum </a:t>
            </a:r>
            <a:r>
              <a:rPr lang="en-US" sz="1800" b="0" i="1" u="none" strike="noStrike" dirty="0">
                <a:solidFill>
                  <a:srgbClr val="000000"/>
                </a:solidFill>
                <a:effectLst/>
                <a:latin typeface="Arial" panose="020B0604020202020204" pitchFamily="34" charset="0"/>
                <a:cs typeface="Arial" panose="020B0604020202020204" pitchFamily="34" charset="0"/>
              </a:rPr>
              <a:t>Mini-Lecture</a:t>
            </a:r>
            <a:r>
              <a:rPr lang="en-US" sz="1800" b="0" i="0" u="none" strike="noStrike" dirty="0">
                <a:solidFill>
                  <a:srgbClr val="000000"/>
                </a:solidFill>
                <a:effectLst/>
                <a:latin typeface="Arial" panose="020B0604020202020204" pitchFamily="34" charset="0"/>
                <a:cs typeface="Arial" panose="020B0604020202020204" pitchFamily="34" charset="0"/>
              </a:rPr>
              <a:t> is supported by Grant U62PS924588 from the Centers for Disease Control and Prevention (CDC) and U10HA32104 from the Health Resources and Services Administration (HRSA) of the U.S. Department of Health and Human Services (HHS). Its contents are solely the responsibility of the University of Washington IDEA Program and do not necessarily represent the official views CDC, HRSA, or HHS. This project is led by the University of Washington Infectious Diseases Education &amp; Assessment (IDEA) Program.</a:t>
            </a:r>
            <a:endParaRPr lang="en-US" sz="1800" dirty="0">
              <a:solidFill>
                <a:schemeClr val="tx1"/>
              </a:solidFill>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BDC6986E-3A3F-0247-8FD0-66D5A81FDF2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4D213F58-E253-9941-AEA1-117C0600B80E}"/>
              </a:ext>
            </a:extLst>
          </p:cNvPr>
          <p:cNvPicPr>
            <a:picLocks noChangeAspect="1"/>
          </p:cNvPicPr>
          <p:nvPr userDrawn="1"/>
        </p:nvPicPr>
        <p:blipFill>
          <a:blip r:embed="rId3"/>
          <a:stretch>
            <a:fillRect/>
          </a:stretch>
        </p:blipFill>
        <p:spPr>
          <a:xfrm>
            <a:off x="5276042" y="4167266"/>
            <a:ext cx="2417064" cy="631570"/>
          </a:xfrm>
          <a:prstGeom prst="rect">
            <a:avLst/>
          </a:prstGeom>
        </p:spPr>
      </p:pic>
      <p:pic>
        <p:nvPicPr>
          <p:cNvPr id="3" name="Picture 2">
            <a:extLst>
              <a:ext uri="{FF2B5EF4-FFF2-40B4-BE49-F238E27FC236}">
                <a16:creationId xmlns:a16="http://schemas.microsoft.com/office/drawing/2014/main" id="{ED22EA87-E291-30C9-0CA5-4CC0366E7875}"/>
              </a:ext>
            </a:extLst>
          </p:cNvPr>
          <p:cNvPicPr>
            <a:picLocks noChangeAspect="1"/>
          </p:cNvPicPr>
          <p:nvPr userDrawn="1"/>
        </p:nvPicPr>
        <p:blipFill>
          <a:blip r:embed="rId4"/>
          <a:stretch>
            <a:fillRect/>
          </a:stretch>
        </p:blipFill>
        <p:spPr>
          <a:xfrm>
            <a:off x="1200132" y="4183529"/>
            <a:ext cx="2908092" cy="640687"/>
          </a:xfrm>
          <a:prstGeom prst="rect">
            <a:avLst/>
          </a:prstGeom>
        </p:spPr>
      </p:pic>
    </p:spTree>
    <p:extLst>
      <p:ext uri="{BB962C8B-B14F-4D97-AF65-F5344CB8AC3E}">
        <p14:creationId xmlns:p14="http://schemas.microsoft.com/office/powerpoint/2010/main" val="2474699311"/>
      </p:ext>
    </p:extLst>
  </p:cSld>
  <p:clrMapOvr>
    <a:masterClrMapping/>
  </p:clrMapOvr>
  <p:transition spd="slow"/>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Large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558" y="-7557"/>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00000"/>
              <a:buFont typeface="Arial"/>
              <a:buChar char="•"/>
              <a:defRPr sz="24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400"/>
              </a:spcBef>
              <a:spcAft>
                <a:spcPts val="0"/>
              </a:spcAft>
              <a:buClr>
                <a:srgbClr val="0070C0"/>
              </a:buClr>
              <a:buSzPct val="100000"/>
              <a:buFont typeface="Lucida Grande"/>
              <a:buChar char="-"/>
              <a:tabLst/>
              <a:defRPr sz="20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r>
              <a:rPr lang="en-US" dirty="0"/>
              <a:t>Line 2</a:t>
            </a:r>
          </a:p>
          <a:p>
            <a:pPr lvl="1"/>
            <a:endParaRPr lang="en-US" dirty="0"/>
          </a:p>
          <a:p>
            <a:pPr lvl="1"/>
            <a:endParaRPr lang="en-US" dirty="0"/>
          </a:p>
        </p:txBody>
      </p:sp>
      <p:cxnSp>
        <p:nvCxnSpPr>
          <p:cNvPr id="32" name="Straight Connector 31"/>
          <p:cNvCxnSpPr/>
          <p:nvPr/>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66DD5314-F61E-EB90-CCBC-DE384C1D287B}"/>
              </a:ext>
            </a:extLst>
          </p:cNvPr>
          <p:cNvPicPr>
            <a:picLocks noChangeAspect="1"/>
          </p:cNvPicPr>
          <p:nvPr userDrawn="1"/>
        </p:nvPicPr>
        <p:blipFill>
          <a:blip r:embed="rId3"/>
          <a:stretch>
            <a:fillRect/>
          </a:stretch>
        </p:blipFill>
        <p:spPr>
          <a:xfrm>
            <a:off x="7914446" y="4812534"/>
            <a:ext cx="1229554" cy="271160"/>
          </a:xfrm>
          <a:prstGeom prst="rect">
            <a:avLst/>
          </a:prstGeom>
        </p:spPr>
      </p:pic>
    </p:spTree>
    <p:extLst>
      <p:ext uri="{BB962C8B-B14F-4D97-AF65-F5344CB8AC3E}">
        <p14:creationId xmlns:p14="http://schemas.microsoft.com/office/powerpoint/2010/main" val="103123092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Medium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558" y="-7557"/>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00000"/>
              <a:buFont typeface="Arial"/>
              <a:buChar char="•"/>
              <a:defRPr sz="20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8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endParaRPr lang="en-US" dirty="0"/>
          </a:p>
          <a:p>
            <a:pPr lvl="1"/>
            <a:endParaRPr lang="en-US" dirty="0"/>
          </a:p>
        </p:txBody>
      </p:sp>
      <p:cxnSp>
        <p:nvCxnSpPr>
          <p:cNvPr id="32" name="Straight Connector 31"/>
          <p:cNvCxnSpPr/>
          <p:nvPr/>
        </p:nvCxnSpPr>
        <p:spPr>
          <a:xfrm>
            <a:off x="-5643"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713084FB-2BC8-9620-822E-30200D8F9B43}"/>
              </a:ext>
            </a:extLst>
          </p:cNvPr>
          <p:cNvPicPr>
            <a:picLocks noChangeAspect="1"/>
          </p:cNvPicPr>
          <p:nvPr userDrawn="1"/>
        </p:nvPicPr>
        <p:blipFill>
          <a:blip r:embed="rId3"/>
          <a:stretch>
            <a:fillRect/>
          </a:stretch>
        </p:blipFill>
        <p:spPr>
          <a:xfrm>
            <a:off x="7914446" y="4812534"/>
            <a:ext cx="1229554" cy="271160"/>
          </a:xfrm>
          <a:prstGeom prst="rect">
            <a:avLst/>
          </a:prstGeom>
        </p:spPr>
      </p:pic>
    </p:spTree>
    <p:extLst>
      <p:ext uri="{BB962C8B-B14F-4D97-AF65-F5344CB8AC3E}">
        <p14:creationId xmlns:p14="http://schemas.microsoft.com/office/powerpoint/2010/main" val="355211904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Small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558" y="-7557"/>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0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8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r>
              <a:rPr lang="en-US" dirty="0"/>
              <a:t>Line 2</a:t>
            </a:r>
          </a:p>
          <a:p>
            <a:pPr lvl="1"/>
            <a:endParaRPr lang="en-US" dirty="0"/>
          </a:p>
          <a:p>
            <a:pPr lvl="1"/>
            <a:endParaRPr lang="en-US" dirty="0"/>
          </a:p>
        </p:txBody>
      </p:sp>
      <p:cxnSp>
        <p:nvCxnSpPr>
          <p:cNvPr id="57" name="Straight Connector 56">
            <a:extLst>
              <a:ext uri="{FF2B5EF4-FFF2-40B4-BE49-F238E27FC236}">
                <a16:creationId xmlns:a16="http://schemas.microsoft.com/office/drawing/2014/main" id="{917F5B24-4D4A-E542-ABEE-FD2D7AA9F5FC}"/>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4DA2FC37-0FB4-7C73-E598-202EE39BAA4E}"/>
              </a:ext>
            </a:extLst>
          </p:cNvPr>
          <p:cNvPicPr>
            <a:picLocks noChangeAspect="1"/>
          </p:cNvPicPr>
          <p:nvPr userDrawn="1"/>
        </p:nvPicPr>
        <p:blipFill>
          <a:blip r:embed="rId3"/>
          <a:stretch>
            <a:fillRect/>
          </a:stretch>
        </p:blipFill>
        <p:spPr>
          <a:xfrm>
            <a:off x="7914446" y="4812534"/>
            <a:ext cx="1229554" cy="271160"/>
          </a:xfrm>
          <a:prstGeom prst="rect">
            <a:avLst/>
          </a:prstGeom>
        </p:spPr>
      </p:pic>
    </p:spTree>
    <p:extLst>
      <p:ext uri="{BB962C8B-B14F-4D97-AF65-F5344CB8AC3E}">
        <p14:creationId xmlns:p14="http://schemas.microsoft.com/office/powerpoint/2010/main" val="213277194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igures_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685" y="-7684"/>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cxnSp>
        <p:nvCxnSpPr>
          <p:cNvPr id="30" name="Straight Connector 29">
            <a:extLst>
              <a:ext uri="{FF2B5EF4-FFF2-40B4-BE49-F238E27FC236}">
                <a16:creationId xmlns:a16="http://schemas.microsoft.com/office/drawing/2014/main" id="{3A162183-E1A8-A14F-931A-7A8769D9E144}"/>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897A71BF-94EB-9F73-9A82-0325B4A518D9}"/>
              </a:ext>
            </a:extLst>
          </p:cNvPr>
          <p:cNvPicPr>
            <a:picLocks noChangeAspect="1"/>
          </p:cNvPicPr>
          <p:nvPr userDrawn="1"/>
        </p:nvPicPr>
        <p:blipFill>
          <a:blip r:embed="rId3"/>
          <a:stretch>
            <a:fillRect/>
          </a:stretch>
        </p:blipFill>
        <p:spPr>
          <a:xfrm>
            <a:off x="7914446" y="4812534"/>
            <a:ext cx="1229554" cy="271160"/>
          </a:xfrm>
          <a:prstGeom prst="rect">
            <a:avLst/>
          </a:prstGeom>
        </p:spPr>
      </p:pic>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igures_Image_Credi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557" y="-7557"/>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cxnSp>
        <p:nvCxnSpPr>
          <p:cNvPr id="30" name="Straight Connector 29">
            <a:extLst>
              <a:ext uri="{FF2B5EF4-FFF2-40B4-BE49-F238E27FC236}">
                <a16:creationId xmlns:a16="http://schemas.microsoft.com/office/drawing/2014/main" id="{E8C9B552-E002-5C48-BB85-CEC9317C756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24A25C79-6295-EAE0-9A15-2EB5E6FB50F6}"/>
              </a:ext>
            </a:extLst>
          </p:cNvPr>
          <p:cNvPicPr>
            <a:picLocks noChangeAspect="1"/>
          </p:cNvPicPr>
          <p:nvPr userDrawn="1"/>
        </p:nvPicPr>
        <p:blipFill>
          <a:blip r:embed="rId3"/>
          <a:stretch>
            <a:fillRect/>
          </a:stretch>
        </p:blipFill>
        <p:spPr>
          <a:xfrm>
            <a:off x="7914446" y="4812534"/>
            <a:ext cx="1229554" cy="271160"/>
          </a:xfrm>
          <a:prstGeom prst="rect">
            <a:avLst/>
          </a:prstGeom>
        </p:spPr>
      </p:pic>
    </p:spTree>
    <p:extLst>
      <p:ext uri="{BB962C8B-B14F-4D97-AF65-F5344CB8AC3E}">
        <p14:creationId xmlns:p14="http://schemas.microsoft.com/office/powerpoint/2010/main" val="1736849621"/>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igures + Bar">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558" y="-7557"/>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 name="Rectangle 2"/>
          <p:cNvSpPr/>
          <p:nvPr/>
        </p:nvSpPr>
        <p:spPr>
          <a:xfrm>
            <a:off x="-7557" y="920751"/>
            <a:ext cx="9162288" cy="377190"/>
          </a:xfrm>
          <a:prstGeom prst="rect">
            <a:avLst/>
          </a:prstGeom>
          <a:solidFill>
            <a:srgbClr val="686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34" name="Text Placeholder 5"/>
          <p:cNvSpPr>
            <a:spLocks noGrp="1"/>
          </p:cNvSpPr>
          <p:nvPr>
            <p:ph type="body" sz="quarter" idx="15" hasCustomPrompt="1"/>
          </p:nvPr>
        </p:nvSpPr>
        <p:spPr>
          <a:xfrm>
            <a:off x="318914" y="941069"/>
            <a:ext cx="8503916" cy="342896"/>
          </a:xfrm>
          <a:prstGeom prst="rect">
            <a:avLst/>
          </a:prstGeom>
        </p:spPr>
        <p:txBody>
          <a:bodyPr vert="horz" anchor="ctr"/>
          <a:lstStyle>
            <a:lvl1pPr marL="0" indent="0" algn="l">
              <a:spcBef>
                <a:spcPts val="0"/>
              </a:spcBef>
              <a:buNone/>
              <a:defRPr sz="1500" b="0" baseline="0">
                <a:solidFill>
                  <a:schemeClr val="bg1"/>
                </a:solidFill>
                <a:latin typeface="Arial"/>
                <a:cs typeface="Arial"/>
              </a:defRPr>
            </a:lvl1pPr>
          </a:lstStyle>
          <a:p>
            <a:pPr lvl="0"/>
            <a:r>
              <a:rPr lang="en-US" dirty="0"/>
              <a:t>Click to Add Title </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9C359A6A-84E8-F8BA-99DF-69151E4AA1FA}"/>
              </a:ext>
            </a:extLst>
          </p:cNvPr>
          <p:cNvPicPr>
            <a:picLocks noChangeAspect="1"/>
          </p:cNvPicPr>
          <p:nvPr userDrawn="1"/>
        </p:nvPicPr>
        <p:blipFill>
          <a:blip r:embed="rId3"/>
          <a:stretch>
            <a:fillRect/>
          </a:stretch>
        </p:blipFill>
        <p:spPr>
          <a:xfrm>
            <a:off x="7914446" y="4812534"/>
            <a:ext cx="1229554" cy="271160"/>
          </a:xfrm>
          <a:prstGeom prst="rect">
            <a:avLst/>
          </a:prstGeom>
        </p:spPr>
      </p:pic>
    </p:spTree>
    <p:extLst>
      <p:ext uri="{BB962C8B-B14F-4D97-AF65-F5344CB8AC3E}">
        <p14:creationId xmlns:p14="http://schemas.microsoft.com/office/powerpoint/2010/main" val="42848526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 Figur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557" y="-7557"/>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323850" y="1135604"/>
            <a:ext cx="4244975"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65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p:txBody>
      </p:sp>
      <p:sp>
        <p:nvSpPr>
          <p:cNvPr id="3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cxnSp>
        <p:nvCxnSpPr>
          <p:cNvPr id="58" name="Straight Connector 57">
            <a:extLst>
              <a:ext uri="{FF2B5EF4-FFF2-40B4-BE49-F238E27FC236}">
                <a16:creationId xmlns:a16="http://schemas.microsoft.com/office/drawing/2014/main" id="{4BB7240E-DE5E-3849-BEB9-99D67EADE565}"/>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BAA126B-0608-2A75-8DCC-9F869BDE3C60}"/>
              </a:ext>
            </a:extLst>
          </p:cNvPr>
          <p:cNvPicPr>
            <a:picLocks noChangeAspect="1"/>
          </p:cNvPicPr>
          <p:nvPr userDrawn="1"/>
        </p:nvPicPr>
        <p:blipFill>
          <a:blip r:embed="rId3"/>
          <a:stretch>
            <a:fillRect/>
          </a:stretch>
        </p:blipFill>
        <p:spPr>
          <a:xfrm>
            <a:off x="7914446" y="4812534"/>
            <a:ext cx="1229554" cy="271160"/>
          </a:xfrm>
          <a:prstGeom prst="rect">
            <a:avLst/>
          </a:prstGeom>
        </p:spPr>
      </p:pic>
    </p:spTree>
    <p:extLst>
      <p:ext uri="{BB962C8B-B14F-4D97-AF65-F5344CB8AC3E}">
        <p14:creationId xmlns:p14="http://schemas.microsoft.com/office/powerpoint/2010/main" val="2067622040"/>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0" r:id="rId1"/>
    <p:sldLayoutId id="2147483694" r:id="rId2"/>
    <p:sldLayoutId id="2147483738" r:id="rId3"/>
    <p:sldLayoutId id="2147483740" r:id="rId4"/>
    <p:sldLayoutId id="2147483739" r:id="rId5"/>
    <p:sldLayoutId id="2147483699" r:id="rId6"/>
    <p:sldLayoutId id="2147483733" r:id="rId7"/>
    <p:sldLayoutId id="2147483700" r:id="rId8"/>
    <p:sldLayoutId id="2147483698" r:id="rId9"/>
    <p:sldLayoutId id="2147483735" r:id="rId10"/>
    <p:sldLayoutId id="2147483752" r:id="rId11"/>
    <p:sldLayoutId id="2147483695" r:id="rId12"/>
    <p:sldLayoutId id="2147483696" r:id="rId13"/>
    <p:sldLayoutId id="2147483714" r:id="rId14"/>
    <p:sldLayoutId id="2147483759" r:id="rId15"/>
    <p:sldLayoutId id="2147483707" r:id="rId16"/>
    <p:sldLayoutId id="2147483732" r:id="rId17"/>
    <p:sldLayoutId id="2147483727" r:id="rId18"/>
    <p:sldLayoutId id="2147483760" r:id="rId19"/>
    <p:sldLayoutId id="2147483761" r:id="rId20"/>
    <p:sldLayoutId id="2147483703" r:id="rId21"/>
    <p:sldLayoutId id="2147483762" r:id="rId22"/>
  </p:sldLayoutIdLst>
  <p:transition spd="slow"/>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3.wdp"/><Relationship Id="rId5" Type="http://schemas.microsoft.com/office/2007/relationships/hdphoto" Target="../media/hdphoto2.wdp"/><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20.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7B38B-53B3-1CC8-1CFB-0712E157DEE5}"/>
              </a:ext>
            </a:extLst>
          </p:cNvPr>
          <p:cNvSpPr>
            <a:spLocks noGrp="1"/>
          </p:cNvSpPr>
          <p:nvPr>
            <p:ph type="ctrTitle"/>
          </p:nvPr>
        </p:nvSpPr>
        <p:spPr/>
        <p:txBody>
          <a:bodyPr/>
          <a:lstStyle/>
          <a:p>
            <a:r>
              <a:rPr lang="en-US" dirty="0"/>
              <a:t>HIV PrEP Medications: Mechanism of Action</a:t>
            </a:r>
          </a:p>
        </p:txBody>
      </p:sp>
      <p:sp>
        <p:nvSpPr>
          <p:cNvPr id="3" name="Text Placeholder 2">
            <a:extLst>
              <a:ext uri="{FF2B5EF4-FFF2-40B4-BE49-F238E27FC236}">
                <a16:creationId xmlns:a16="http://schemas.microsoft.com/office/drawing/2014/main" id="{31C0F297-8C3F-8F5F-E916-B2F5BC5385A5}"/>
              </a:ext>
            </a:extLst>
          </p:cNvPr>
          <p:cNvSpPr>
            <a:spLocks noGrp="1"/>
          </p:cNvSpPr>
          <p:nvPr>
            <p:ph type="body" sz="quarter" idx="14"/>
          </p:nvPr>
        </p:nvSpPr>
        <p:spPr/>
        <p:txBody>
          <a:bodyPr/>
          <a:lstStyle/>
          <a:p>
            <a:r>
              <a:rPr lang="en-US" dirty="0"/>
              <a:t>Last Updated: </a:t>
            </a:r>
            <a:r>
              <a:rPr lang="en-US"/>
              <a:t>January 4, </a:t>
            </a:r>
            <a:r>
              <a:rPr lang="en-US" dirty="0"/>
              <a:t>2024</a:t>
            </a:r>
          </a:p>
        </p:txBody>
      </p:sp>
      <p:sp>
        <p:nvSpPr>
          <p:cNvPr id="4" name="Text Placeholder 3">
            <a:extLst>
              <a:ext uri="{FF2B5EF4-FFF2-40B4-BE49-F238E27FC236}">
                <a16:creationId xmlns:a16="http://schemas.microsoft.com/office/drawing/2014/main" id="{2331D571-AF05-355A-2261-F27569818622}"/>
              </a:ext>
            </a:extLst>
          </p:cNvPr>
          <p:cNvSpPr>
            <a:spLocks noGrp="1"/>
          </p:cNvSpPr>
          <p:nvPr>
            <p:ph type="body" sz="quarter" idx="18"/>
          </p:nvPr>
        </p:nvSpPr>
        <p:spPr/>
        <p:txBody>
          <a:bodyPr/>
          <a:lstStyle/>
          <a:p>
            <a:r>
              <a:rPr lang="en-US" dirty="0"/>
              <a:t>David H. Spach, MD</a:t>
            </a:r>
          </a:p>
          <a:p>
            <a:r>
              <a:rPr lang="en-US" dirty="0"/>
              <a:t>Professor of Medicine</a:t>
            </a:r>
          </a:p>
          <a:p>
            <a:r>
              <a:rPr lang="en-US" dirty="0"/>
              <a:t>Division of Allergy and Infectious Diseases</a:t>
            </a:r>
          </a:p>
          <a:p>
            <a:r>
              <a:rPr lang="en-US" dirty="0"/>
              <a:t>University of Washington</a:t>
            </a:r>
          </a:p>
        </p:txBody>
      </p:sp>
    </p:spTree>
    <p:extLst>
      <p:ext uri="{BB962C8B-B14F-4D97-AF65-F5344CB8AC3E}">
        <p14:creationId xmlns:p14="http://schemas.microsoft.com/office/powerpoint/2010/main" val="2026970161"/>
      </p:ext>
    </p:extLst>
  </p:cSld>
  <p:clrMapOvr>
    <a:masterClrMapping/>
  </p:clrMapOvr>
  <p:transition spd="slow" advTm="9845"/>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34747C3-1802-5079-A690-2015B7BC8364}"/>
              </a:ext>
            </a:extLst>
          </p:cNvPr>
          <p:cNvSpPr>
            <a:spLocks noGrp="1"/>
          </p:cNvSpPr>
          <p:nvPr>
            <p:ph type="title"/>
          </p:nvPr>
        </p:nvSpPr>
        <p:spPr/>
        <p:txBody>
          <a:bodyPr/>
          <a:lstStyle/>
          <a:p>
            <a:r>
              <a:rPr lang="en-US" dirty="0"/>
              <a:t>HIV Reverse Transcription</a:t>
            </a:r>
          </a:p>
        </p:txBody>
      </p:sp>
      <p:sp>
        <p:nvSpPr>
          <p:cNvPr id="3" name="Text Placeholder 2">
            <a:extLst>
              <a:ext uri="{FF2B5EF4-FFF2-40B4-BE49-F238E27FC236}">
                <a16:creationId xmlns:a16="http://schemas.microsoft.com/office/drawing/2014/main" id="{AAFE52D5-4DF8-E7F3-1449-2F5C98612370}"/>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5" name="Picture 4">
            <a:extLst>
              <a:ext uri="{FF2B5EF4-FFF2-40B4-BE49-F238E27FC236}">
                <a16:creationId xmlns:a16="http://schemas.microsoft.com/office/drawing/2014/main" id="{A1A0C262-5AEC-762B-6AE6-A9293AD03115}"/>
              </a:ext>
            </a:extLst>
          </p:cNvPr>
          <p:cNvPicPr>
            <a:picLocks noChangeAspect="1"/>
          </p:cNvPicPr>
          <p:nvPr/>
        </p:nvPicPr>
        <p:blipFill>
          <a:blip r:embed="rId2"/>
          <a:stretch>
            <a:fillRect/>
          </a:stretch>
        </p:blipFill>
        <p:spPr>
          <a:xfrm>
            <a:off x="-8861" y="893925"/>
            <a:ext cx="9152861" cy="4067938"/>
          </a:xfrm>
          <a:prstGeom prst="rect">
            <a:avLst/>
          </a:prstGeom>
        </p:spPr>
      </p:pic>
      <p:sp>
        <p:nvSpPr>
          <p:cNvPr id="6" name="Footer Placeholder 3">
            <a:extLst>
              <a:ext uri="{FF2B5EF4-FFF2-40B4-BE49-F238E27FC236}">
                <a16:creationId xmlns:a16="http://schemas.microsoft.com/office/drawing/2014/main" id="{AAB70E43-930C-C6CD-84FA-66DAA188D49E}"/>
              </a:ext>
            </a:extLst>
          </p:cNvPr>
          <p:cNvSpPr txBox="1">
            <a:spLocks/>
          </p:cNvSpPr>
          <p:nvPr/>
        </p:nvSpPr>
        <p:spPr>
          <a:xfrm>
            <a:off x="1181946" y="4063364"/>
            <a:ext cx="1250575"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b="1" dirty="0">
                <a:solidFill>
                  <a:srgbClr val="000000"/>
                </a:solidFill>
                <a:latin typeface="Arial"/>
                <a:cs typeface="Arial"/>
              </a:rPr>
              <a:t>HIV RNA</a:t>
            </a:r>
          </a:p>
        </p:txBody>
      </p:sp>
      <p:sp>
        <p:nvSpPr>
          <p:cNvPr id="7" name="Footer Placeholder 3">
            <a:extLst>
              <a:ext uri="{FF2B5EF4-FFF2-40B4-BE49-F238E27FC236}">
                <a16:creationId xmlns:a16="http://schemas.microsoft.com/office/drawing/2014/main" id="{C868D323-0ED1-DFF9-9EDB-83E23B79DBB1}"/>
              </a:ext>
            </a:extLst>
          </p:cNvPr>
          <p:cNvSpPr txBox="1">
            <a:spLocks/>
          </p:cNvSpPr>
          <p:nvPr/>
        </p:nvSpPr>
        <p:spPr>
          <a:xfrm>
            <a:off x="6363322" y="4063364"/>
            <a:ext cx="1703294"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b="1" dirty="0">
                <a:solidFill>
                  <a:srgbClr val="000000"/>
                </a:solidFill>
                <a:latin typeface="Arial"/>
                <a:cs typeface="Arial"/>
              </a:rPr>
              <a:t>HIV DNA</a:t>
            </a:r>
          </a:p>
        </p:txBody>
      </p:sp>
      <p:sp>
        <p:nvSpPr>
          <p:cNvPr id="8" name="Footer Placeholder 3">
            <a:extLst>
              <a:ext uri="{FF2B5EF4-FFF2-40B4-BE49-F238E27FC236}">
                <a16:creationId xmlns:a16="http://schemas.microsoft.com/office/drawing/2014/main" id="{58049018-8AA9-E361-6FCE-C2CB26E70E6E}"/>
              </a:ext>
            </a:extLst>
          </p:cNvPr>
          <p:cNvSpPr txBox="1">
            <a:spLocks/>
          </p:cNvSpPr>
          <p:nvPr/>
        </p:nvSpPr>
        <p:spPr>
          <a:xfrm>
            <a:off x="3184874" y="3909248"/>
            <a:ext cx="2774251"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500" b="1" dirty="0">
                <a:solidFill>
                  <a:srgbClr val="7D5E00"/>
                </a:solidFill>
                <a:latin typeface="Arial"/>
                <a:cs typeface="Arial"/>
              </a:rPr>
              <a:t>HIV Reverse Transcriptase</a:t>
            </a:r>
          </a:p>
        </p:txBody>
      </p:sp>
    </p:spTree>
    <p:extLst>
      <p:ext uri="{BB962C8B-B14F-4D97-AF65-F5344CB8AC3E}">
        <p14:creationId xmlns:p14="http://schemas.microsoft.com/office/powerpoint/2010/main" val="2401789048"/>
      </p:ext>
    </p:extLst>
  </p:cSld>
  <p:clrMapOvr>
    <a:masterClrMapping/>
  </p:clrMapOvr>
  <mc:AlternateContent xmlns:mc="http://schemas.openxmlformats.org/markup-compatibility/2006" xmlns:p14="http://schemas.microsoft.com/office/powerpoint/2010/main">
    <mc:Choice Requires="p14">
      <p:transition spd="slow" p14:dur="1250" advTm="14954">
        <p:fade/>
      </p:transition>
    </mc:Choice>
    <mc:Fallback xmlns="">
      <p:transition spd="slow" advTm="14954">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34747C3-1802-5079-A690-2015B7BC8364}"/>
              </a:ext>
            </a:extLst>
          </p:cNvPr>
          <p:cNvSpPr>
            <a:spLocks noGrp="1"/>
          </p:cNvSpPr>
          <p:nvPr>
            <p:ph type="title"/>
          </p:nvPr>
        </p:nvSpPr>
        <p:spPr/>
        <p:txBody>
          <a:bodyPr/>
          <a:lstStyle/>
          <a:p>
            <a:r>
              <a:rPr lang="en-US" dirty="0"/>
              <a:t>HIV Reverse Transcription</a:t>
            </a:r>
          </a:p>
        </p:txBody>
      </p:sp>
      <p:sp>
        <p:nvSpPr>
          <p:cNvPr id="3" name="Text Placeholder 2">
            <a:extLst>
              <a:ext uri="{FF2B5EF4-FFF2-40B4-BE49-F238E27FC236}">
                <a16:creationId xmlns:a16="http://schemas.microsoft.com/office/drawing/2014/main" id="{AAFE52D5-4DF8-E7F3-1449-2F5C98612370}"/>
              </a:ext>
            </a:extLst>
          </p:cNvPr>
          <p:cNvSpPr>
            <a:spLocks noGrp="1"/>
          </p:cNvSpPr>
          <p:nvPr>
            <p:ph type="body" sz="quarter" idx="14"/>
          </p:nvPr>
        </p:nvSpPr>
        <p:spPr/>
        <p:txBody>
          <a:bodyPr/>
          <a:lstStyle/>
          <a:p>
            <a:r>
              <a:rPr lang="en-US" b="0" dirty="0"/>
              <a:t>Illustration: </a:t>
            </a:r>
            <a:r>
              <a:rPr lang="en-US" b="0" i="1" dirty="0"/>
              <a:t>Cognition Studio, Inc.</a:t>
            </a:r>
            <a:r>
              <a:rPr lang="en-US" b="0" dirty="0"/>
              <a:t> and David H. Spach, MD</a:t>
            </a:r>
          </a:p>
        </p:txBody>
      </p:sp>
      <p:pic>
        <p:nvPicPr>
          <p:cNvPr id="5" name="Picture 4">
            <a:extLst>
              <a:ext uri="{FF2B5EF4-FFF2-40B4-BE49-F238E27FC236}">
                <a16:creationId xmlns:a16="http://schemas.microsoft.com/office/drawing/2014/main" id="{A1A0C262-5AEC-762B-6AE6-A9293AD03115}"/>
              </a:ext>
            </a:extLst>
          </p:cNvPr>
          <p:cNvPicPr>
            <a:picLocks noChangeAspect="1"/>
          </p:cNvPicPr>
          <p:nvPr/>
        </p:nvPicPr>
        <p:blipFill>
          <a:blip r:embed="rId2">
            <a:alphaModFix amt="70000"/>
          </a:blip>
          <a:stretch>
            <a:fillRect/>
          </a:stretch>
        </p:blipFill>
        <p:spPr>
          <a:xfrm>
            <a:off x="-8861" y="893925"/>
            <a:ext cx="9152861" cy="4067938"/>
          </a:xfrm>
          <a:prstGeom prst="rect">
            <a:avLst/>
          </a:prstGeom>
        </p:spPr>
      </p:pic>
      <p:sp>
        <p:nvSpPr>
          <p:cNvPr id="6" name="Footer Placeholder 3">
            <a:extLst>
              <a:ext uri="{FF2B5EF4-FFF2-40B4-BE49-F238E27FC236}">
                <a16:creationId xmlns:a16="http://schemas.microsoft.com/office/drawing/2014/main" id="{AAB70E43-930C-C6CD-84FA-66DAA188D49E}"/>
              </a:ext>
            </a:extLst>
          </p:cNvPr>
          <p:cNvSpPr txBox="1">
            <a:spLocks/>
          </p:cNvSpPr>
          <p:nvPr/>
        </p:nvSpPr>
        <p:spPr>
          <a:xfrm>
            <a:off x="1181946" y="4063364"/>
            <a:ext cx="1250575"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b="1" dirty="0">
                <a:solidFill>
                  <a:schemeClr val="tx1">
                    <a:lumMod val="50000"/>
                    <a:lumOff val="50000"/>
                  </a:schemeClr>
                </a:solidFill>
                <a:latin typeface="Arial"/>
                <a:cs typeface="Arial"/>
              </a:rPr>
              <a:t>HIV RNA</a:t>
            </a:r>
          </a:p>
        </p:txBody>
      </p:sp>
      <p:sp>
        <p:nvSpPr>
          <p:cNvPr id="7" name="Footer Placeholder 3">
            <a:extLst>
              <a:ext uri="{FF2B5EF4-FFF2-40B4-BE49-F238E27FC236}">
                <a16:creationId xmlns:a16="http://schemas.microsoft.com/office/drawing/2014/main" id="{C868D323-0ED1-DFF9-9EDB-83E23B79DBB1}"/>
              </a:ext>
            </a:extLst>
          </p:cNvPr>
          <p:cNvSpPr txBox="1">
            <a:spLocks/>
          </p:cNvSpPr>
          <p:nvPr/>
        </p:nvSpPr>
        <p:spPr>
          <a:xfrm>
            <a:off x="6363322" y="4063364"/>
            <a:ext cx="1703294"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b="1" dirty="0">
                <a:solidFill>
                  <a:schemeClr val="tx1">
                    <a:lumMod val="50000"/>
                    <a:lumOff val="50000"/>
                  </a:schemeClr>
                </a:solidFill>
                <a:latin typeface="Arial"/>
                <a:cs typeface="Arial"/>
              </a:rPr>
              <a:t>HIV DNA</a:t>
            </a:r>
          </a:p>
        </p:txBody>
      </p:sp>
      <p:sp>
        <p:nvSpPr>
          <p:cNvPr id="8" name="Footer Placeholder 3">
            <a:extLst>
              <a:ext uri="{FF2B5EF4-FFF2-40B4-BE49-F238E27FC236}">
                <a16:creationId xmlns:a16="http://schemas.microsoft.com/office/drawing/2014/main" id="{58049018-8AA9-E361-6FCE-C2CB26E70E6E}"/>
              </a:ext>
            </a:extLst>
          </p:cNvPr>
          <p:cNvSpPr txBox="1">
            <a:spLocks/>
          </p:cNvSpPr>
          <p:nvPr/>
        </p:nvSpPr>
        <p:spPr>
          <a:xfrm>
            <a:off x="3184874" y="3909248"/>
            <a:ext cx="2774251"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500" b="1" dirty="0">
                <a:solidFill>
                  <a:srgbClr val="A0957A"/>
                </a:solidFill>
                <a:latin typeface="Arial"/>
                <a:cs typeface="Arial"/>
              </a:rPr>
              <a:t>HIV Reverse Transcriptase</a:t>
            </a:r>
          </a:p>
        </p:txBody>
      </p:sp>
      <p:sp>
        <p:nvSpPr>
          <p:cNvPr id="2" name="Footer Placeholder 3">
            <a:extLst>
              <a:ext uri="{FF2B5EF4-FFF2-40B4-BE49-F238E27FC236}">
                <a16:creationId xmlns:a16="http://schemas.microsoft.com/office/drawing/2014/main" id="{9B845207-01F5-9AE1-B180-B8BA1DBE1EB8}"/>
              </a:ext>
            </a:extLst>
          </p:cNvPr>
          <p:cNvSpPr txBox="1">
            <a:spLocks/>
          </p:cNvSpPr>
          <p:nvPr/>
        </p:nvSpPr>
        <p:spPr>
          <a:xfrm>
            <a:off x="2529673" y="1052849"/>
            <a:ext cx="4099720"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dirty="0">
                <a:solidFill>
                  <a:srgbClr val="000000"/>
                </a:solidFill>
                <a:latin typeface="Calibri" panose="020F0502020204030204" pitchFamily="34" charset="0"/>
                <a:cs typeface="Calibri" panose="020F0502020204030204" pitchFamily="34" charset="0"/>
              </a:rPr>
              <a:t>Intracellular Pool of Nucleotides</a:t>
            </a:r>
          </a:p>
        </p:txBody>
      </p:sp>
      <p:grpSp>
        <p:nvGrpSpPr>
          <p:cNvPr id="4" name="Group 3">
            <a:extLst>
              <a:ext uri="{FF2B5EF4-FFF2-40B4-BE49-F238E27FC236}">
                <a16:creationId xmlns:a16="http://schemas.microsoft.com/office/drawing/2014/main" id="{336E70C6-EBEC-306C-7876-34563195E3A1}"/>
              </a:ext>
            </a:extLst>
          </p:cNvPr>
          <p:cNvGrpSpPr/>
          <p:nvPr/>
        </p:nvGrpSpPr>
        <p:grpSpPr>
          <a:xfrm flipV="1">
            <a:off x="4053576" y="2420736"/>
            <a:ext cx="211483" cy="205201"/>
            <a:chOff x="6787242" y="2111827"/>
            <a:chExt cx="1144333" cy="1110343"/>
          </a:xfrm>
        </p:grpSpPr>
        <p:sp>
          <p:nvSpPr>
            <p:cNvPr id="11" name="Regular Pentagon 10">
              <a:extLst>
                <a:ext uri="{FF2B5EF4-FFF2-40B4-BE49-F238E27FC236}">
                  <a16:creationId xmlns:a16="http://schemas.microsoft.com/office/drawing/2014/main" id="{8AC2A80B-D8D3-5E5E-04F3-9A9F0827203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F83D0AD7-CB3E-BDC0-AFF2-C68281DE119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8C20E0E-AAA4-230A-EBA9-04404326B8C6}"/>
              </a:ext>
            </a:extLst>
          </p:cNvPr>
          <p:cNvGrpSpPr/>
          <p:nvPr/>
        </p:nvGrpSpPr>
        <p:grpSpPr>
          <a:xfrm rot="16765355" flipV="1">
            <a:off x="5998889" y="2061577"/>
            <a:ext cx="211483" cy="205201"/>
            <a:chOff x="6787242" y="2111827"/>
            <a:chExt cx="1144333" cy="1110343"/>
          </a:xfrm>
        </p:grpSpPr>
        <p:sp>
          <p:nvSpPr>
            <p:cNvPr id="14" name="Regular Pentagon 13">
              <a:extLst>
                <a:ext uri="{FF2B5EF4-FFF2-40B4-BE49-F238E27FC236}">
                  <a16:creationId xmlns:a16="http://schemas.microsoft.com/office/drawing/2014/main" id="{01A3485A-32CC-768C-758F-59C8453E5F0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761804A0-EDC8-668B-1BD1-1B774D98A4FB}"/>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36FD4CDE-2676-1D08-56F7-6181066A69C8}"/>
              </a:ext>
            </a:extLst>
          </p:cNvPr>
          <p:cNvGrpSpPr/>
          <p:nvPr/>
        </p:nvGrpSpPr>
        <p:grpSpPr>
          <a:xfrm rot="19624689" flipV="1">
            <a:off x="3953733" y="2942907"/>
            <a:ext cx="211483" cy="205201"/>
            <a:chOff x="6787242" y="2111827"/>
            <a:chExt cx="1144333" cy="1110343"/>
          </a:xfrm>
        </p:grpSpPr>
        <p:sp>
          <p:nvSpPr>
            <p:cNvPr id="17" name="Regular Pentagon 16">
              <a:extLst>
                <a:ext uri="{FF2B5EF4-FFF2-40B4-BE49-F238E27FC236}">
                  <a16:creationId xmlns:a16="http://schemas.microsoft.com/office/drawing/2014/main" id="{3AF00297-808E-B3EF-CC70-DF0A905AED89}"/>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7A07439C-A270-8945-3334-185DB54A0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A417A76F-94A0-894E-B8F9-7C9630383865}"/>
              </a:ext>
            </a:extLst>
          </p:cNvPr>
          <p:cNvGrpSpPr/>
          <p:nvPr/>
        </p:nvGrpSpPr>
        <p:grpSpPr>
          <a:xfrm rot="8696612" flipV="1">
            <a:off x="4466259" y="2127707"/>
            <a:ext cx="211483" cy="205201"/>
            <a:chOff x="6787242" y="2111827"/>
            <a:chExt cx="1144333" cy="1110343"/>
          </a:xfrm>
        </p:grpSpPr>
        <p:sp>
          <p:nvSpPr>
            <p:cNvPr id="20" name="Regular Pentagon 19">
              <a:extLst>
                <a:ext uri="{FF2B5EF4-FFF2-40B4-BE49-F238E27FC236}">
                  <a16:creationId xmlns:a16="http://schemas.microsoft.com/office/drawing/2014/main" id="{4B9AA3E4-0930-2992-8E34-4A971ECB1281}"/>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1D9BB9AD-90F4-AADE-DCDE-FC9EFB1CB67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70FAA8C1-647F-83D4-C340-DFFB55859F89}"/>
              </a:ext>
            </a:extLst>
          </p:cNvPr>
          <p:cNvGrpSpPr/>
          <p:nvPr/>
        </p:nvGrpSpPr>
        <p:grpSpPr>
          <a:xfrm rot="12829941" flipV="1">
            <a:off x="3296823" y="3014554"/>
            <a:ext cx="211483" cy="205201"/>
            <a:chOff x="6787242" y="2111827"/>
            <a:chExt cx="1144333" cy="1110343"/>
          </a:xfrm>
        </p:grpSpPr>
        <p:sp>
          <p:nvSpPr>
            <p:cNvPr id="23" name="Regular Pentagon 22">
              <a:extLst>
                <a:ext uri="{FF2B5EF4-FFF2-40B4-BE49-F238E27FC236}">
                  <a16:creationId xmlns:a16="http://schemas.microsoft.com/office/drawing/2014/main" id="{D4ABDE82-8186-B596-761F-1920B5DD996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9F824FFE-E0CF-698D-17BB-24E36176B09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6A6F58D3-F22E-FECC-4251-7EF84D17A80A}"/>
              </a:ext>
            </a:extLst>
          </p:cNvPr>
          <p:cNvGrpSpPr/>
          <p:nvPr/>
        </p:nvGrpSpPr>
        <p:grpSpPr>
          <a:xfrm rot="6327560" flipV="1">
            <a:off x="3666807" y="3333255"/>
            <a:ext cx="211483" cy="205201"/>
            <a:chOff x="6787242" y="2111827"/>
            <a:chExt cx="1144333" cy="1110343"/>
          </a:xfrm>
        </p:grpSpPr>
        <p:sp>
          <p:nvSpPr>
            <p:cNvPr id="26" name="Regular Pentagon 25">
              <a:extLst>
                <a:ext uri="{FF2B5EF4-FFF2-40B4-BE49-F238E27FC236}">
                  <a16:creationId xmlns:a16="http://schemas.microsoft.com/office/drawing/2014/main" id="{1D24BCCE-2C07-9FD6-E982-B35A303449EB}"/>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7" name="Straight Connector 26">
              <a:extLst>
                <a:ext uri="{FF2B5EF4-FFF2-40B4-BE49-F238E27FC236}">
                  <a16:creationId xmlns:a16="http://schemas.microsoft.com/office/drawing/2014/main" id="{9A14F412-0202-E0BA-FFCF-C0EAD5C412F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B90331F8-FC69-48A8-F017-69827D7C7A47}"/>
              </a:ext>
            </a:extLst>
          </p:cNvPr>
          <p:cNvGrpSpPr/>
          <p:nvPr/>
        </p:nvGrpSpPr>
        <p:grpSpPr>
          <a:xfrm rot="6223338" flipV="1">
            <a:off x="3831570" y="2079137"/>
            <a:ext cx="211483" cy="205201"/>
            <a:chOff x="6787242" y="2111827"/>
            <a:chExt cx="1144333" cy="1110343"/>
          </a:xfrm>
        </p:grpSpPr>
        <p:sp>
          <p:nvSpPr>
            <p:cNvPr id="29" name="Regular Pentagon 28">
              <a:extLst>
                <a:ext uri="{FF2B5EF4-FFF2-40B4-BE49-F238E27FC236}">
                  <a16:creationId xmlns:a16="http://schemas.microsoft.com/office/drawing/2014/main" id="{82417A92-B2A0-6322-2A1C-5201D336F1A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6A918CB4-F464-B656-37C7-CF4CC66D6A2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791A61A-5579-349A-B1A8-780C1C564E25}"/>
              </a:ext>
            </a:extLst>
          </p:cNvPr>
          <p:cNvGrpSpPr/>
          <p:nvPr/>
        </p:nvGrpSpPr>
        <p:grpSpPr>
          <a:xfrm rot="19311836" flipV="1">
            <a:off x="5302529" y="3251407"/>
            <a:ext cx="211483" cy="205201"/>
            <a:chOff x="6787242" y="2111827"/>
            <a:chExt cx="1144333" cy="1110343"/>
          </a:xfrm>
        </p:grpSpPr>
        <p:sp>
          <p:nvSpPr>
            <p:cNvPr id="32" name="Regular Pentagon 31">
              <a:extLst>
                <a:ext uri="{FF2B5EF4-FFF2-40B4-BE49-F238E27FC236}">
                  <a16:creationId xmlns:a16="http://schemas.microsoft.com/office/drawing/2014/main" id="{71FE364D-5BDA-0E82-A43B-F27ED3D6652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3" name="Straight Connector 32">
              <a:extLst>
                <a:ext uri="{FF2B5EF4-FFF2-40B4-BE49-F238E27FC236}">
                  <a16:creationId xmlns:a16="http://schemas.microsoft.com/office/drawing/2014/main" id="{508F02E9-8545-3CB6-5850-47D258E3ABA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B82BAAB0-52AC-58E7-9992-A267801C7F7F}"/>
              </a:ext>
            </a:extLst>
          </p:cNvPr>
          <p:cNvGrpSpPr/>
          <p:nvPr/>
        </p:nvGrpSpPr>
        <p:grpSpPr>
          <a:xfrm rot="13222071" flipV="1">
            <a:off x="4912968" y="2322491"/>
            <a:ext cx="211483" cy="205201"/>
            <a:chOff x="6787242" y="2111827"/>
            <a:chExt cx="1144333" cy="1110343"/>
          </a:xfrm>
        </p:grpSpPr>
        <p:sp>
          <p:nvSpPr>
            <p:cNvPr id="35" name="Regular Pentagon 34">
              <a:extLst>
                <a:ext uri="{FF2B5EF4-FFF2-40B4-BE49-F238E27FC236}">
                  <a16:creationId xmlns:a16="http://schemas.microsoft.com/office/drawing/2014/main" id="{10EDF0E0-A63B-2802-3AC9-CC63A37889E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6" name="Straight Connector 35">
              <a:extLst>
                <a:ext uri="{FF2B5EF4-FFF2-40B4-BE49-F238E27FC236}">
                  <a16:creationId xmlns:a16="http://schemas.microsoft.com/office/drawing/2014/main" id="{CAAF4651-870F-3B45-2164-78CB870898C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9464D3AA-A616-962F-E4F0-2D797D7C7455}"/>
              </a:ext>
            </a:extLst>
          </p:cNvPr>
          <p:cNvGrpSpPr/>
          <p:nvPr/>
        </p:nvGrpSpPr>
        <p:grpSpPr>
          <a:xfrm rot="19624689" flipV="1">
            <a:off x="2664624" y="3634178"/>
            <a:ext cx="211483" cy="205201"/>
            <a:chOff x="6787242" y="2111827"/>
            <a:chExt cx="1144333" cy="1110343"/>
          </a:xfrm>
        </p:grpSpPr>
        <p:sp>
          <p:nvSpPr>
            <p:cNvPr id="38" name="Regular Pentagon 37">
              <a:extLst>
                <a:ext uri="{FF2B5EF4-FFF2-40B4-BE49-F238E27FC236}">
                  <a16:creationId xmlns:a16="http://schemas.microsoft.com/office/drawing/2014/main" id="{1EA2F16B-11CB-0C9C-7336-701EC270C7D2}"/>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9" name="Straight Connector 38">
              <a:extLst>
                <a:ext uri="{FF2B5EF4-FFF2-40B4-BE49-F238E27FC236}">
                  <a16:creationId xmlns:a16="http://schemas.microsoft.com/office/drawing/2014/main" id="{8AE6FF11-8121-2540-19D8-23AFB759175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1258FA67-8CEC-73C4-2627-F735E567FB5B}"/>
              </a:ext>
            </a:extLst>
          </p:cNvPr>
          <p:cNvGrpSpPr/>
          <p:nvPr/>
        </p:nvGrpSpPr>
        <p:grpSpPr>
          <a:xfrm rot="14441535" flipV="1">
            <a:off x="3148005" y="2070946"/>
            <a:ext cx="211483" cy="205201"/>
            <a:chOff x="6787242" y="2111827"/>
            <a:chExt cx="1144333" cy="1110343"/>
          </a:xfrm>
        </p:grpSpPr>
        <p:sp>
          <p:nvSpPr>
            <p:cNvPr id="41" name="Regular Pentagon 40">
              <a:extLst>
                <a:ext uri="{FF2B5EF4-FFF2-40B4-BE49-F238E27FC236}">
                  <a16:creationId xmlns:a16="http://schemas.microsoft.com/office/drawing/2014/main" id="{2BB9BE90-107A-6E1C-9057-60C6F8DA8DF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 name="Straight Connector 41">
              <a:extLst>
                <a:ext uri="{FF2B5EF4-FFF2-40B4-BE49-F238E27FC236}">
                  <a16:creationId xmlns:a16="http://schemas.microsoft.com/office/drawing/2014/main" id="{8E20D988-57C4-7939-0B17-9413AF010FC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EF66C680-AF02-FA70-8B0B-A1359491647E}"/>
              </a:ext>
            </a:extLst>
          </p:cNvPr>
          <p:cNvGrpSpPr/>
          <p:nvPr/>
        </p:nvGrpSpPr>
        <p:grpSpPr>
          <a:xfrm rot="15273638" flipV="1">
            <a:off x="4794843" y="2764873"/>
            <a:ext cx="211483" cy="205201"/>
            <a:chOff x="6787242" y="2111827"/>
            <a:chExt cx="1144333" cy="1110343"/>
          </a:xfrm>
        </p:grpSpPr>
        <p:sp>
          <p:nvSpPr>
            <p:cNvPr id="44" name="Regular Pentagon 43">
              <a:extLst>
                <a:ext uri="{FF2B5EF4-FFF2-40B4-BE49-F238E27FC236}">
                  <a16:creationId xmlns:a16="http://schemas.microsoft.com/office/drawing/2014/main" id="{2B8E15DB-4491-4B17-53A5-7124E317FF3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 name="Straight Connector 44">
              <a:extLst>
                <a:ext uri="{FF2B5EF4-FFF2-40B4-BE49-F238E27FC236}">
                  <a16:creationId xmlns:a16="http://schemas.microsoft.com/office/drawing/2014/main" id="{B8F44FFD-EFCD-CC2F-9AB4-7DE29C764F2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E98CD7CF-2A0E-BA91-486B-AF4CC4107E5B}"/>
              </a:ext>
            </a:extLst>
          </p:cNvPr>
          <p:cNvGrpSpPr/>
          <p:nvPr/>
        </p:nvGrpSpPr>
        <p:grpSpPr>
          <a:xfrm rot="8650442" flipH="1" flipV="1">
            <a:off x="3417619" y="2469149"/>
            <a:ext cx="211483" cy="205201"/>
            <a:chOff x="6787242" y="2111827"/>
            <a:chExt cx="1144333" cy="1110343"/>
          </a:xfrm>
        </p:grpSpPr>
        <p:sp>
          <p:nvSpPr>
            <p:cNvPr id="47" name="Regular Pentagon 46">
              <a:extLst>
                <a:ext uri="{FF2B5EF4-FFF2-40B4-BE49-F238E27FC236}">
                  <a16:creationId xmlns:a16="http://schemas.microsoft.com/office/drawing/2014/main" id="{6A29D821-4E73-819F-E946-7B079196B1BB}"/>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8" name="Straight Connector 47">
              <a:extLst>
                <a:ext uri="{FF2B5EF4-FFF2-40B4-BE49-F238E27FC236}">
                  <a16:creationId xmlns:a16="http://schemas.microsoft.com/office/drawing/2014/main" id="{17AFFDC4-27EF-05BA-4E73-4414472F8B8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6AC4FC34-4E5A-47C1-C43E-3D8575BC2724}"/>
              </a:ext>
            </a:extLst>
          </p:cNvPr>
          <p:cNvGrpSpPr/>
          <p:nvPr/>
        </p:nvGrpSpPr>
        <p:grpSpPr>
          <a:xfrm rot="5400000" flipV="1">
            <a:off x="5342254" y="2798334"/>
            <a:ext cx="211483" cy="205201"/>
            <a:chOff x="6787242" y="2111827"/>
            <a:chExt cx="1144333" cy="1110343"/>
          </a:xfrm>
        </p:grpSpPr>
        <p:sp>
          <p:nvSpPr>
            <p:cNvPr id="50" name="Regular Pentagon 49">
              <a:extLst>
                <a:ext uri="{FF2B5EF4-FFF2-40B4-BE49-F238E27FC236}">
                  <a16:creationId xmlns:a16="http://schemas.microsoft.com/office/drawing/2014/main" id="{3FBE04E2-8AF0-E7AA-2941-B0C40FB97AD7}"/>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51" name="Straight Connector 50">
              <a:extLst>
                <a:ext uri="{FF2B5EF4-FFF2-40B4-BE49-F238E27FC236}">
                  <a16:creationId xmlns:a16="http://schemas.microsoft.com/office/drawing/2014/main" id="{F4C8D7AE-6CAA-6DE1-56AE-966FAC9602C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E318C83F-3B21-B111-280F-C4CDF89571E6}"/>
              </a:ext>
            </a:extLst>
          </p:cNvPr>
          <p:cNvGrpSpPr/>
          <p:nvPr/>
        </p:nvGrpSpPr>
        <p:grpSpPr>
          <a:xfrm rot="20269972">
            <a:off x="5561828" y="2334235"/>
            <a:ext cx="211483" cy="205201"/>
            <a:chOff x="6787242" y="2111827"/>
            <a:chExt cx="1144333" cy="1110343"/>
          </a:xfrm>
        </p:grpSpPr>
        <p:sp>
          <p:nvSpPr>
            <p:cNvPr id="53" name="Regular Pentagon 52">
              <a:extLst>
                <a:ext uri="{FF2B5EF4-FFF2-40B4-BE49-F238E27FC236}">
                  <a16:creationId xmlns:a16="http://schemas.microsoft.com/office/drawing/2014/main" id="{D64EA832-F3B6-8180-E9A9-42F8E1D1A58D}"/>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54" name="Straight Connector 53">
              <a:extLst>
                <a:ext uri="{FF2B5EF4-FFF2-40B4-BE49-F238E27FC236}">
                  <a16:creationId xmlns:a16="http://schemas.microsoft.com/office/drawing/2014/main" id="{33F23663-FCAD-F45B-14F9-1FF9271637F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50B755FD-2492-03F5-3C00-F7518C210252}"/>
              </a:ext>
            </a:extLst>
          </p:cNvPr>
          <p:cNvGrpSpPr/>
          <p:nvPr/>
        </p:nvGrpSpPr>
        <p:grpSpPr>
          <a:xfrm rot="20269972">
            <a:off x="4466259" y="3220520"/>
            <a:ext cx="211483" cy="205201"/>
            <a:chOff x="6787242" y="2111827"/>
            <a:chExt cx="1144333" cy="1110343"/>
          </a:xfrm>
        </p:grpSpPr>
        <p:sp>
          <p:nvSpPr>
            <p:cNvPr id="56" name="Regular Pentagon 55">
              <a:extLst>
                <a:ext uri="{FF2B5EF4-FFF2-40B4-BE49-F238E27FC236}">
                  <a16:creationId xmlns:a16="http://schemas.microsoft.com/office/drawing/2014/main" id="{D8972D53-FB9D-D48D-5F20-5590E047DE23}"/>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57" name="Straight Connector 56">
              <a:extLst>
                <a:ext uri="{FF2B5EF4-FFF2-40B4-BE49-F238E27FC236}">
                  <a16:creationId xmlns:a16="http://schemas.microsoft.com/office/drawing/2014/main" id="{D871FB1F-721C-3AFA-2889-37F58664C48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A64BAABF-F9EE-AD8C-A436-9D5E336208E7}"/>
              </a:ext>
            </a:extLst>
          </p:cNvPr>
          <p:cNvGrpSpPr/>
          <p:nvPr/>
        </p:nvGrpSpPr>
        <p:grpSpPr>
          <a:xfrm rot="20269972">
            <a:off x="3479029" y="1699672"/>
            <a:ext cx="211483" cy="205201"/>
            <a:chOff x="6787242" y="2111827"/>
            <a:chExt cx="1144333" cy="1110343"/>
          </a:xfrm>
        </p:grpSpPr>
        <p:sp>
          <p:nvSpPr>
            <p:cNvPr id="59" name="Regular Pentagon 58">
              <a:extLst>
                <a:ext uri="{FF2B5EF4-FFF2-40B4-BE49-F238E27FC236}">
                  <a16:creationId xmlns:a16="http://schemas.microsoft.com/office/drawing/2014/main" id="{BFB4BC89-6899-1E6E-D9B5-471016DF3E2D}"/>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60" name="Straight Connector 59">
              <a:extLst>
                <a:ext uri="{FF2B5EF4-FFF2-40B4-BE49-F238E27FC236}">
                  <a16:creationId xmlns:a16="http://schemas.microsoft.com/office/drawing/2014/main" id="{56AA483E-6141-F10B-5BD3-D18325BABDE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AD1B08A0-C982-51A9-B16A-C0DABC6D0C55}"/>
              </a:ext>
            </a:extLst>
          </p:cNvPr>
          <p:cNvGrpSpPr/>
          <p:nvPr/>
        </p:nvGrpSpPr>
        <p:grpSpPr>
          <a:xfrm rot="8997511" flipV="1">
            <a:off x="5891844" y="3153763"/>
            <a:ext cx="211483" cy="205201"/>
            <a:chOff x="6787242" y="2111827"/>
            <a:chExt cx="1144333" cy="1110343"/>
          </a:xfrm>
        </p:grpSpPr>
        <p:sp>
          <p:nvSpPr>
            <p:cNvPr id="62" name="Regular Pentagon 61">
              <a:extLst>
                <a:ext uri="{FF2B5EF4-FFF2-40B4-BE49-F238E27FC236}">
                  <a16:creationId xmlns:a16="http://schemas.microsoft.com/office/drawing/2014/main" id="{9AC57A73-A16B-12C0-16DD-644798ABCA9E}"/>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63" name="Straight Connector 62">
              <a:extLst>
                <a:ext uri="{FF2B5EF4-FFF2-40B4-BE49-F238E27FC236}">
                  <a16:creationId xmlns:a16="http://schemas.microsoft.com/office/drawing/2014/main" id="{675FAC6F-9907-6FC1-3DEB-1C9ACF84DCB3}"/>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08A07FE7-F59D-5A49-BDBF-F4A7DA084FE6}"/>
              </a:ext>
            </a:extLst>
          </p:cNvPr>
          <p:cNvGrpSpPr/>
          <p:nvPr/>
        </p:nvGrpSpPr>
        <p:grpSpPr>
          <a:xfrm rot="7011314" flipV="1">
            <a:off x="5203172" y="2021564"/>
            <a:ext cx="211483" cy="205201"/>
            <a:chOff x="6787242" y="2111827"/>
            <a:chExt cx="1144333" cy="1110343"/>
          </a:xfrm>
        </p:grpSpPr>
        <p:sp>
          <p:nvSpPr>
            <p:cNvPr id="65" name="Regular Pentagon 64">
              <a:extLst>
                <a:ext uri="{FF2B5EF4-FFF2-40B4-BE49-F238E27FC236}">
                  <a16:creationId xmlns:a16="http://schemas.microsoft.com/office/drawing/2014/main" id="{332DE55B-01E7-E3CB-FFD7-B74A8021D7E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66" name="Straight Connector 65">
              <a:extLst>
                <a:ext uri="{FF2B5EF4-FFF2-40B4-BE49-F238E27FC236}">
                  <a16:creationId xmlns:a16="http://schemas.microsoft.com/office/drawing/2014/main" id="{4F4D7E3C-7A42-99EB-F025-789807FF6764}"/>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6AB3C28D-E8B1-4B61-36E4-EB9B7AD443D9}"/>
              </a:ext>
            </a:extLst>
          </p:cNvPr>
          <p:cNvGrpSpPr/>
          <p:nvPr/>
        </p:nvGrpSpPr>
        <p:grpSpPr>
          <a:xfrm rot="19311836" flipV="1">
            <a:off x="3466402" y="3753342"/>
            <a:ext cx="211483" cy="205201"/>
            <a:chOff x="6787242" y="2111827"/>
            <a:chExt cx="1144333" cy="1110343"/>
          </a:xfrm>
        </p:grpSpPr>
        <p:sp>
          <p:nvSpPr>
            <p:cNvPr id="68" name="Regular Pentagon 67">
              <a:extLst>
                <a:ext uri="{FF2B5EF4-FFF2-40B4-BE49-F238E27FC236}">
                  <a16:creationId xmlns:a16="http://schemas.microsoft.com/office/drawing/2014/main" id="{44F1FF19-0351-149B-F6B3-8847C26ED10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69" name="Straight Connector 68">
              <a:extLst>
                <a:ext uri="{FF2B5EF4-FFF2-40B4-BE49-F238E27FC236}">
                  <a16:creationId xmlns:a16="http://schemas.microsoft.com/office/drawing/2014/main" id="{5134ACD1-0AEC-0F38-6094-DF88A988FBC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3E21DAE4-1FB1-2435-76A7-A30C5E3B1A2F}"/>
              </a:ext>
            </a:extLst>
          </p:cNvPr>
          <p:cNvGrpSpPr/>
          <p:nvPr/>
        </p:nvGrpSpPr>
        <p:grpSpPr>
          <a:xfrm rot="20269972">
            <a:off x="5855588" y="3750810"/>
            <a:ext cx="211483" cy="205201"/>
            <a:chOff x="6787242" y="2111827"/>
            <a:chExt cx="1144333" cy="1110343"/>
          </a:xfrm>
        </p:grpSpPr>
        <p:sp>
          <p:nvSpPr>
            <p:cNvPr id="71" name="Regular Pentagon 70">
              <a:extLst>
                <a:ext uri="{FF2B5EF4-FFF2-40B4-BE49-F238E27FC236}">
                  <a16:creationId xmlns:a16="http://schemas.microsoft.com/office/drawing/2014/main" id="{C301CBDC-5A6D-11C6-BED8-33528B94EB01}"/>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2" name="Straight Connector 71">
              <a:extLst>
                <a:ext uri="{FF2B5EF4-FFF2-40B4-BE49-F238E27FC236}">
                  <a16:creationId xmlns:a16="http://schemas.microsoft.com/office/drawing/2014/main" id="{33FF58B9-8626-42E9-F6F8-451D024B1A5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917BBDAA-C70E-50DE-2797-F3D90E5DA5C3}"/>
              </a:ext>
            </a:extLst>
          </p:cNvPr>
          <p:cNvGrpSpPr/>
          <p:nvPr/>
        </p:nvGrpSpPr>
        <p:grpSpPr>
          <a:xfrm flipV="1">
            <a:off x="4829123" y="1706149"/>
            <a:ext cx="211483" cy="205201"/>
            <a:chOff x="6787242" y="2111827"/>
            <a:chExt cx="1144333" cy="1110343"/>
          </a:xfrm>
        </p:grpSpPr>
        <p:sp>
          <p:nvSpPr>
            <p:cNvPr id="74" name="Regular Pentagon 73">
              <a:extLst>
                <a:ext uri="{FF2B5EF4-FFF2-40B4-BE49-F238E27FC236}">
                  <a16:creationId xmlns:a16="http://schemas.microsoft.com/office/drawing/2014/main" id="{79278350-8B56-6878-51CF-8F58973C2C7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5" name="Straight Connector 74">
              <a:extLst>
                <a:ext uri="{FF2B5EF4-FFF2-40B4-BE49-F238E27FC236}">
                  <a16:creationId xmlns:a16="http://schemas.microsoft.com/office/drawing/2014/main" id="{0350D938-02A4-CC81-F41D-991FFCFFEC7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2B1C5197-711D-85D3-8C98-A698C7F5F310}"/>
              </a:ext>
            </a:extLst>
          </p:cNvPr>
          <p:cNvGrpSpPr/>
          <p:nvPr/>
        </p:nvGrpSpPr>
        <p:grpSpPr>
          <a:xfrm rot="848019" flipV="1">
            <a:off x="4220890" y="1719525"/>
            <a:ext cx="211483" cy="205201"/>
            <a:chOff x="6787242" y="2111827"/>
            <a:chExt cx="1144333" cy="1110343"/>
          </a:xfrm>
        </p:grpSpPr>
        <p:sp>
          <p:nvSpPr>
            <p:cNvPr id="77" name="Regular Pentagon 76">
              <a:extLst>
                <a:ext uri="{FF2B5EF4-FFF2-40B4-BE49-F238E27FC236}">
                  <a16:creationId xmlns:a16="http://schemas.microsoft.com/office/drawing/2014/main" id="{F4CB0064-AF73-C95F-E172-B9619951B2EE}"/>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8" name="Straight Connector 77">
              <a:extLst>
                <a:ext uri="{FF2B5EF4-FFF2-40B4-BE49-F238E27FC236}">
                  <a16:creationId xmlns:a16="http://schemas.microsoft.com/office/drawing/2014/main" id="{66BF8B85-FB3C-956D-FD22-DDF9DDEAAB79}"/>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96E5BE62-66D9-7873-F7D6-E2D6C59E0A55}"/>
              </a:ext>
            </a:extLst>
          </p:cNvPr>
          <p:cNvGrpSpPr/>
          <p:nvPr/>
        </p:nvGrpSpPr>
        <p:grpSpPr>
          <a:xfrm rot="8696612" flipV="1">
            <a:off x="5573698" y="1663733"/>
            <a:ext cx="211483" cy="205201"/>
            <a:chOff x="6787242" y="2111827"/>
            <a:chExt cx="1144333" cy="1110343"/>
          </a:xfrm>
        </p:grpSpPr>
        <p:sp>
          <p:nvSpPr>
            <p:cNvPr id="80" name="Regular Pentagon 79">
              <a:extLst>
                <a:ext uri="{FF2B5EF4-FFF2-40B4-BE49-F238E27FC236}">
                  <a16:creationId xmlns:a16="http://schemas.microsoft.com/office/drawing/2014/main" id="{778F87D1-5622-D4DC-A4CA-549F9CB1D35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81" name="Straight Connector 80">
              <a:extLst>
                <a:ext uri="{FF2B5EF4-FFF2-40B4-BE49-F238E27FC236}">
                  <a16:creationId xmlns:a16="http://schemas.microsoft.com/office/drawing/2014/main" id="{D8FC6705-0ABC-846E-63BE-A597782577D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FD098825-BA0D-50E8-60BA-EFF6BF99233A}"/>
              </a:ext>
            </a:extLst>
          </p:cNvPr>
          <p:cNvGrpSpPr/>
          <p:nvPr/>
        </p:nvGrpSpPr>
        <p:grpSpPr>
          <a:xfrm rot="15273638" flipV="1">
            <a:off x="4074899" y="3708965"/>
            <a:ext cx="211483" cy="205201"/>
            <a:chOff x="6787242" y="2111827"/>
            <a:chExt cx="1144333" cy="1110343"/>
          </a:xfrm>
        </p:grpSpPr>
        <p:sp>
          <p:nvSpPr>
            <p:cNvPr id="83" name="Regular Pentagon 82">
              <a:extLst>
                <a:ext uri="{FF2B5EF4-FFF2-40B4-BE49-F238E27FC236}">
                  <a16:creationId xmlns:a16="http://schemas.microsoft.com/office/drawing/2014/main" id="{486E166C-E800-1485-FDC6-328B4ED0F1E5}"/>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84" name="Straight Connector 83">
              <a:extLst>
                <a:ext uri="{FF2B5EF4-FFF2-40B4-BE49-F238E27FC236}">
                  <a16:creationId xmlns:a16="http://schemas.microsoft.com/office/drawing/2014/main" id="{8AB6AE90-08E2-6AAD-9CD4-2E963407ED6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0BB6D1C7-984E-7D72-99A0-8F9C7BBCE3EB}"/>
              </a:ext>
            </a:extLst>
          </p:cNvPr>
          <p:cNvGrpSpPr/>
          <p:nvPr/>
        </p:nvGrpSpPr>
        <p:grpSpPr>
          <a:xfrm rot="1814978" flipV="1">
            <a:off x="4762824" y="3619783"/>
            <a:ext cx="211483" cy="205201"/>
            <a:chOff x="6787242" y="2111827"/>
            <a:chExt cx="1144333" cy="1110343"/>
          </a:xfrm>
        </p:grpSpPr>
        <p:sp>
          <p:nvSpPr>
            <p:cNvPr id="86" name="Regular Pentagon 85">
              <a:extLst>
                <a:ext uri="{FF2B5EF4-FFF2-40B4-BE49-F238E27FC236}">
                  <a16:creationId xmlns:a16="http://schemas.microsoft.com/office/drawing/2014/main" id="{136BE006-C7C8-3B73-6A05-B23E941B0B34}"/>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87" name="Straight Connector 86">
              <a:extLst>
                <a:ext uri="{FF2B5EF4-FFF2-40B4-BE49-F238E27FC236}">
                  <a16:creationId xmlns:a16="http://schemas.microsoft.com/office/drawing/2014/main" id="{B27E6492-F576-7680-A4F2-36D81153A867}"/>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5936ADC6-00DB-EC98-8F5B-B3AA2A4E4BE9}"/>
              </a:ext>
            </a:extLst>
          </p:cNvPr>
          <p:cNvGrpSpPr/>
          <p:nvPr/>
        </p:nvGrpSpPr>
        <p:grpSpPr>
          <a:xfrm rot="6327560" flipV="1">
            <a:off x="2713421" y="1706473"/>
            <a:ext cx="211483" cy="205201"/>
            <a:chOff x="6787242" y="2111827"/>
            <a:chExt cx="1144333" cy="1110343"/>
          </a:xfrm>
        </p:grpSpPr>
        <p:sp>
          <p:nvSpPr>
            <p:cNvPr id="89" name="Regular Pentagon 88">
              <a:extLst>
                <a:ext uri="{FF2B5EF4-FFF2-40B4-BE49-F238E27FC236}">
                  <a16:creationId xmlns:a16="http://schemas.microsoft.com/office/drawing/2014/main" id="{A38DFA39-1B92-87B3-6DF9-DF5C46E57B29}"/>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90" name="Straight Connector 89">
              <a:extLst>
                <a:ext uri="{FF2B5EF4-FFF2-40B4-BE49-F238E27FC236}">
                  <a16:creationId xmlns:a16="http://schemas.microsoft.com/office/drawing/2014/main" id="{A78F909A-FA8E-0451-7454-E15B63FF995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54F1DDCF-782F-E757-5CDD-B9DECCB678BB}"/>
              </a:ext>
            </a:extLst>
          </p:cNvPr>
          <p:cNvGrpSpPr/>
          <p:nvPr/>
        </p:nvGrpSpPr>
        <p:grpSpPr>
          <a:xfrm rot="20269972">
            <a:off x="2631966" y="2334236"/>
            <a:ext cx="211483" cy="205201"/>
            <a:chOff x="6787242" y="2111827"/>
            <a:chExt cx="1144333" cy="1110343"/>
          </a:xfrm>
        </p:grpSpPr>
        <p:sp>
          <p:nvSpPr>
            <p:cNvPr id="92" name="Regular Pentagon 91">
              <a:extLst>
                <a:ext uri="{FF2B5EF4-FFF2-40B4-BE49-F238E27FC236}">
                  <a16:creationId xmlns:a16="http://schemas.microsoft.com/office/drawing/2014/main" id="{382389FE-B1EE-8FF1-DFA0-B33FC916A4B1}"/>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93" name="Straight Connector 92">
              <a:extLst>
                <a:ext uri="{FF2B5EF4-FFF2-40B4-BE49-F238E27FC236}">
                  <a16:creationId xmlns:a16="http://schemas.microsoft.com/office/drawing/2014/main" id="{9BC2B558-F9ED-EFED-2D63-96DE8D78F02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12843FB0-87D0-575C-F5F8-8C8102880DA4}"/>
              </a:ext>
            </a:extLst>
          </p:cNvPr>
          <p:cNvGrpSpPr/>
          <p:nvPr/>
        </p:nvGrpSpPr>
        <p:grpSpPr>
          <a:xfrm rot="7011314" flipV="1">
            <a:off x="6014790" y="2609836"/>
            <a:ext cx="211483" cy="205201"/>
            <a:chOff x="6787242" y="2111827"/>
            <a:chExt cx="1144333" cy="1110343"/>
          </a:xfrm>
        </p:grpSpPr>
        <p:sp>
          <p:nvSpPr>
            <p:cNvPr id="95" name="Regular Pentagon 94">
              <a:extLst>
                <a:ext uri="{FF2B5EF4-FFF2-40B4-BE49-F238E27FC236}">
                  <a16:creationId xmlns:a16="http://schemas.microsoft.com/office/drawing/2014/main" id="{5BF8CF26-540B-66CE-E162-964824FE7F30}"/>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96" name="Straight Connector 95">
              <a:extLst>
                <a:ext uri="{FF2B5EF4-FFF2-40B4-BE49-F238E27FC236}">
                  <a16:creationId xmlns:a16="http://schemas.microsoft.com/office/drawing/2014/main" id="{2C2D40D6-2249-1D08-D150-76DC8A7A45A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E42D5EA8-D474-C69F-0158-E6BBE4E42EA3}"/>
              </a:ext>
            </a:extLst>
          </p:cNvPr>
          <p:cNvGrpSpPr/>
          <p:nvPr/>
        </p:nvGrpSpPr>
        <p:grpSpPr>
          <a:xfrm rot="8696612" flipV="1">
            <a:off x="2846566" y="2988945"/>
            <a:ext cx="211483" cy="205201"/>
            <a:chOff x="6787242" y="2111827"/>
            <a:chExt cx="1144333" cy="1110343"/>
          </a:xfrm>
        </p:grpSpPr>
        <p:sp>
          <p:nvSpPr>
            <p:cNvPr id="98" name="Regular Pentagon 97">
              <a:extLst>
                <a:ext uri="{FF2B5EF4-FFF2-40B4-BE49-F238E27FC236}">
                  <a16:creationId xmlns:a16="http://schemas.microsoft.com/office/drawing/2014/main" id="{267921CB-3044-2997-7FAD-24CBA15E262F}"/>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99" name="Straight Connector 98">
              <a:extLst>
                <a:ext uri="{FF2B5EF4-FFF2-40B4-BE49-F238E27FC236}">
                  <a16:creationId xmlns:a16="http://schemas.microsoft.com/office/drawing/2014/main" id="{EC683887-F558-69AB-C68B-F0121F051EF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B8D992FC-BB68-3475-71C2-697D4D89C617}"/>
              </a:ext>
            </a:extLst>
          </p:cNvPr>
          <p:cNvGrpSpPr/>
          <p:nvPr/>
        </p:nvGrpSpPr>
        <p:grpSpPr>
          <a:xfrm rot="5400000" flipV="1">
            <a:off x="5296180" y="3737544"/>
            <a:ext cx="211483" cy="205201"/>
            <a:chOff x="6787242" y="2111827"/>
            <a:chExt cx="1144333" cy="1110343"/>
          </a:xfrm>
        </p:grpSpPr>
        <p:sp>
          <p:nvSpPr>
            <p:cNvPr id="102" name="Regular Pentagon 101">
              <a:extLst>
                <a:ext uri="{FF2B5EF4-FFF2-40B4-BE49-F238E27FC236}">
                  <a16:creationId xmlns:a16="http://schemas.microsoft.com/office/drawing/2014/main" id="{56BB9E1B-1130-2D6A-F000-6C9E3B5BB994}"/>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03" name="Straight Connector 102">
              <a:extLst>
                <a:ext uri="{FF2B5EF4-FFF2-40B4-BE49-F238E27FC236}">
                  <a16:creationId xmlns:a16="http://schemas.microsoft.com/office/drawing/2014/main" id="{A215EC43-4946-EF2B-1295-770A85849A34}"/>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6110255"/>
      </p:ext>
    </p:extLst>
  </p:cSld>
  <p:clrMapOvr>
    <a:masterClrMapping/>
  </p:clrMapOvr>
  <mc:AlternateContent xmlns:mc="http://schemas.openxmlformats.org/markup-compatibility/2006" xmlns:p14="http://schemas.microsoft.com/office/powerpoint/2010/main">
    <mc:Choice Requires="p14">
      <p:transition spd="slow" p14:dur="1250" advTm="12384">
        <p:fade/>
      </p:transition>
    </mc:Choice>
    <mc:Fallback xmlns="">
      <p:transition spd="slow" advTm="12384">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6FB52B-50AD-F9C6-E345-42F4BB6BEBEC}"/>
              </a:ext>
            </a:extLst>
          </p:cNvPr>
          <p:cNvPicPr>
            <a:picLocks noChangeAspect="1"/>
          </p:cNvPicPr>
          <p:nvPr/>
        </p:nvPicPr>
        <p:blipFill>
          <a:blip r:embed="rId2">
            <a:alphaModFix amt="70000"/>
          </a:blip>
          <a:stretch>
            <a:fillRect/>
          </a:stretch>
        </p:blipFill>
        <p:spPr>
          <a:xfrm rot="6752303">
            <a:off x="4136252" y="2036136"/>
            <a:ext cx="2320613" cy="2943216"/>
          </a:xfrm>
          <a:prstGeom prst="rect">
            <a:avLst/>
          </a:prstGeom>
        </p:spPr>
      </p:pic>
      <p:sp>
        <p:nvSpPr>
          <p:cNvPr id="10" name="Rectangle 9">
            <a:extLst>
              <a:ext uri="{FF2B5EF4-FFF2-40B4-BE49-F238E27FC236}">
                <a16:creationId xmlns:a16="http://schemas.microsoft.com/office/drawing/2014/main" id="{478A1A11-4A77-D5E3-2C25-34600220FC9A}"/>
              </a:ext>
            </a:extLst>
          </p:cNvPr>
          <p:cNvSpPr/>
          <p:nvPr/>
        </p:nvSpPr>
        <p:spPr>
          <a:xfrm rot="16200000" flipH="1">
            <a:off x="3394217" y="1477987"/>
            <a:ext cx="317762" cy="3204753"/>
          </a:xfrm>
          <a:prstGeom prst="rect">
            <a:avLst/>
          </a:prstGeom>
          <a:gradFill flip="none" rotWithShape="1">
            <a:gsLst>
              <a:gs pos="0">
                <a:srgbClr val="002060">
                  <a:alpha val="30000"/>
                </a:srgbClr>
              </a:gs>
              <a:gs pos="95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6" name="Rectangle 215">
            <a:extLst>
              <a:ext uri="{FF2B5EF4-FFF2-40B4-BE49-F238E27FC236}">
                <a16:creationId xmlns:a16="http://schemas.microsoft.com/office/drawing/2014/main" id="{CB2B71E8-4114-C455-92F6-9C020DE9B09C}"/>
              </a:ext>
            </a:extLst>
          </p:cNvPr>
          <p:cNvSpPr/>
          <p:nvPr/>
        </p:nvSpPr>
        <p:spPr>
          <a:xfrm rot="16200000" flipH="1">
            <a:off x="4411300" y="-718081"/>
            <a:ext cx="317762" cy="8232734"/>
          </a:xfrm>
          <a:prstGeom prst="rect">
            <a:avLst/>
          </a:prstGeom>
          <a:gradFill flip="none" rotWithShape="1">
            <a:gsLst>
              <a:gs pos="98000">
                <a:schemeClr val="bg1">
                  <a:lumMod val="65000"/>
                  <a:alpha val="4100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p:nvPr/>
        </p:nvCxnSpPr>
        <p:spPr>
          <a:xfrm>
            <a:off x="541766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HIV 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David H. Spach, MD</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AD8E417-B35B-6BB8-0350-15FA05116D02}"/>
              </a:ext>
            </a:extLst>
          </p:cNvPr>
          <p:cNvGrpSpPr/>
          <p:nvPr/>
        </p:nvGrpSpPr>
        <p:grpSpPr>
          <a:xfrm flipV="1">
            <a:off x="6769674" y="1520670"/>
            <a:ext cx="211483" cy="205201"/>
            <a:chOff x="6787242" y="2111827"/>
            <a:chExt cx="1144333" cy="1110343"/>
          </a:xfrm>
        </p:grpSpPr>
        <p:sp>
          <p:nvSpPr>
            <p:cNvPr id="240" name="Regular Pentagon 239">
              <a:extLst>
                <a:ext uri="{FF2B5EF4-FFF2-40B4-BE49-F238E27FC236}">
                  <a16:creationId xmlns:a16="http://schemas.microsoft.com/office/drawing/2014/main" id="{2643E545-E2A2-C117-27D8-DADBF41DD96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1" name="Straight Connector 240">
              <a:extLst>
                <a:ext uri="{FF2B5EF4-FFF2-40B4-BE49-F238E27FC236}">
                  <a16:creationId xmlns:a16="http://schemas.microsoft.com/office/drawing/2014/main" id="{64CEE51A-7FF9-F126-2C97-A8EBAB97B5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359C9ADA-F32C-D017-F44C-D3233DA2064B}"/>
              </a:ext>
            </a:extLst>
          </p:cNvPr>
          <p:cNvGrpSpPr/>
          <p:nvPr/>
        </p:nvGrpSpPr>
        <p:grpSpPr>
          <a:xfrm rot="16765355" flipV="1">
            <a:off x="7773494" y="1384244"/>
            <a:ext cx="211483" cy="205201"/>
            <a:chOff x="6787242" y="2111827"/>
            <a:chExt cx="1144333" cy="1110343"/>
          </a:xfrm>
        </p:grpSpPr>
        <p:sp>
          <p:nvSpPr>
            <p:cNvPr id="246" name="Regular Pentagon 245">
              <a:extLst>
                <a:ext uri="{FF2B5EF4-FFF2-40B4-BE49-F238E27FC236}">
                  <a16:creationId xmlns:a16="http://schemas.microsoft.com/office/drawing/2014/main" id="{1ABDCCED-7809-BE34-88E9-311B950FC33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7" name="Straight Connector 246">
              <a:extLst>
                <a:ext uri="{FF2B5EF4-FFF2-40B4-BE49-F238E27FC236}">
                  <a16:creationId xmlns:a16="http://schemas.microsoft.com/office/drawing/2014/main" id="{50ACC83C-D1B8-309E-990E-723D94DA98D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BCCAEE54-9FF4-986D-6503-099E4F2C4853}"/>
              </a:ext>
            </a:extLst>
          </p:cNvPr>
          <p:cNvGrpSpPr/>
          <p:nvPr/>
        </p:nvGrpSpPr>
        <p:grpSpPr>
          <a:xfrm rot="19624689" flipV="1">
            <a:off x="6859485" y="1906587"/>
            <a:ext cx="211483" cy="205201"/>
            <a:chOff x="6787242" y="2111827"/>
            <a:chExt cx="1144333" cy="1110343"/>
          </a:xfrm>
        </p:grpSpPr>
        <p:sp>
          <p:nvSpPr>
            <p:cNvPr id="252" name="Regular Pentagon 251">
              <a:extLst>
                <a:ext uri="{FF2B5EF4-FFF2-40B4-BE49-F238E27FC236}">
                  <a16:creationId xmlns:a16="http://schemas.microsoft.com/office/drawing/2014/main" id="{42E47EA6-83AF-FE8B-40E7-44C85D4E4DB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3" name="Straight Connector 252">
              <a:extLst>
                <a:ext uri="{FF2B5EF4-FFF2-40B4-BE49-F238E27FC236}">
                  <a16:creationId xmlns:a16="http://schemas.microsoft.com/office/drawing/2014/main" id="{6B4F91F3-776A-08EB-7992-37FCFCAE8C2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37C25811-168A-14A5-1161-0A97397160FB}"/>
              </a:ext>
            </a:extLst>
          </p:cNvPr>
          <p:cNvGrpSpPr/>
          <p:nvPr/>
        </p:nvGrpSpPr>
        <p:grpSpPr>
          <a:xfrm rot="8696612" flipV="1">
            <a:off x="7163980" y="1362321"/>
            <a:ext cx="211483" cy="205201"/>
            <a:chOff x="6787242" y="2111827"/>
            <a:chExt cx="1144333" cy="1110343"/>
          </a:xfrm>
        </p:grpSpPr>
        <p:sp>
          <p:nvSpPr>
            <p:cNvPr id="407" name="Regular Pentagon 406">
              <a:extLst>
                <a:ext uri="{FF2B5EF4-FFF2-40B4-BE49-F238E27FC236}">
                  <a16:creationId xmlns:a16="http://schemas.microsoft.com/office/drawing/2014/main" id="{F35C5E85-A8C5-BF74-FB67-EA0B9254230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8" name="Straight Connector 407">
              <a:extLst>
                <a:ext uri="{FF2B5EF4-FFF2-40B4-BE49-F238E27FC236}">
                  <a16:creationId xmlns:a16="http://schemas.microsoft.com/office/drawing/2014/main" id="{06E81997-0DF7-49E4-924E-66D6874D2A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C97302E-C6E3-FFD3-182A-2713FD25BEEA}"/>
              </a:ext>
            </a:extLst>
          </p:cNvPr>
          <p:cNvGrpSpPr/>
          <p:nvPr/>
        </p:nvGrpSpPr>
        <p:grpSpPr>
          <a:xfrm rot="12829941" flipV="1">
            <a:off x="6290628" y="2120473"/>
            <a:ext cx="211483" cy="205201"/>
            <a:chOff x="6787242" y="2111827"/>
            <a:chExt cx="1144333" cy="1110343"/>
          </a:xfrm>
        </p:grpSpPr>
        <p:sp>
          <p:nvSpPr>
            <p:cNvPr id="413" name="Regular Pentagon 412">
              <a:extLst>
                <a:ext uri="{FF2B5EF4-FFF2-40B4-BE49-F238E27FC236}">
                  <a16:creationId xmlns:a16="http://schemas.microsoft.com/office/drawing/2014/main" id="{70141194-B0A9-7254-B8C4-9E186DE83BB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4" name="Straight Connector 413">
              <a:extLst>
                <a:ext uri="{FF2B5EF4-FFF2-40B4-BE49-F238E27FC236}">
                  <a16:creationId xmlns:a16="http://schemas.microsoft.com/office/drawing/2014/main" id="{3FD5A2F8-B471-73A4-0FBC-33FD565B17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74F23598-56C3-1C13-F049-0D6FF8E82A16}"/>
              </a:ext>
            </a:extLst>
          </p:cNvPr>
          <p:cNvGrpSpPr/>
          <p:nvPr/>
        </p:nvGrpSpPr>
        <p:grpSpPr>
          <a:xfrm rot="6327560" flipV="1">
            <a:off x="6538693" y="2357896"/>
            <a:ext cx="211483" cy="205201"/>
            <a:chOff x="6787242" y="2111827"/>
            <a:chExt cx="1144333" cy="1110343"/>
          </a:xfrm>
        </p:grpSpPr>
        <p:sp>
          <p:nvSpPr>
            <p:cNvPr id="416" name="Regular Pentagon 415">
              <a:extLst>
                <a:ext uri="{FF2B5EF4-FFF2-40B4-BE49-F238E27FC236}">
                  <a16:creationId xmlns:a16="http://schemas.microsoft.com/office/drawing/2014/main" id="{8E31D27D-767F-5F24-991F-EAAD4E05048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7" name="Straight Connector 416">
              <a:extLst>
                <a:ext uri="{FF2B5EF4-FFF2-40B4-BE49-F238E27FC236}">
                  <a16:creationId xmlns:a16="http://schemas.microsoft.com/office/drawing/2014/main" id="{C95F8953-38EF-4735-55CE-EB9911D9A60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4FAA56F-F09B-FC18-6511-FB66F8751A4E}"/>
              </a:ext>
            </a:extLst>
          </p:cNvPr>
          <p:cNvGrpSpPr/>
          <p:nvPr/>
        </p:nvGrpSpPr>
        <p:grpSpPr>
          <a:xfrm rot="6223338" flipV="1">
            <a:off x="6324149" y="1401804"/>
            <a:ext cx="211483" cy="205201"/>
            <a:chOff x="6787242" y="2111827"/>
            <a:chExt cx="1144333" cy="1110343"/>
          </a:xfrm>
        </p:grpSpPr>
        <p:sp>
          <p:nvSpPr>
            <p:cNvPr id="419" name="Regular Pentagon 418">
              <a:extLst>
                <a:ext uri="{FF2B5EF4-FFF2-40B4-BE49-F238E27FC236}">
                  <a16:creationId xmlns:a16="http://schemas.microsoft.com/office/drawing/2014/main" id="{440B79EB-4691-0C37-09D9-DD845A8C693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0" name="Straight Connector 419">
              <a:extLst>
                <a:ext uri="{FF2B5EF4-FFF2-40B4-BE49-F238E27FC236}">
                  <a16:creationId xmlns:a16="http://schemas.microsoft.com/office/drawing/2014/main" id="{762ACEF5-16F2-C284-BAA3-9345FAAC55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70FA116E-EC0D-C9E6-C63A-5C9C3D5E37D0}"/>
              </a:ext>
            </a:extLst>
          </p:cNvPr>
          <p:cNvGrpSpPr/>
          <p:nvPr/>
        </p:nvGrpSpPr>
        <p:grpSpPr>
          <a:xfrm rot="19311836" flipV="1">
            <a:off x="7472822" y="2063396"/>
            <a:ext cx="211483" cy="205201"/>
            <a:chOff x="6787242" y="2111827"/>
            <a:chExt cx="1144333" cy="1110343"/>
          </a:xfrm>
        </p:grpSpPr>
        <p:sp>
          <p:nvSpPr>
            <p:cNvPr id="422" name="Regular Pentagon 421">
              <a:extLst>
                <a:ext uri="{FF2B5EF4-FFF2-40B4-BE49-F238E27FC236}">
                  <a16:creationId xmlns:a16="http://schemas.microsoft.com/office/drawing/2014/main" id="{250DF9DA-F6FF-DF67-AE0D-011E9D9075E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3" name="Straight Connector 422">
              <a:extLst>
                <a:ext uri="{FF2B5EF4-FFF2-40B4-BE49-F238E27FC236}">
                  <a16:creationId xmlns:a16="http://schemas.microsoft.com/office/drawing/2014/main" id="{2F9079B7-C54B-7400-A2C6-3FA597AB55C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540D6855-7F1E-15D1-D6B7-45C6B7EC5947}"/>
              </a:ext>
            </a:extLst>
          </p:cNvPr>
          <p:cNvGrpSpPr/>
          <p:nvPr/>
        </p:nvGrpSpPr>
        <p:grpSpPr>
          <a:xfrm rot="13222071" flipV="1">
            <a:off x="7276851" y="1673796"/>
            <a:ext cx="211483" cy="205201"/>
            <a:chOff x="6787242" y="2111827"/>
            <a:chExt cx="1144333" cy="1110343"/>
          </a:xfrm>
        </p:grpSpPr>
        <p:sp>
          <p:nvSpPr>
            <p:cNvPr id="441" name="Regular Pentagon 440">
              <a:extLst>
                <a:ext uri="{FF2B5EF4-FFF2-40B4-BE49-F238E27FC236}">
                  <a16:creationId xmlns:a16="http://schemas.microsoft.com/office/drawing/2014/main" id="{C89A55B1-6ED3-6F66-B9CA-558C364502A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2" name="Straight Connector 441">
              <a:extLst>
                <a:ext uri="{FF2B5EF4-FFF2-40B4-BE49-F238E27FC236}">
                  <a16:creationId xmlns:a16="http://schemas.microsoft.com/office/drawing/2014/main" id="{331E86D7-EA49-0712-3DFE-8B3E7F36915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3" name="Group 442">
            <a:extLst>
              <a:ext uri="{FF2B5EF4-FFF2-40B4-BE49-F238E27FC236}">
                <a16:creationId xmlns:a16="http://schemas.microsoft.com/office/drawing/2014/main" id="{8D3059D1-FA86-DADB-4584-7BFB1C496F42}"/>
              </a:ext>
            </a:extLst>
          </p:cNvPr>
          <p:cNvGrpSpPr/>
          <p:nvPr/>
        </p:nvGrpSpPr>
        <p:grpSpPr>
          <a:xfrm rot="19624689" flipV="1">
            <a:off x="5801616" y="1924619"/>
            <a:ext cx="211483" cy="205201"/>
            <a:chOff x="6787242" y="2111827"/>
            <a:chExt cx="1144333" cy="1110343"/>
          </a:xfrm>
        </p:grpSpPr>
        <p:sp>
          <p:nvSpPr>
            <p:cNvPr id="444" name="Regular Pentagon 443">
              <a:extLst>
                <a:ext uri="{FF2B5EF4-FFF2-40B4-BE49-F238E27FC236}">
                  <a16:creationId xmlns:a16="http://schemas.microsoft.com/office/drawing/2014/main" id="{AE38D1AC-A0D6-206D-CAE0-34EA132D7190}"/>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5" name="Straight Connector 444">
              <a:extLst>
                <a:ext uri="{FF2B5EF4-FFF2-40B4-BE49-F238E27FC236}">
                  <a16:creationId xmlns:a16="http://schemas.microsoft.com/office/drawing/2014/main" id="{DBF15311-11CE-07D7-5F1A-FDF2E3F3C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F16F01D5-6D48-09FB-40F2-3D591F691F2F}"/>
              </a:ext>
            </a:extLst>
          </p:cNvPr>
          <p:cNvGrpSpPr/>
          <p:nvPr/>
        </p:nvGrpSpPr>
        <p:grpSpPr>
          <a:xfrm rot="13120067" flipV="1">
            <a:off x="6093489" y="2499696"/>
            <a:ext cx="211483" cy="205201"/>
            <a:chOff x="6787242" y="2111827"/>
            <a:chExt cx="1144333" cy="1110343"/>
          </a:xfrm>
        </p:grpSpPr>
        <p:sp>
          <p:nvSpPr>
            <p:cNvPr id="447" name="Regular Pentagon 446">
              <a:extLst>
                <a:ext uri="{FF2B5EF4-FFF2-40B4-BE49-F238E27FC236}">
                  <a16:creationId xmlns:a16="http://schemas.microsoft.com/office/drawing/2014/main" id="{2C023291-3D69-C538-4CB1-8BA7CD1E0E0F}"/>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8" name="Straight Connector 447">
              <a:extLst>
                <a:ext uri="{FF2B5EF4-FFF2-40B4-BE49-F238E27FC236}">
                  <a16:creationId xmlns:a16="http://schemas.microsoft.com/office/drawing/2014/main" id="{EDDDA2BA-AFA5-CB84-13B2-C17B4A7A75D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9" name="Group 448">
            <a:extLst>
              <a:ext uri="{FF2B5EF4-FFF2-40B4-BE49-F238E27FC236}">
                <a16:creationId xmlns:a16="http://schemas.microsoft.com/office/drawing/2014/main" id="{D7410475-A5DB-5D34-E1D9-7AC7718BD4A4}"/>
              </a:ext>
            </a:extLst>
          </p:cNvPr>
          <p:cNvGrpSpPr/>
          <p:nvPr/>
        </p:nvGrpSpPr>
        <p:grpSpPr>
          <a:xfrm rot="14441535" flipV="1">
            <a:off x="5816692" y="1501985"/>
            <a:ext cx="211483" cy="205201"/>
            <a:chOff x="6787242" y="2111827"/>
            <a:chExt cx="1144333" cy="1110343"/>
          </a:xfrm>
        </p:grpSpPr>
        <p:sp>
          <p:nvSpPr>
            <p:cNvPr id="450" name="Regular Pentagon 449">
              <a:extLst>
                <a:ext uri="{FF2B5EF4-FFF2-40B4-BE49-F238E27FC236}">
                  <a16:creationId xmlns:a16="http://schemas.microsoft.com/office/drawing/2014/main" id="{582FFFD9-8C0C-F051-F8C3-A74D06C5779A}"/>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1" name="Straight Connector 450">
              <a:extLst>
                <a:ext uri="{FF2B5EF4-FFF2-40B4-BE49-F238E27FC236}">
                  <a16:creationId xmlns:a16="http://schemas.microsoft.com/office/drawing/2014/main" id="{6F6302D1-5176-6A43-8392-9D454DF970A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B4E0DB76-9901-8130-A923-CDA46B02C3D6}"/>
              </a:ext>
            </a:extLst>
          </p:cNvPr>
          <p:cNvGrpSpPr/>
          <p:nvPr/>
        </p:nvGrpSpPr>
        <p:grpSpPr>
          <a:xfrm rot="15273638" flipV="1">
            <a:off x="7025799" y="2225683"/>
            <a:ext cx="211483" cy="205201"/>
            <a:chOff x="6787242" y="2111827"/>
            <a:chExt cx="1144333" cy="1110343"/>
          </a:xfrm>
        </p:grpSpPr>
        <p:sp>
          <p:nvSpPr>
            <p:cNvPr id="453" name="Regular Pentagon 452">
              <a:extLst>
                <a:ext uri="{FF2B5EF4-FFF2-40B4-BE49-F238E27FC236}">
                  <a16:creationId xmlns:a16="http://schemas.microsoft.com/office/drawing/2014/main" id="{6C4B7FD9-B0FF-7758-8D1E-8D17FB2268F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4" name="Straight Connector 453">
              <a:extLst>
                <a:ext uri="{FF2B5EF4-FFF2-40B4-BE49-F238E27FC236}">
                  <a16:creationId xmlns:a16="http://schemas.microsoft.com/office/drawing/2014/main" id="{2BBA4739-7EA3-C381-DF0C-FE0CC7149E8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5" name="Group 454">
            <a:extLst>
              <a:ext uri="{FF2B5EF4-FFF2-40B4-BE49-F238E27FC236}">
                <a16:creationId xmlns:a16="http://schemas.microsoft.com/office/drawing/2014/main" id="{8BBED692-46D2-CA0B-2738-BEE744F349DA}"/>
              </a:ext>
            </a:extLst>
          </p:cNvPr>
          <p:cNvGrpSpPr/>
          <p:nvPr/>
        </p:nvGrpSpPr>
        <p:grpSpPr>
          <a:xfrm rot="8650442" flipH="1" flipV="1">
            <a:off x="6269185" y="1762992"/>
            <a:ext cx="211483" cy="205201"/>
            <a:chOff x="6787242" y="2111827"/>
            <a:chExt cx="1144333" cy="1110343"/>
          </a:xfrm>
        </p:grpSpPr>
        <p:sp>
          <p:nvSpPr>
            <p:cNvPr id="456" name="Regular Pentagon 455">
              <a:extLst>
                <a:ext uri="{FF2B5EF4-FFF2-40B4-BE49-F238E27FC236}">
                  <a16:creationId xmlns:a16="http://schemas.microsoft.com/office/drawing/2014/main" id="{A85202EE-B1D0-A781-36B6-3305BAD3666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7" name="Straight Connector 456">
              <a:extLst>
                <a:ext uri="{FF2B5EF4-FFF2-40B4-BE49-F238E27FC236}">
                  <a16:creationId xmlns:a16="http://schemas.microsoft.com/office/drawing/2014/main" id="{E2718E4B-AE95-CCAB-5AA3-810B8C2237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458" name="Freeform 457">
            <a:extLst>
              <a:ext uri="{FF2B5EF4-FFF2-40B4-BE49-F238E27FC236}">
                <a16:creationId xmlns:a16="http://schemas.microsoft.com/office/drawing/2014/main" id="{461B62DF-B766-2AB9-4505-4D34F91A1672}"/>
              </a:ext>
            </a:extLst>
          </p:cNvPr>
          <p:cNvSpPr/>
          <p:nvPr/>
        </p:nvSpPr>
        <p:spPr>
          <a:xfrm rot="9251055" flipH="1">
            <a:off x="5712354" y="2792158"/>
            <a:ext cx="548688" cy="117809"/>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43578 h 143578"/>
              <a:gd name="connsiteX1" fmla="*/ 150043 w 252000"/>
              <a:gd name="connsiteY1" fmla="*/ 15091 h 143578"/>
              <a:gd name="connsiteX2" fmla="*/ 0 w 252000"/>
              <a:gd name="connsiteY2" fmla="*/ 42778 h 143578"/>
              <a:gd name="connsiteX0" fmla="*/ 283591 w 283591"/>
              <a:gd name="connsiteY0" fmla="*/ 108344 h 108344"/>
              <a:gd name="connsiteX1" fmla="*/ 150043 w 283591"/>
              <a:gd name="connsiteY1" fmla="*/ 3272 h 108344"/>
              <a:gd name="connsiteX2" fmla="*/ 0 w 283591"/>
              <a:gd name="connsiteY2" fmla="*/ 30959 h 108344"/>
              <a:gd name="connsiteX0" fmla="*/ 283591 w 283591"/>
              <a:gd name="connsiteY0" fmla="*/ 110496 h 110496"/>
              <a:gd name="connsiteX1" fmla="*/ 183417 w 283591"/>
              <a:gd name="connsiteY1" fmla="*/ 3087 h 110496"/>
              <a:gd name="connsiteX2" fmla="*/ 0 w 283591"/>
              <a:gd name="connsiteY2" fmla="*/ 33111 h 110496"/>
              <a:gd name="connsiteX0" fmla="*/ 265885 w 265885"/>
              <a:gd name="connsiteY0" fmla="*/ 116484 h 116484"/>
              <a:gd name="connsiteX1" fmla="*/ 183417 w 265885"/>
              <a:gd name="connsiteY1" fmla="*/ 3418 h 116484"/>
              <a:gd name="connsiteX2" fmla="*/ 0 w 265885"/>
              <a:gd name="connsiteY2" fmla="*/ 33442 h 116484"/>
              <a:gd name="connsiteX0" fmla="*/ 265885 w 265885"/>
              <a:gd name="connsiteY0" fmla="*/ 126112 h 126112"/>
              <a:gd name="connsiteX1" fmla="*/ 183417 w 265885"/>
              <a:gd name="connsiteY1" fmla="*/ 13046 h 126112"/>
              <a:gd name="connsiteX2" fmla="*/ 0 w 265885"/>
              <a:gd name="connsiteY2" fmla="*/ 43070 h 126112"/>
              <a:gd name="connsiteX0" fmla="*/ 263717 w 263717"/>
              <a:gd name="connsiteY0" fmla="*/ 141957 h 141957"/>
              <a:gd name="connsiteX1" fmla="*/ 183417 w 263717"/>
              <a:gd name="connsiteY1" fmla="*/ 4887 h 141957"/>
              <a:gd name="connsiteX2" fmla="*/ 0 w 263717"/>
              <a:gd name="connsiteY2" fmla="*/ 34911 h 141957"/>
              <a:gd name="connsiteX0" fmla="*/ 263717 w 263717"/>
              <a:gd name="connsiteY0" fmla="*/ 170166 h 170166"/>
              <a:gd name="connsiteX1" fmla="*/ 183674 w 263717"/>
              <a:gd name="connsiteY1" fmla="*/ 3043 h 170166"/>
              <a:gd name="connsiteX2" fmla="*/ 0 w 263717"/>
              <a:gd name="connsiteY2" fmla="*/ 63120 h 170166"/>
              <a:gd name="connsiteX0" fmla="*/ 299386 w 299386"/>
              <a:gd name="connsiteY0" fmla="*/ 127102 h 127102"/>
              <a:gd name="connsiteX1" fmla="*/ 183674 w 299386"/>
              <a:gd name="connsiteY1" fmla="*/ 1347 h 127102"/>
              <a:gd name="connsiteX2" fmla="*/ 0 w 299386"/>
              <a:gd name="connsiteY2" fmla="*/ 61424 h 127102"/>
              <a:gd name="connsiteX0" fmla="*/ 299386 w 299386"/>
              <a:gd name="connsiteY0" fmla="*/ 121953 h 121953"/>
              <a:gd name="connsiteX1" fmla="*/ 146352 w 299386"/>
              <a:gd name="connsiteY1" fmla="*/ 1462 h 121953"/>
              <a:gd name="connsiteX2" fmla="*/ 0 w 299386"/>
              <a:gd name="connsiteY2" fmla="*/ 56275 h 121953"/>
              <a:gd name="connsiteX0" fmla="*/ 274039 w 274039"/>
              <a:gd name="connsiteY0" fmla="*/ 102772 h 102772"/>
              <a:gd name="connsiteX1" fmla="*/ 146352 w 274039"/>
              <a:gd name="connsiteY1" fmla="*/ 824 h 102772"/>
              <a:gd name="connsiteX2" fmla="*/ 0 w 274039"/>
              <a:gd name="connsiteY2" fmla="*/ 55637 h 102772"/>
              <a:gd name="connsiteX0" fmla="*/ 274039 w 274039"/>
              <a:gd name="connsiteY0" fmla="*/ 120135 h 120135"/>
              <a:gd name="connsiteX1" fmla="*/ 170046 w 274039"/>
              <a:gd name="connsiteY1" fmla="*/ 627 h 120135"/>
              <a:gd name="connsiteX2" fmla="*/ 0 w 274039"/>
              <a:gd name="connsiteY2" fmla="*/ 73000 h 120135"/>
              <a:gd name="connsiteX0" fmla="*/ 274039 w 274039"/>
              <a:gd name="connsiteY0" fmla="*/ 119836 h 119836"/>
              <a:gd name="connsiteX1" fmla="*/ 170046 w 274039"/>
              <a:gd name="connsiteY1" fmla="*/ 328 h 119836"/>
              <a:gd name="connsiteX2" fmla="*/ 0 w 274039"/>
              <a:gd name="connsiteY2" fmla="*/ 72701 h 119836"/>
              <a:gd name="connsiteX0" fmla="*/ 274039 w 274039"/>
              <a:gd name="connsiteY0" fmla="*/ 64198 h 64198"/>
              <a:gd name="connsiteX1" fmla="*/ 163674 w 274039"/>
              <a:gd name="connsiteY1" fmla="*/ 1674 h 64198"/>
              <a:gd name="connsiteX2" fmla="*/ 0 w 274039"/>
              <a:gd name="connsiteY2" fmla="*/ 17063 h 64198"/>
              <a:gd name="connsiteX0" fmla="*/ 274039 w 274039"/>
              <a:gd name="connsiteY0" fmla="*/ 119249 h 119249"/>
              <a:gd name="connsiteX1" fmla="*/ 199471 w 274039"/>
              <a:gd name="connsiteY1" fmla="*/ 330 h 119249"/>
              <a:gd name="connsiteX2" fmla="*/ 0 w 274039"/>
              <a:gd name="connsiteY2" fmla="*/ 72114 h 119249"/>
              <a:gd name="connsiteX0" fmla="*/ 301681 w 301681"/>
              <a:gd name="connsiteY0" fmla="*/ 98651 h 98651"/>
              <a:gd name="connsiteX1" fmla="*/ 199471 w 301681"/>
              <a:gd name="connsiteY1" fmla="*/ 220 h 98651"/>
              <a:gd name="connsiteX2" fmla="*/ 0 w 301681"/>
              <a:gd name="connsiteY2" fmla="*/ 72004 h 98651"/>
              <a:gd name="connsiteX0" fmla="*/ 301681 w 301681"/>
              <a:gd name="connsiteY0" fmla="*/ 99239 h 99239"/>
              <a:gd name="connsiteX1" fmla="*/ 170047 w 301681"/>
              <a:gd name="connsiteY1" fmla="*/ 217 h 99239"/>
              <a:gd name="connsiteX2" fmla="*/ 0 w 301681"/>
              <a:gd name="connsiteY2" fmla="*/ 72592 h 99239"/>
            </a:gdLst>
            <a:ahLst/>
            <a:cxnLst>
              <a:cxn ang="0">
                <a:pos x="connsiteX0" y="connsiteY0"/>
              </a:cxn>
              <a:cxn ang="0">
                <a:pos x="connsiteX1" y="connsiteY1"/>
              </a:cxn>
              <a:cxn ang="0">
                <a:pos x="connsiteX2" y="connsiteY2"/>
              </a:cxn>
            </a:cxnLst>
            <a:rect l="l" t="t" r="r" b="b"/>
            <a:pathLst>
              <a:path w="301681" h="99239">
                <a:moveTo>
                  <a:pt x="301681" y="99239"/>
                </a:moveTo>
                <a:cubicBezTo>
                  <a:pt x="257881" y="53639"/>
                  <a:pt x="220327" y="4658"/>
                  <a:pt x="170047" y="217"/>
                </a:cubicBezTo>
                <a:cubicBezTo>
                  <a:pt x="119767" y="-4224"/>
                  <a:pt x="40200" y="60592"/>
                  <a:pt x="0" y="72592"/>
                </a:cubicBezTo>
              </a:path>
            </a:pathLst>
          </a:custGeom>
          <a:noFill/>
          <a:ln w="34925">
            <a:gradFill>
              <a:gsLst>
                <a:gs pos="0">
                  <a:schemeClr val="tx1">
                    <a:lumMod val="75000"/>
                    <a:lumOff val="25000"/>
                  </a:schemeClr>
                </a:gs>
                <a:gs pos="100000">
                  <a:schemeClr val="tx1">
                    <a:lumMod val="65000"/>
                    <a:lumOff val="35000"/>
                    <a:alpha val="15000"/>
                  </a:schemeClr>
                </a:gs>
              </a:gsLst>
              <a:lin ang="0" scaled="0"/>
            </a:gradFill>
            <a:headEnd w="sm"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460" name="Group 459">
            <a:extLst>
              <a:ext uri="{FF2B5EF4-FFF2-40B4-BE49-F238E27FC236}">
                <a16:creationId xmlns:a16="http://schemas.microsoft.com/office/drawing/2014/main" id="{89EFE066-1A28-A546-8D01-9734B11014A5}"/>
              </a:ext>
            </a:extLst>
          </p:cNvPr>
          <p:cNvGrpSpPr/>
          <p:nvPr/>
        </p:nvGrpSpPr>
        <p:grpSpPr>
          <a:xfrm rot="5400000" flipV="1">
            <a:off x="7875159" y="1818879"/>
            <a:ext cx="211483" cy="205201"/>
            <a:chOff x="6787242" y="2111827"/>
            <a:chExt cx="1144333" cy="1110343"/>
          </a:xfrm>
        </p:grpSpPr>
        <p:sp>
          <p:nvSpPr>
            <p:cNvPr id="461" name="Regular Pentagon 460">
              <a:extLst>
                <a:ext uri="{FF2B5EF4-FFF2-40B4-BE49-F238E27FC236}">
                  <a16:creationId xmlns:a16="http://schemas.microsoft.com/office/drawing/2014/main" id="{B7097B1A-FF54-30E1-3761-85866B6877D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2" name="Straight Connector 461">
              <a:extLst>
                <a:ext uri="{FF2B5EF4-FFF2-40B4-BE49-F238E27FC236}">
                  <a16:creationId xmlns:a16="http://schemas.microsoft.com/office/drawing/2014/main" id="{9F2D52E0-347F-51BC-094F-C289AE960BB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 name="Footer Placeholder 3">
            <a:extLst>
              <a:ext uri="{FF2B5EF4-FFF2-40B4-BE49-F238E27FC236}">
                <a16:creationId xmlns:a16="http://schemas.microsoft.com/office/drawing/2014/main" id="{3859C860-7BBA-A7FE-0D39-6490C9BD94F4}"/>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grpSp>
        <p:nvGrpSpPr>
          <p:cNvPr id="4" name="Group 3">
            <a:extLst>
              <a:ext uri="{FF2B5EF4-FFF2-40B4-BE49-F238E27FC236}">
                <a16:creationId xmlns:a16="http://schemas.microsoft.com/office/drawing/2014/main" id="{D503FB74-AE35-5261-85FF-D1635BD047D3}"/>
              </a:ext>
            </a:extLst>
          </p:cNvPr>
          <p:cNvGrpSpPr/>
          <p:nvPr/>
        </p:nvGrpSpPr>
        <p:grpSpPr>
          <a:xfrm rot="20269972">
            <a:off x="8203421" y="1452446"/>
            <a:ext cx="211483" cy="205201"/>
            <a:chOff x="6787242" y="2111827"/>
            <a:chExt cx="1144333" cy="1110343"/>
          </a:xfrm>
        </p:grpSpPr>
        <p:sp>
          <p:nvSpPr>
            <p:cNvPr id="6" name="Regular Pentagon 5">
              <a:extLst>
                <a:ext uri="{FF2B5EF4-FFF2-40B4-BE49-F238E27FC236}">
                  <a16:creationId xmlns:a16="http://schemas.microsoft.com/office/drawing/2014/main" id="{8479DA4C-FA57-7971-7DB2-62CFB23B2EC3}"/>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FA98FD91-939D-0C95-8A20-66D5790E337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6" name="Footer Placeholder 3">
            <a:extLst>
              <a:ext uri="{FF2B5EF4-FFF2-40B4-BE49-F238E27FC236}">
                <a16:creationId xmlns:a16="http://schemas.microsoft.com/office/drawing/2014/main" id="{AC12B81F-9DA4-E312-7A7F-90E40EFDCDB4}"/>
              </a:ext>
            </a:extLst>
          </p:cNvPr>
          <p:cNvSpPr txBox="1">
            <a:spLocks/>
          </p:cNvSpPr>
          <p:nvPr/>
        </p:nvSpPr>
        <p:spPr>
          <a:xfrm>
            <a:off x="4361191" y="3745173"/>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
        <p:nvSpPr>
          <p:cNvPr id="9" name="Footer Placeholder 3">
            <a:extLst>
              <a:ext uri="{FF2B5EF4-FFF2-40B4-BE49-F238E27FC236}">
                <a16:creationId xmlns:a16="http://schemas.microsoft.com/office/drawing/2014/main" id="{CB464399-7F7B-0745-772C-0071120B27EB}"/>
              </a:ext>
            </a:extLst>
          </p:cNvPr>
          <p:cNvSpPr txBox="1">
            <a:spLocks/>
          </p:cNvSpPr>
          <p:nvPr/>
        </p:nvSpPr>
        <p:spPr>
          <a:xfrm>
            <a:off x="457453" y="3239401"/>
            <a:ext cx="1489043" cy="317764"/>
          </a:xfrm>
          <a:prstGeom prst="rect">
            <a:avLst/>
          </a:prstGeom>
          <a:solidFill>
            <a:schemeClr val="tx1">
              <a:lumMod val="50000"/>
              <a:lumOff val="50000"/>
            </a:schemeClr>
          </a:solid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rgbClr val="FFFFFF"/>
                </a:solidFill>
                <a:latin typeface="Calibri" panose="020F0502020204030204" pitchFamily="34" charset="0"/>
                <a:cs typeface="Calibri" panose="020F0502020204030204" pitchFamily="34" charset="0"/>
              </a:rPr>
              <a:t>HIV RNA Template</a:t>
            </a:r>
          </a:p>
        </p:txBody>
      </p:sp>
    </p:spTree>
    <p:extLst>
      <p:ext uri="{BB962C8B-B14F-4D97-AF65-F5344CB8AC3E}">
        <p14:creationId xmlns:p14="http://schemas.microsoft.com/office/powerpoint/2010/main" val="3546301450"/>
      </p:ext>
    </p:extLst>
  </p:cSld>
  <p:clrMapOvr>
    <a:masterClrMapping/>
  </p:clrMapOvr>
  <mc:AlternateContent xmlns:mc="http://schemas.openxmlformats.org/markup-compatibility/2006" xmlns:p14="http://schemas.microsoft.com/office/powerpoint/2010/main">
    <mc:Choice Requires="p14">
      <p:transition spd="slow" p14:dur="1250" advTm="8608">
        <p:circle/>
      </p:transition>
    </mc:Choice>
    <mc:Fallback xmlns="">
      <p:transition spd="slow" advTm="8608">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52CEC5C-6399-1E2E-6DCB-F0BC5561D5DC}"/>
              </a:ext>
            </a:extLst>
          </p:cNvPr>
          <p:cNvPicPr>
            <a:picLocks noChangeAspect="1"/>
          </p:cNvPicPr>
          <p:nvPr/>
        </p:nvPicPr>
        <p:blipFill>
          <a:blip r:embed="rId2">
            <a:alphaModFix amt="70000"/>
          </a:blip>
          <a:stretch>
            <a:fillRect/>
          </a:stretch>
        </p:blipFill>
        <p:spPr>
          <a:xfrm rot="6752303">
            <a:off x="4136252" y="2036136"/>
            <a:ext cx="2320613" cy="2943216"/>
          </a:xfrm>
          <a:prstGeom prst="rect">
            <a:avLst/>
          </a:prstGeom>
        </p:spPr>
      </p:pic>
      <p:sp>
        <p:nvSpPr>
          <p:cNvPr id="5" name="Rectangle 4">
            <a:extLst>
              <a:ext uri="{FF2B5EF4-FFF2-40B4-BE49-F238E27FC236}">
                <a16:creationId xmlns:a16="http://schemas.microsoft.com/office/drawing/2014/main" id="{548E05E6-B158-CA2D-3D9D-89CF0203F529}"/>
              </a:ext>
            </a:extLst>
          </p:cNvPr>
          <p:cNvSpPr/>
          <p:nvPr/>
        </p:nvSpPr>
        <p:spPr>
          <a:xfrm rot="16200000" flipH="1">
            <a:off x="3603223" y="1268981"/>
            <a:ext cx="317762" cy="3622765"/>
          </a:xfrm>
          <a:prstGeom prst="rect">
            <a:avLst/>
          </a:prstGeom>
          <a:gradFill flip="none" rotWithShape="1">
            <a:gsLst>
              <a:gs pos="0">
                <a:srgbClr val="002060">
                  <a:alpha val="30000"/>
                </a:srgbClr>
              </a:gs>
              <a:gs pos="95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6" name="Rectangle 215">
            <a:extLst>
              <a:ext uri="{FF2B5EF4-FFF2-40B4-BE49-F238E27FC236}">
                <a16:creationId xmlns:a16="http://schemas.microsoft.com/office/drawing/2014/main" id="{CB2B71E8-4114-C455-92F6-9C020DE9B09C}"/>
              </a:ext>
            </a:extLst>
          </p:cNvPr>
          <p:cNvSpPr/>
          <p:nvPr/>
        </p:nvSpPr>
        <p:spPr>
          <a:xfrm rot="16200000" flipH="1">
            <a:off x="5078546" y="-50834"/>
            <a:ext cx="317762" cy="6898239"/>
          </a:xfrm>
          <a:prstGeom prst="rect">
            <a:avLst/>
          </a:prstGeom>
          <a:gradFill flip="none" rotWithShape="1">
            <a:gsLst>
              <a:gs pos="98000">
                <a:schemeClr val="bg1">
                  <a:lumMod val="65000"/>
                  <a:alpha val="4100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p:nvPr/>
        </p:nvCxnSpPr>
        <p:spPr>
          <a:xfrm>
            <a:off x="5423724"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HIV 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David H. Spach, MD</a:t>
            </a:r>
          </a:p>
        </p:txBody>
      </p:sp>
      <p:sp>
        <p:nvSpPr>
          <p:cNvPr id="163" name="Footer Placeholder 3">
            <a:extLst>
              <a:ext uri="{FF2B5EF4-FFF2-40B4-BE49-F238E27FC236}">
                <a16:creationId xmlns:a16="http://schemas.microsoft.com/office/drawing/2014/main" id="{54CF47EF-4FAB-C45B-DBB8-6E2D25E2F6F7}"/>
              </a:ext>
            </a:extLst>
          </p:cNvPr>
          <p:cNvSpPr txBox="1">
            <a:spLocks/>
          </p:cNvSpPr>
          <p:nvPr/>
        </p:nvSpPr>
        <p:spPr>
          <a:xfrm>
            <a:off x="457453" y="3239401"/>
            <a:ext cx="1489043" cy="317764"/>
          </a:xfrm>
          <a:prstGeom prst="rect">
            <a:avLst/>
          </a:prstGeom>
          <a:solidFill>
            <a:schemeClr val="tx1">
              <a:lumMod val="50000"/>
              <a:lumOff val="50000"/>
            </a:schemeClr>
          </a:solid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rgbClr val="FFFFFF"/>
                </a:solidFill>
                <a:latin typeface="Calibri" panose="020F0502020204030204" pitchFamily="34" charset="0"/>
                <a:cs typeface="Calibri" panose="020F0502020204030204" pitchFamily="34" charset="0"/>
              </a:rPr>
              <a:t>HIV RNA Template</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AD8E417-B35B-6BB8-0350-15FA05116D02}"/>
              </a:ext>
            </a:extLst>
          </p:cNvPr>
          <p:cNvGrpSpPr/>
          <p:nvPr/>
        </p:nvGrpSpPr>
        <p:grpSpPr>
          <a:xfrm flipV="1">
            <a:off x="6769674" y="1520670"/>
            <a:ext cx="211483" cy="205201"/>
            <a:chOff x="6787242" y="2111827"/>
            <a:chExt cx="1144333" cy="1110343"/>
          </a:xfrm>
        </p:grpSpPr>
        <p:sp>
          <p:nvSpPr>
            <p:cNvPr id="240" name="Regular Pentagon 239">
              <a:extLst>
                <a:ext uri="{FF2B5EF4-FFF2-40B4-BE49-F238E27FC236}">
                  <a16:creationId xmlns:a16="http://schemas.microsoft.com/office/drawing/2014/main" id="{2643E545-E2A2-C117-27D8-DADBF41DD96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1" name="Straight Connector 240">
              <a:extLst>
                <a:ext uri="{FF2B5EF4-FFF2-40B4-BE49-F238E27FC236}">
                  <a16:creationId xmlns:a16="http://schemas.microsoft.com/office/drawing/2014/main" id="{64CEE51A-7FF9-F126-2C97-A8EBAB97B5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359C9ADA-F32C-D017-F44C-D3233DA2064B}"/>
              </a:ext>
            </a:extLst>
          </p:cNvPr>
          <p:cNvGrpSpPr/>
          <p:nvPr/>
        </p:nvGrpSpPr>
        <p:grpSpPr>
          <a:xfrm rot="16765355" flipV="1">
            <a:off x="7773494" y="1384244"/>
            <a:ext cx="211483" cy="205201"/>
            <a:chOff x="6787242" y="2111827"/>
            <a:chExt cx="1144333" cy="1110343"/>
          </a:xfrm>
        </p:grpSpPr>
        <p:sp>
          <p:nvSpPr>
            <p:cNvPr id="246" name="Regular Pentagon 245">
              <a:extLst>
                <a:ext uri="{FF2B5EF4-FFF2-40B4-BE49-F238E27FC236}">
                  <a16:creationId xmlns:a16="http://schemas.microsoft.com/office/drawing/2014/main" id="{1ABDCCED-7809-BE34-88E9-311B950FC33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7" name="Straight Connector 246">
              <a:extLst>
                <a:ext uri="{FF2B5EF4-FFF2-40B4-BE49-F238E27FC236}">
                  <a16:creationId xmlns:a16="http://schemas.microsoft.com/office/drawing/2014/main" id="{50ACC83C-D1B8-309E-990E-723D94DA98D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BCCAEE54-9FF4-986D-6503-099E4F2C4853}"/>
              </a:ext>
            </a:extLst>
          </p:cNvPr>
          <p:cNvGrpSpPr/>
          <p:nvPr/>
        </p:nvGrpSpPr>
        <p:grpSpPr>
          <a:xfrm rot="19624689" flipV="1">
            <a:off x="6859485" y="1906587"/>
            <a:ext cx="211483" cy="205201"/>
            <a:chOff x="6787242" y="2111827"/>
            <a:chExt cx="1144333" cy="1110343"/>
          </a:xfrm>
        </p:grpSpPr>
        <p:sp>
          <p:nvSpPr>
            <p:cNvPr id="252" name="Regular Pentagon 251">
              <a:extLst>
                <a:ext uri="{FF2B5EF4-FFF2-40B4-BE49-F238E27FC236}">
                  <a16:creationId xmlns:a16="http://schemas.microsoft.com/office/drawing/2014/main" id="{42E47EA6-83AF-FE8B-40E7-44C85D4E4DB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3" name="Straight Connector 252">
              <a:extLst>
                <a:ext uri="{FF2B5EF4-FFF2-40B4-BE49-F238E27FC236}">
                  <a16:creationId xmlns:a16="http://schemas.microsoft.com/office/drawing/2014/main" id="{6B4F91F3-776A-08EB-7992-37FCFCAE8C2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37C25811-168A-14A5-1161-0A97397160FB}"/>
              </a:ext>
            </a:extLst>
          </p:cNvPr>
          <p:cNvGrpSpPr/>
          <p:nvPr/>
        </p:nvGrpSpPr>
        <p:grpSpPr>
          <a:xfrm rot="8696612" flipV="1">
            <a:off x="7163980" y="1362321"/>
            <a:ext cx="211483" cy="205201"/>
            <a:chOff x="6787242" y="2111827"/>
            <a:chExt cx="1144333" cy="1110343"/>
          </a:xfrm>
        </p:grpSpPr>
        <p:sp>
          <p:nvSpPr>
            <p:cNvPr id="407" name="Regular Pentagon 406">
              <a:extLst>
                <a:ext uri="{FF2B5EF4-FFF2-40B4-BE49-F238E27FC236}">
                  <a16:creationId xmlns:a16="http://schemas.microsoft.com/office/drawing/2014/main" id="{F35C5E85-A8C5-BF74-FB67-EA0B9254230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8" name="Straight Connector 407">
              <a:extLst>
                <a:ext uri="{FF2B5EF4-FFF2-40B4-BE49-F238E27FC236}">
                  <a16:creationId xmlns:a16="http://schemas.microsoft.com/office/drawing/2014/main" id="{06E81997-0DF7-49E4-924E-66D6874D2A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C97302E-C6E3-FFD3-182A-2713FD25BEEA}"/>
              </a:ext>
            </a:extLst>
          </p:cNvPr>
          <p:cNvGrpSpPr/>
          <p:nvPr/>
        </p:nvGrpSpPr>
        <p:grpSpPr>
          <a:xfrm rot="12829941" flipV="1">
            <a:off x="6290628" y="2120473"/>
            <a:ext cx="211483" cy="205201"/>
            <a:chOff x="6787242" y="2111827"/>
            <a:chExt cx="1144333" cy="1110343"/>
          </a:xfrm>
        </p:grpSpPr>
        <p:sp>
          <p:nvSpPr>
            <p:cNvPr id="413" name="Regular Pentagon 412">
              <a:extLst>
                <a:ext uri="{FF2B5EF4-FFF2-40B4-BE49-F238E27FC236}">
                  <a16:creationId xmlns:a16="http://schemas.microsoft.com/office/drawing/2014/main" id="{70141194-B0A9-7254-B8C4-9E186DE83BB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4" name="Straight Connector 413">
              <a:extLst>
                <a:ext uri="{FF2B5EF4-FFF2-40B4-BE49-F238E27FC236}">
                  <a16:creationId xmlns:a16="http://schemas.microsoft.com/office/drawing/2014/main" id="{3FD5A2F8-B471-73A4-0FBC-33FD565B17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4FAA56F-F09B-FC18-6511-FB66F8751A4E}"/>
              </a:ext>
            </a:extLst>
          </p:cNvPr>
          <p:cNvGrpSpPr/>
          <p:nvPr/>
        </p:nvGrpSpPr>
        <p:grpSpPr>
          <a:xfrm rot="6223338" flipV="1">
            <a:off x="6324149" y="1401804"/>
            <a:ext cx="211483" cy="205201"/>
            <a:chOff x="6787242" y="2111827"/>
            <a:chExt cx="1144333" cy="1110343"/>
          </a:xfrm>
        </p:grpSpPr>
        <p:sp>
          <p:nvSpPr>
            <p:cNvPr id="419" name="Regular Pentagon 418">
              <a:extLst>
                <a:ext uri="{FF2B5EF4-FFF2-40B4-BE49-F238E27FC236}">
                  <a16:creationId xmlns:a16="http://schemas.microsoft.com/office/drawing/2014/main" id="{440B79EB-4691-0C37-09D9-DD845A8C693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0" name="Straight Connector 419">
              <a:extLst>
                <a:ext uri="{FF2B5EF4-FFF2-40B4-BE49-F238E27FC236}">
                  <a16:creationId xmlns:a16="http://schemas.microsoft.com/office/drawing/2014/main" id="{762ACEF5-16F2-C284-BAA3-9345FAAC55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70FA116E-EC0D-C9E6-C63A-5C9C3D5E37D0}"/>
              </a:ext>
            </a:extLst>
          </p:cNvPr>
          <p:cNvGrpSpPr/>
          <p:nvPr/>
        </p:nvGrpSpPr>
        <p:grpSpPr>
          <a:xfrm rot="19311836" flipV="1">
            <a:off x="7472822" y="2063396"/>
            <a:ext cx="211483" cy="205201"/>
            <a:chOff x="6787242" y="2111827"/>
            <a:chExt cx="1144333" cy="1110343"/>
          </a:xfrm>
        </p:grpSpPr>
        <p:sp>
          <p:nvSpPr>
            <p:cNvPr id="422" name="Regular Pentagon 421">
              <a:extLst>
                <a:ext uri="{FF2B5EF4-FFF2-40B4-BE49-F238E27FC236}">
                  <a16:creationId xmlns:a16="http://schemas.microsoft.com/office/drawing/2014/main" id="{250DF9DA-F6FF-DF67-AE0D-011E9D9075E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3" name="Straight Connector 422">
              <a:extLst>
                <a:ext uri="{FF2B5EF4-FFF2-40B4-BE49-F238E27FC236}">
                  <a16:creationId xmlns:a16="http://schemas.microsoft.com/office/drawing/2014/main" id="{2F9079B7-C54B-7400-A2C6-3FA597AB55C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540D6855-7F1E-15D1-D6B7-45C6B7EC5947}"/>
              </a:ext>
            </a:extLst>
          </p:cNvPr>
          <p:cNvGrpSpPr/>
          <p:nvPr/>
        </p:nvGrpSpPr>
        <p:grpSpPr>
          <a:xfrm rot="13222071" flipV="1">
            <a:off x="7276851" y="1673796"/>
            <a:ext cx="211483" cy="205201"/>
            <a:chOff x="6787242" y="2111827"/>
            <a:chExt cx="1144333" cy="1110343"/>
          </a:xfrm>
        </p:grpSpPr>
        <p:sp>
          <p:nvSpPr>
            <p:cNvPr id="441" name="Regular Pentagon 440">
              <a:extLst>
                <a:ext uri="{FF2B5EF4-FFF2-40B4-BE49-F238E27FC236}">
                  <a16:creationId xmlns:a16="http://schemas.microsoft.com/office/drawing/2014/main" id="{C89A55B1-6ED3-6F66-B9CA-558C364502A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2" name="Straight Connector 441">
              <a:extLst>
                <a:ext uri="{FF2B5EF4-FFF2-40B4-BE49-F238E27FC236}">
                  <a16:creationId xmlns:a16="http://schemas.microsoft.com/office/drawing/2014/main" id="{331E86D7-EA49-0712-3DFE-8B3E7F36915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3" name="Group 442">
            <a:extLst>
              <a:ext uri="{FF2B5EF4-FFF2-40B4-BE49-F238E27FC236}">
                <a16:creationId xmlns:a16="http://schemas.microsoft.com/office/drawing/2014/main" id="{8D3059D1-FA86-DADB-4584-7BFB1C496F42}"/>
              </a:ext>
            </a:extLst>
          </p:cNvPr>
          <p:cNvGrpSpPr/>
          <p:nvPr/>
        </p:nvGrpSpPr>
        <p:grpSpPr>
          <a:xfrm rot="19624689" flipV="1">
            <a:off x="5801616" y="1924619"/>
            <a:ext cx="211483" cy="205201"/>
            <a:chOff x="6787242" y="2111827"/>
            <a:chExt cx="1144333" cy="1110343"/>
          </a:xfrm>
        </p:grpSpPr>
        <p:sp>
          <p:nvSpPr>
            <p:cNvPr id="444" name="Regular Pentagon 443">
              <a:extLst>
                <a:ext uri="{FF2B5EF4-FFF2-40B4-BE49-F238E27FC236}">
                  <a16:creationId xmlns:a16="http://schemas.microsoft.com/office/drawing/2014/main" id="{AE38D1AC-A0D6-206D-CAE0-34EA132D7190}"/>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5" name="Straight Connector 444">
              <a:extLst>
                <a:ext uri="{FF2B5EF4-FFF2-40B4-BE49-F238E27FC236}">
                  <a16:creationId xmlns:a16="http://schemas.microsoft.com/office/drawing/2014/main" id="{DBF15311-11CE-07D7-5F1A-FDF2E3F3C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F16F01D5-6D48-09FB-40F2-3D591F691F2F}"/>
              </a:ext>
            </a:extLst>
          </p:cNvPr>
          <p:cNvGrpSpPr/>
          <p:nvPr/>
        </p:nvGrpSpPr>
        <p:grpSpPr>
          <a:xfrm flipV="1">
            <a:off x="5317335" y="2977823"/>
            <a:ext cx="211483" cy="205201"/>
            <a:chOff x="6787242" y="2111827"/>
            <a:chExt cx="1144333" cy="1110343"/>
          </a:xfrm>
        </p:grpSpPr>
        <p:sp>
          <p:nvSpPr>
            <p:cNvPr id="447" name="Regular Pentagon 446">
              <a:extLst>
                <a:ext uri="{FF2B5EF4-FFF2-40B4-BE49-F238E27FC236}">
                  <a16:creationId xmlns:a16="http://schemas.microsoft.com/office/drawing/2014/main" id="{2C023291-3D69-C538-4CB1-8BA7CD1E0E0F}"/>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8" name="Straight Connector 447">
              <a:extLst>
                <a:ext uri="{FF2B5EF4-FFF2-40B4-BE49-F238E27FC236}">
                  <a16:creationId xmlns:a16="http://schemas.microsoft.com/office/drawing/2014/main" id="{EDDDA2BA-AFA5-CB84-13B2-C17B4A7A75D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9" name="Group 448">
            <a:extLst>
              <a:ext uri="{FF2B5EF4-FFF2-40B4-BE49-F238E27FC236}">
                <a16:creationId xmlns:a16="http://schemas.microsoft.com/office/drawing/2014/main" id="{D7410475-A5DB-5D34-E1D9-7AC7718BD4A4}"/>
              </a:ext>
            </a:extLst>
          </p:cNvPr>
          <p:cNvGrpSpPr/>
          <p:nvPr/>
        </p:nvGrpSpPr>
        <p:grpSpPr>
          <a:xfrm rot="14441535" flipV="1">
            <a:off x="5816692" y="1501985"/>
            <a:ext cx="211483" cy="205201"/>
            <a:chOff x="6787242" y="2111827"/>
            <a:chExt cx="1144333" cy="1110343"/>
          </a:xfrm>
        </p:grpSpPr>
        <p:sp>
          <p:nvSpPr>
            <p:cNvPr id="450" name="Regular Pentagon 449">
              <a:extLst>
                <a:ext uri="{FF2B5EF4-FFF2-40B4-BE49-F238E27FC236}">
                  <a16:creationId xmlns:a16="http://schemas.microsoft.com/office/drawing/2014/main" id="{582FFFD9-8C0C-F051-F8C3-A74D06C5779A}"/>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1" name="Straight Connector 450">
              <a:extLst>
                <a:ext uri="{FF2B5EF4-FFF2-40B4-BE49-F238E27FC236}">
                  <a16:creationId xmlns:a16="http://schemas.microsoft.com/office/drawing/2014/main" id="{6F6302D1-5176-6A43-8392-9D454DF970A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5" name="Group 454">
            <a:extLst>
              <a:ext uri="{FF2B5EF4-FFF2-40B4-BE49-F238E27FC236}">
                <a16:creationId xmlns:a16="http://schemas.microsoft.com/office/drawing/2014/main" id="{8BBED692-46D2-CA0B-2738-BEE744F349DA}"/>
              </a:ext>
            </a:extLst>
          </p:cNvPr>
          <p:cNvGrpSpPr/>
          <p:nvPr/>
        </p:nvGrpSpPr>
        <p:grpSpPr>
          <a:xfrm rot="8650442" flipH="1" flipV="1">
            <a:off x="6269185" y="1762992"/>
            <a:ext cx="211483" cy="205201"/>
            <a:chOff x="6787242" y="2111827"/>
            <a:chExt cx="1144333" cy="1110343"/>
          </a:xfrm>
        </p:grpSpPr>
        <p:sp>
          <p:nvSpPr>
            <p:cNvPr id="456" name="Regular Pentagon 455">
              <a:extLst>
                <a:ext uri="{FF2B5EF4-FFF2-40B4-BE49-F238E27FC236}">
                  <a16:creationId xmlns:a16="http://schemas.microsoft.com/office/drawing/2014/main" id="{A85202EE-B1D0-A781-36B6-3305BAD3666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7" name="Straight Connector 456">
              <a:extLst>
                <a:ext uri="{FF2B5EF4-FFF2-40B4-BE49-F238E27FC236}">
                  <a16:creationId xmlns:a16="http://schemas.microsoft.com/office/drawing/2014/main" id="{E2718E4B-AE95-CCAB-5AA3-810B8C2237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89EFE066-1A28-A546-8D01-9734B11014A5}"/>
              </a:ext>
            </a:extLst>
          </p:cNvPr>
          <p:cNvGrpSpPr/>
          <p:nvPr/>
        </p:nvGrpSpPr>
        <p:grpSpPr>
          <a:xfrm rot="5400000" flipV="1">
            <a:off x="7875159" y="1818879"/>
            <a:ext cx="211483" cy="205201"/>
            <a:chOff x="6787242" y="2111827"/>
            <a:chExt cx="1144333" cy="1110343"/>
          </a:xfrm>
        </p:grpSpPr>
        <p:sp>
          <p:nvSpPr>
            <p:cNvPr id="461" name="Regular Pentagon 460">
              <a:extLst>
                <a:ext uri="{FF2B5EF4-FFF2-40B4-BE49-F238E27FC236}">
                  <a16:creationId xmlns:a16="http://schemas.microsoft.com/office/drawing/2014/main" id="{B7097B1A-FF54-30E1-3761-85866B6877D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2" name="Straight Connector 461">
              <a:extLst>
                <a:ext uri="{FF2B5EF4-FFF2-40B4-BE49-F238E27FC236}">
                  <a16:creationId xmlns:a16="http://schemas.microsoft.com/office/drawing/2014/main" id="{9F2D52E0-347F-51BC-094F-C289AE960BB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DB884B81-0DD7-40A1-3AB1-D8C3891F28F0}"/>
              </a:ext>
            </a:extLst>
          </p:cNvPr>
          <p:cNvGrpSpPr/>
          <p:nvPr/>
        </p:nvGrpSpPr>
        <p:grpSpPr>
          <a:xfrm rot="6327560" flipV="1">
            <a:off x="6538693" y="2357896"/>
            <a:ext cx="211483" cy="205201"/>
            <a:chOff x="6787242" y="2111827"/>
            <a:chExt cx="1144333" cy="1110343"/>
          </a:xfrm>
        </p:grpSpPr>
        <p:sp>
          <p:nvSpPr>
            <p:cNvPr id="9" name="Regular Pentagon 8">
              <a:extLst>
                <a:ext uri="{FF2B5EF4-FFF2-40B4-BE49-F238E27FC236}">
                  <a16:creationId xmlns:a16="http://schemas.microsoft.com/office/drawing/2014/main" id="{46FA8DCE-A688-ADAA-F118-B68BE4005AD7}"/>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CB8A0169-058F-21C2-1407-08A55F27C6C6}"/>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D54FA9A-A1F4-1A19-B673-710353491C7C}"/>
              </a:ext>
            </a:extLst>
          </p:cNvPr>
          <p:cNvGrpSpPr/>
          <p:nvPr/>
        </p:nvGrpSpPr>
        <p:grpSpPr>
          <a:xfrm rot="15273638" flipV="1">
            <a:off x="7025799" y="2225683"/>
            <a:ext cx="211483" cy="205201"/>
            <a:chOff x="6787242" y="2111827"/>
            <a:chExt cx="1144333" cy="1110343"/>
          </a:xfrm>
        </p:grpSpPr>
        <p:sp>
          <p:nvSpPr>
            <p:cNvPr id="12" name="Regular Pentagon 11">
              <a:extLst>
                <a:ext uri="{FF2B5EF4-FFF2-40B4-BE49-F238E27FC236}">
                  <a16:creationId xmlns:a16="http://schemas.microsoft.com/office/drawing/2014/main" id="{8E242748-AF80-65CC-073E-7278B87C6F45}"/>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A36B5236-9A7C-DF9E-AEBD-BC39B9300F9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DEA5B076-F49F-1BC3-D402-4DD703C117E7}"/>
              </a:ext>
            </a:extLst>
          </p:cNvPr>
          <p:cNvGrpSpPr/>
          <p:nvPr/>
        </p:nvGrpSpPr>
        <p:grpSpPr>
          <a:xfrm rot="20269972">
            <a:off x="8203421" y="1452446"/>
            <a:ext cx="211483" cy="205201"/>
            <a:chOff x="6787242" y="2111827"/>
            <a:chExt cx="1144333" cy="1110343"/>
          </a:xfrm>
        </p:grpSpPr>
        <p:sp>
          <p:nvSpPr>
            <p:cNvPr id="6" name="Regular Pentagon 5">
              <a:extLst>
                <a:ext uri="{FF2B5EF4-FFF2-40B4-BE49-F238E27FC236}">
                  <a16:creationId xmlns:a16="http://schemas.microsoft.com/office/drawing/2014/main" id="{8ED92723-F1AB-D207-49E9-8C0C0A6B56D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1085FE5B-BA49-E350-0B07-908D7DAB8BB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9" name="Footer Placeholder 3">
            <a:extLst>
              <a:ext uri="{FF2B5EF4-FFF2-40B4-BE49-F238E27FC236}">
                <a16:creationId xmlns:a16="http://schemas.microsoft.com/office/drawing/2014/main" id="{FEEEE4FC-7302-AC85-2961-0E92BDB73D1D}"/>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sp>
        <p:nvSpPr>
          <p:cNvPr id="16" name="Footer Placeholder 3">
            <a:extLst>
              <a:ext uri="{FF2B5EF4-FFF2-40B4-BE49-F238E27FC236}">
                <a16:creationId xmlns:a16="http://schemas.microsoft.com/office/drawing/2014/main" id="{92FD0350-909B-131C-8681-368DC318D944}"/>
              </a:ext>
            </a:extLst>
          </p:cNvPr>
          <p:cNvSpPr txBox="1">
            <a:spLocks/>
          </p:cNvSpPr>
          <p:nvPr/>
        </p:nvSpPr>
        <p:spPr>
          <a:xfrm>
            <a:off x="4361191" y="3745173"/>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Tree>
    <p:extLst>
      <p:ext uri="{BB962C8B-B14F-4D97-AF65-F5344CB8AC3E}">
        <p14:creationId xmlns:p14="http://schemas.microsoft.com/office/powerpoint/2010/main" val="2829561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6789">
        <p159:morph option="byObject"/>
      </p:transition>
    </mc:Choice>
    <mc:Fallback xmlns="">
      <p:transition spd="slow" advTm="16789">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9911DF-E702-FA7F-48B2-97ADA62BE4A8}"/>
              </a:ext>
            </a:extLst>
          </p:cNvPr>
          <p:cNvPicPr>
            <a:picLocks noChangeAspect="1"/>
          </p:cNvPicPr>
          <p:nvPr/>
        </p:nvPicPr>
        <p:blipFill>
          <a:blip r:embed="rId2">
            <a:alphaModFix amt="70000"/>
          </a:blip>
          <a:stretch>
            <a:fillRect/>
          </a:stretch>
        </p:blipFill>
        <p:spPr>
          <a:xfrm rot="6752303">
            <a:off x="4517917" y="2036136"/>
            <a:ext cx="2320613" cy="2943216"/>
          </a:xfrm>
          <a:prstGeom prst="rect">
            <a:avLst/>
          </a:prstGeom>
        </p:spPr>
      </p:pic>
      <p:sp>
        <p:nvSpPr>
          <p:cNvPr id="5" name="Rectangle 4">
            <a:extLst>
              <a:ext uri="{FF2B5EF4-FFF2-40B4-BE49-F238E27FC236}">
                <a16:creationId xmlns:a16="http://schemas.microsoft.com/office/drawing/2014/main" id="{FDF79EE3-4AB7-4743-DD48-BDDE60EB5674}"/>
              </a:ext>
            </a:extLst>
          </p:cNvPr>
          <p:cNvSpPr/>
          <p:nvPr/>
        </p:nvSpPr>
        <p:spPr>
          <a:xfrm rot="16200000" flipH="1">
            <a:off x="3799165" y="1073039"/>
            <a:ext cx="317762" cy="4014650"/>
          </a:xfrm>
          <a:prstGeom prst="rect">
            <a:avLst/>
          </a:prstGeom>
          <a:gradFill flip="none" rotWithShape="1">
            <a:gsLst>
              <a:gs pos="0">
                <a:srgbClr val="002060">
                  <a:alpha val="30000"/>
                </a:srgbClr>
              </a:gs>
              <a:gs pos="95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6" name="Rectangle 215">
            <a:extLst>
              <a:ext uri="{FF2B5EF4-FFF2-40B4-BE49-F238E27FC236}">
                <a16:creationId xmlns:a16="http://schemas.microsoft.com/office/drawing/2014/main" id="{CB2B71E8-4114-C455-92F6-9C020DE9B09C}"/>
              </a:ext>
            </a:extLst>
          </p:cNvPr>
          <p:cNvSpPr/>
          <p:nvPr/>
        </p:nvSpPr>
        <p:spPr>
          <a:xfrm rot="16200000" flipH="1">
            <a:off x="5078546" y="-50834"/>
            <a:ext cx="317762" cy="6898239"/>
          </a:xfrm>
          <a:prstGeom prst="rect">
            <a:avLst/>
          </a:prstGeom>
          <a:gradFill flip="none" rotWithShape="1">
            <a:gsLst>
              <a:gs pos="98000">
                <a:schemeClr val="bg1">
                  <a:lumMod val="65000"/>
                  <a:alpha val="4100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a:cxnSpLocks/>
          </p:cNvCxnSpPr>
          <p:nvPr/>
        </p:nvCxnSpPr>
        <p:spPr>
          <a:xfrm>
            <a:off x="5423724"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HIV 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David H. Spach, MD</a:t>
            </a:r>
          </a:p>
        </p:txBody>
      </p:sp>
      <p:sp>
        <p:nvSpPr>
          <p:cNvPr id="163" name="Footer Placeholder 3">
            <a:extLst>
              <a:ext uri="{FF2B5EF4-FFF2-40B4-BE49-F238E27FC236}">
                <a16:creationId xmlns:a16="http://schemas.microsoft.com/office/drawing/2014/main" id="{54CF47EF-4FAB-C45B-DBB8-6E2D25E2F6F7}"/>
              </a:ext>
            </a:extLst>
          </p:cNvPr>
          <p:cNvSpPr txBox="1">
            <a:spLocks/>
          </p:cNvSpPr>
          <p:nvPr/>
        </p:nvSpPr>
        <p:spPr>
          <a:xfrm>
            <a:off x="457453" y="3239401"/>
            <a:ext cx="1489043" cy="317764"/>
          </a:xfrm>
          <a:prstGeom prst="rect">
            <a:avLst/>
          </a:prstGeom>
          <a:solidFill>
            <a:schemeClr val="tx1">
              <a:lumMod val="50000"/>
              <a:lumOff val="50000"/>
            </a:schemeClr>
          </a:solid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rgbClr val="FFFFFF"/>
                </a:solidFill>
                <a:latin typeface="Calibri" panose="020F0502020204030204" pitchFamily="34" charset="0"/>
                <a:cs typeface="Calibri" panose="020F0502020204030204" pitchFamily="34" charset="0"/>
              </a:rPr>
              <a:t>HIV RNA Template</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AD8E417-B35B-6BB8-0350-15FA05116D02}"/>
              </a:ext>
            </a:extLst>
          </p:cNvPr>
          <p:cNvGrpSpPr/>
          <p:nvPr/>
        </p:nvGrpSpPr>
        <p:grpSpPr>
          <a:xfrm flipV="1">
            <a:off x="6769674" y="1520670"/>
            <a:ext cx="211483" cy="205201"/>
            <a:chOff x="6787242" y="2111827"/>
            <a:chExt cx="1144333" cy="1110343"/>
          </a:xfrm>
        </p:grpSpPr>
        <p:sp>
          <p:nvSpPr>
            <p:cNvPr id="240" name="Regular Pentagon 239">
              <a:extLst>
                <a:ext uri="{FF2B5EF4-FFF2-40B4-BE49-F238E27FC236}">
                  <a16:creationId xmlns:a16="http://schemas.microsoft.com/office/drawing/2014/main" id="{2643E545-E2A2-C117-27D8-DADBF41DD96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1" name="Straight Connector 240">
              <a:extLst>
                <a:ext uri="{FF2B5EF4-FFF2-40B4-BE49-F238E27FC236}">
                  <a16:creationId xmlns:a16="http://schemas.microsoft.com/office/drawing/2014/main" id="{64CEE51A-7FF9-F126-2C97-A8EBAB97B5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359C9ADA-F32C-D017-F44C-D3233DA2064B}"/>
              </a:ext>
            </a:extLst>
          </p:cNvPr>
          <p:cNvGrpSpPr/>
          <p:nvPr/>
        </p:nvGrpSpPr>
        <p:grpSpPr>
          <a:xfrm rot="16765355" flipV="1">
            <a:off x="7773494" y="1384244"/>
            <a:ext cx="211483" cy="205201"/>
            <a:chOff x="6787242" y="2111827"/>
            <a:chExt cx="1144333" cy="1110343"/>
          </a:xfrm>
        </p:grpSpPr>
        <p:sp>
          <p:nvSpPr>
            <p:cNvPr id="246" name="Regular Pentagon 245">
              <a:extLst>
                <a:ext uri="{FF2B5EF4-FFF2-40B4-BE49-F238E27FC236}">
                  <a16:creationId xmlns:a16="http://schemas.microsoft.com/office/drawing/2014/main" id="{1ABDCCED-7809-BE34-88E9-311B950FC33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7" name="Straight Connector 246">
              <a:extLst>
                <a:ext uri="{FF2B5EF4-FFF2-40B4-BE49-F238E27FC236}">
                  <a16:creationId xmlns:a16="http://schemas.microsoft.com/office/drawing/2014/main" id="{50ACC83C-D1B8-309E-990E-723D94DA98D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BCCAEE54-9FF4-986D-6503-099E4F2C4853}"/>
              </a:ext>
            </a:extLst>
          </p:cNvPr>
          <p:cNvGrpSpPr/>
          <p:nvPr/>
        </p:nvGrpSpPr>
        <p:grpSpPr>
          <a:xfrm rot="19624689" flipV="1">
            <a:off x="6859485" y="1906587"/>
            <a:ext cx="211483" cy="205201"/>
            <a:chOff x="6787242" y="2111827"/>
            <a:chExt cx="1144333" cy="1110343"/>
          </a:xfrm>
        </p:grpSpPr>
        <p:sp>
          <p:nvSpPr>
            <p:cNvPr id="252" name="Regular Pentagon 251">
              <a:extLst>
                <a:ext uri="{FF2B5EF4-FFF2-40B4-BE49-F238E27FC236}">
                  <a16:creationId xmlns:a16="http://schemas.microsoft.com/office/drawing/2014/main" id="{42E47EA6-83AF-FE8B-40E7-44C85D4E4DB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3" name="Straight Connector 252">
              <a:extLst>
                <a:ext uri="{FF2B5EF4-FFF2-40B4-BE49-F238E27FC236}">
                  <a16:creationId xmlns:a16="http://schemas.microsoft.com/office/drawing/2014/main" id="{6B4F91F3-776A-08EB-7992-37FCFCAE8C2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37C25811-168A-14A5-1161-0A97397160FB}"/>
              </a:ext>
            </a:extLst>
          </p:cNvPr>
          <p:cNvGrpSpPr/>
          <p:nvPr/>
        </p:nvGrpSpPr>
        <p:grpSpPr>
          <a:xfrm rot="8696612" flipV="1">
            <a:off x="7163980" y="1362321"/>
            <a:ext cx="211483" cy="205201"/>
            <a:chOff x="6787242" y="2111827"/>
            <a:chExt cx="1144333" cy="1110343"/>
          </a:xfrm>
        </p:grpSpPr>
        <p:sp>
          <p:nvSpPr>
            <p:cNvPr id="407" name="Regular Pentagon 406">
              <a:extLst>
                <a:ext uri="{FF2B5EF4-FFF2-40B4-BE49-F238E27FC236}">
                  <a16:creationId xmlns:a16="http://schemas.microsoft.com/office/drawing/2014/main" id="{F35C5E85-A8C5-BF74-FB67-EA0B9254230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8" name="Straight Connector 407">
              <a:extLst>
                <a:ext uri="{FF2B5EF4-FFF2-40B4-BE49-F238E27FC236}">
                  <a16:creationId xmlns:a16="http://schemas.microsoft.com/office/drawing/2014/main" id="{06E81997-0DF7-49E4-924E-66D6874D2A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C97302E-C6E3-FFD3-182A-2713FD25BEEA}"/>
              </a:ext>
            </a:extLst>
          </p:cNvPr>
          <p:cNvGrpSpPr/>
          <p:nvPr/>
        </p:nvGrpSpPr>
        <p:grpSpPr>
          <a:xfrm rot="12829941" flipV="1">
            <a:off x="6290628" y="2120473"/>
            <a:ext cx="211483" cy="205201"/>
            <a:chOff x="6787242" y="2111827"/>
            <a:chExt cx="1144333" cy="1110343"/>
          </a:xfrm>
        </p:grpSpPr>
        <p:sp>
          <p:nvSpPr>
            <p:cNvPr id="413" name="Regular Pentagon 412">
              <a:extLst>
                <a:ext uri="{FF2B5EF4-FFF2-40B4-BE49-F238E27FC236}">
                  <a16:creationId xmlns:a16="http://schemas.microsoft.com/office/drawing/2014/main" id="{70141194-B0A9-7254-B8C4-9E186DE83BB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4" name="Straight Connector 413">
              <a:extLst>
                <a:ext uri="{FF2B5EF4-FFF2-40B4-BE49-F238E27FC236}">
                  <a16:creationId xmlns:a16="http://schemas.microsoft.com/office/drawing/2014/main" id="{3FD5A2F8-B471-73A4-0FBC-33FD565B17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4FAA56F-F09B-FC18-6511-FB66F8751A4E}"/>
              </a:ext>
            </a:extLst>
          </p:cNvPr>
          <p:cNvGrpSpPr/>
          <p:nvPr/>
        </p:nvGrpSpPr>
        <p:grpSpPr>
          <a:xfrm rot="6223338" flipV="1">
            <a:off x="6324149" y="1401804"/>
            <a:ext cx="211483" cy="205201"/>
            <a:chOff x="6787242" y="2111827"/>
            <a:chExt cx="1144333" cy="1110343"/>
          </a:xfrm>
        </p:grpSpPr>
        <p:sp>
          <p:nvSpPr>
            <p:cNvPr id="419" name="Regular Pentagon 418">
              <a:extLst>
                <a:ext uri="{FF2B5EF4-FFF2-40B4-BE49-F238E27FC236}">
                  <a16:creationId xmlns:a16="http://schemas.microsoft.com/office/drawing/2014/main" id="{440B79EB-4691-0C37-09D9-DD845A8C693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0" name="Straight Connector 419">
              <a:extLst>
                <a:ext uri="{FF2B5EF4-FFF2-40B4-BE49-F238E27FC236}">
                  <a16:creationId xmlns:a16="http://schemas.microsoft.com/office/drawing/2014/main" id="{762ACEF5-16F2-C284-BAA3-9345FAAC55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70FA116E-EC0D-C9E6-C63A-5C9C3D5E37D0}"/>
              </a:ext>
            </a:extLst>
          </p:cNvPr>
          <p:cNvGrpSpPr/>
          <p:nvPr/>
        </p:nvGrpSpPr>
        <p:grpSpPr>
          <a:xfrm rot="19311836" flipV="1">
            <a:off x="7472822" y="2063396"/>
            <a:ext cx="211483" cy="205201"/>
            <a:chOff x="6787242" y="2111827"/>
            <a:chExt cx="1144333" cy="1110343"/>
          </a:xfrm>
        </p:grpSpPr>
        <p:sp>
          <p:nvSpPr>
            <p:cNvPr id="422" name="Regular Pentagon 421">
              <a:extLst>
                <a:ext uri="{FF2B5EF4-FFF2-40B4-BE49-F238E27FC236}">
                  <a16:creationId xmlns:a16="http://schemas.microsoft.com/office/drawing/2014/main" id="{250DF9DA-F6FF-DF67-AE0D-011E9D9075E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3" name="Straight Connector 422">
              <a:extLst>
                <a:ext uri="{FF2B5EF4-FFF2-40B4-BE49-F238E27FC236}">
                  <a16:creationId xmlns:a16="http://schemas.microsoft.com/office/drawing/2014/main" id="{2F9079B7-C54B-7400-A2C6-3FA597AB55C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540D6855-7F1E-15D1-D6B7-45C6B7EC5947}"/>
              </a:ext>
            </a:extLst>
          </p:cNvPr>
          <p:cNvGrpSpPr/>
          <p:nvPr/>
        </p:nvGrpSpPr>
        <p:grpSpPr>
          <a:xfrm rot="13222071" flipV="1">
            <a:off x="7276851" y="1673796"/>
            <a:ext cx="211483" cy="205201"/>
            <a:chOff x="6787242" y="2111827"/>
            <a:chExt cx="1144333" cy="1110343"/>
          </a:xfrm>
        </p:grpSpPr>
        <p:sp>
          <p:nvSpPr>
            <p:cNvPr id="441" name="Regular Pentagon 440">
              <a:extLst>
                <a:ext uri="{FF2B5EF4-FFF2-40B4-BE49-F238E27FC236}">
                  <a16:creationId xmlns:a16="http://schemas.microsoft.com/office/drawing/2014/main" id="{C89A55B1-6ED3-6F66-B9CA-558C364502A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2" name="Straight Connector 441">
              <a:extLst>
                <a:ext uri="{FF2B5EF4-FFF2-40B4-BE49-F238E27FC236}">
                  <a16:creationId xmlns:a16="http://schemas.microsoft.com/office/drawing/2014/main" id="{331E86D7-EA49-0712-3DFE-8B3E7F36915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3" name="Group 442">
            <a:extLst>
              <a:ext uri="{FF2B5EF4-FFF2-40B4-BE49-F238E27FC236}">
                <a16:creationId xmlns:a16="http://schemas.microsoft.com/office/drawing/2014/main" id="{8D3059D1-FA86-DADB-4584-7BFB1C496F42}"/>
              </a:ext>
            </a:extLst>
          </p:cNvPr>
          <p:cNvGrpSpPr/>
          <p:nvPr/>
        </p:nvGrpSpPr>
        <p:grpSpPr>
          <a:xfrm rot="19624689" flipV="1">
            <a:off x="5801616" y="1924619"/>
            <a:ext cx="211483" cy="205201"/>
            <a:chOff x="6787242" y="2111827"/>
            <a:chExt cx="1144333" cy="1110343"/>
          </a:xfrm>
        </p:grpSpPr>
        <p:sp>
          <p:nvSpPr>
            <p:cNvPr id="444" name="Regular Pentagon 443">
              <a:extLst>
                <a:ext uri="{FF2B5EF4-FFF2-40B4-BE49-F238E27FC236}">
                  <a16:creationId xmlns:a16="http://schemas.microsoft.com/office/drawing/2014/main" id="{AE38D1AC-A0D6-206D-CAE0-34EA132D7190}"/>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5" name="Straight Connector 444">
              <a:extLst>
                <a:ext uri="{FF2B5EF4-FFF2-40B4-BE49-F238E27FC236}">
                  <a16:creationId xmlns:a16="http://schemas.microsoft.com/office/drawing/2014/main" id="{DBF15311-11CE-07D7-5F1A-FDF2E3F3C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F16F01D5-6D48-09FB-40F2-3D591F691F2F}"/>
              </a:ext>
            </a:extLst>
          </p:cNvPr>
          <p:cNvGrpSpPr/>
          <p:nvPr/>
        </p:nvGrpSpPr>
        <p:grpSpPr>
          <a:xfrm flipV="1">
            <a:off x="5321962" y="2977823"/>
            <a:ext cx="211483" cy="205201"/>
            <a:chOff x="6787242" y="2111827"/>
            <a:chExt cx="1144333" cy="1110343"/>
          </a:xfrm>
        </p:grpSpPr>
        <p:sp>
          <p:nvSpPr>
            <p:cNvPr id="447" name="Regular Pentagon 446">
              <a:extLst>
                <a:ext uri="{FF2B5EF4-FFF2-40B4-BE49-F238E27FC236}">
                  <a16:creationId xmlns:a16="http://schemas.microsoft.com/office/drawing/2014/main" id="{2C023291-3D69-C538-4CB1-8BA7CD1E0E0F}"/>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8" name="Straight Connector 447">
              <a:extLst>
                <a:ext uri="{FF2B5EF4-FFF2-40B4-BE49-F238E27FC236}">
                  <a16:creationId xmlns:a16="http://schemas.microsoft.com/office/drawing/2014/main" id="{EDDDA2BA-AFA5-CB84-13B2-C17B4A7A75D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9" name="Group 448">
            <a:extLst>
              <a:ext uri="{FF2B5EF4-FFF2-40B4-BE49-F238E27FC236}">
                <a16:creationId xmlns:a16="http://schemas.microsoft.com/office/drawing/2014/main" id="{D7410475-A5DB-5D34-E1D9-7AC7718BD4A4}"/>
              </a:ext>
            </a:extLst>
          </p:cNvPr>
          <p:cNvGrpSpPr/>
          <p:nvPr/>
        </p:nvGrpSpPr>
        <p:grpSpPr>
          <a:xfrm rot="14441535" flipV="1">
            <a:off x="5816692" y="1501985"/>
            <a:ext cx="211483" cy="205201"/>
            <a:chOff x="6787242" y="2111827"/>
            <a:chExt cx="1144333" cy="1110343"/>
          </a:xfrm>
        </p:grpSpPr>
        <p:sp>
          <p:nvSpPr>
            <p:cNvPr id="450" name="Regular Pentagon 449">
              <a:extLst>
                <a:ext uri="{FF2B5EF4-FFF2-40B4-BE49-F238E27FC236}">
                  <a16:creationId xmlns:a16="http://schemas.microsoft.com/office/drawing/2014/main" id="{582FFFD9-8C0C-F051-F8C3-A74D06C5779A}"/>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1" name="Straight Connector 450">
              <a:extLst>
                <a:ext uri="{FF2B5EF4-FFF2-40B4-BE49-F238E27FC236}">
                  <a16:creationId xmlns:a16="http://schemas.microsoft.com/office/drawing/2014/main" id="{6F6302D1-5176-6A43-8392-9D454DF970A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B4E0DB76-9901-8130-A923-CDA46B02C3D6}"/>
              </a:ext>
            </a:extLst>
          </p:cNvPr>
          <p:cNvGrpSpPr/>
          <p:nvPr/>
        </p:nvGrpSpPr>
        <p:grpSpPr>
          <a:xfrm rot="15273638" flipV="1">
            <a:off x="7025799" y="2225683"/>
            <a:ext cx="211483" cy="205201"/>
            <a:chOff x="6787242" y="2111827"/>
            <a:chExt cx="1144333" cy="1110343"/>
          </a:xfrm>
        </p:grpSpPr>
        <p:sp>
          <p:nvSpPr>
            <p:cNvPr id="453" name="Regular Pentagon 452">
              <a:extLst>
                <a:ext uri="{FF2B5EF4-FFF2-40B4-BE49-F238E27FC236}">
                  <a16:creationId xmlns:a16="http://schemas.microsoft.com/office/drawing/2014/main" id="{6C4B7FD9-B0FF-7758-8D1E-8D17FB2268F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4" name="Straight Connector 453">
              <a:extLst>
                <a:ext uri="{FF2B5EF4-FFF2-40B4-BE49-F238E27FC236}">
                  <a16:creationId xmlns:a16="http://schemas.microsoft.com/office/drawing/2014/main" id="{2BBA4739-7EA3-C381-DF0C-FE0CC7149E8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5" name="Group 454">
            <a:extLst>
              <a:ext uri="{FF2B5EF4-FFF2-40B4-BE49-F238E27FC236}">
                <a16:creationId xmlns:a16="http://schemas.microsoft.com/office/drawing/2014/main" id="{8BBED692-46D2-CA0B-2738-BEE744F349DA}"/>
              </a:ext>
            </a:extLst>
          </p:cNvPr>
          <p:cNvGrpSpPr/>
          <p:nvPr/>
        </p:nvGrpSpPr>
        <p:grpSpPr>
          <a:xfrm rot="8650442" flipH="1" flipV="1">
            <a:off x="6269185" y="1762992"/>
            <a:ext cx="211483" cy="205201"/>
            <a:chOff x="6787242" y="2111827"/>
            <a:chExt cx="1144333" cy="1110343"/>
          </a:xfrm>
        </p:grpSpPr>
        <p:sp>
          <p:nvSpPr>
            <p:cNvPr id="456" name="Regular Pentagon 455">
              <a:extLst>
                <a:ext uri="{FF2B5EF4-FFF2-40B4-BE49-F238E27FC236}">
                  <a16:creationId xmlns:a16="http://schemas.microsoft.com/office/drawing/2014/main" id="{A85202EE-B1D0-A781-36B6-3305BAD3666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7" name="Straight Connector 456">
              <a:extLst>
                <a:ext uri="{FF2B5EF4-FFF2-40B4-BE49-F238E27FC236}">
                  <a16:creationId xmlns:a16="http://schemas.microsoft.com/office/drawing/2014/main" id="{E2718E4B-AE95-CCAB-5AA3-810B8C2237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89EFE066-1A28-A546-8D01-9734B11014A5}"/>
              </a:ext>
            </a:extLst>
          </p:cNvPr>
          <p:cNvGrpSpPr/>
          <p:nvPr/>
        </p:nvGrpSpPr>
        <p:grpSpPr>
          <a:xfrm rot="5400000" flipV="1">
            <a:off x="7875159" y="1818879"/>
            <a:ext cx="211483" cy="205201"/>
            <a:chOff x="6787242" y="2111827"/>
            <a:chExt cx="1144333" cy="1110343"/>
          </a:xfrm>
        </p:grpSpPr>
        <p:sp>
          <p:nvSpPr>
            <p:cNvPr id="461" name="Regular Pentagon 460">
              <a:extLst>
                <a:ext uri="{FF2B5EF4-FFF2-40B4-BE49-F238E27FC236}">
                  <a16:creationId xmlns:a16="http://schemas.microsoft.com/office/drawing/2014/main" id="{B7097B1A-FF54-30E1-3761-85866B6877D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2" name="Straight Connector 461">
              <a:extLst>
                <a:ext uri="{FF2B5EF4-FFF2-40B4-BE49-F238E27FC236}">
                  <a16:creationId xmlns:a16="http://schemas.microsoft.com/office/drawing/2014/main" id="{9F2D52E0-347F-51BC-094F-C289AE960BB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86C8D518-F455-7C7E-2123-64CB23F434CE}"/>
              </a:ext>
            </a:extLst>
          </p:cNvPr>
          <p:cNvCxnSpPr>
            <a:cxnSpLocks/>
          </p:cNvCxnSpPr>
          <p:nvPr/>
        </p:nvCxnSpPr>
        <p:spPr>
          <a:xfrm>
            <a:off x="5830139"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74F23598-56C3-1C13-F049-0D6FF8E82A16}"/>
              </a:ext>
            </a:extLst>
          </p:cNvPr>
          <p:cNvGrpSpPr/>
          <p:nvPr/>
        </p:nvGrpSpPr>
        <p:grpSpPr>
          <a:xfrm flipV="1">
            <a:off x="5720161" y="2977823"/>
            <a:ext cx="211483" cy="205201"/>
            <a:chOff x="6787242" y="2111827"/>
            <a:chExt cx="1144333" cy="1110343"/>
          </a:xfrm>
        </p:grpSpPr>
        <p:sp>
          <p:nvSpPr>
            <p:cNvPr id="416" name="Regular Pentagon 415">
              <a:extLst>
                <a:ext uri="{FF2B5EF4-FFF2-40B4-BE49-F238E27FC236}">
                  <a16:creationId xmlns:a16="http://schemas.microsoft.com/office/drawing/2014/main" id="{8E31D27D-767F-5F24-991F-EAAD4E05048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7" name="Straight Connector 416">
              <a:extLst>
                <a:ext uri="{FF2B5EF4-FFF2-40B4-BE49-F238E27FC236}">
                  <a16:creationId xmlns:a16="http://schemas.microsoft.com/office/drawing/2014/main" id="{C95F8953-38EF-4735-55CE-EB9911D9A60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9DC9FD89-2D6D-DFED-341A-075C4F17FE7E}"/>
              </a:ext>
            </a:extLst>
          </p:cNvPr>
          <p:cNvGrpSpPr/>
          <p:nvPr/>
        </p:nvGrpSpPr>
        <p:grpSpPr>
          <a:xfrm rot="20269972">
            <a:off x="8203421" y="1452446"/>
            <a:ext cx="211483" cy="205201"/>
            <a:chOff x="6787242" y="2111827"/>
            <a:chExt cx="1144333" cy="1110343"/>
          </a:xfrm>
        </p:grpSpPr>
        <p:sp>
          <p:nvSpPr>
            <p:cNvPr id="8" name="Regular Pentagon 7">
              <a:extLst>
                <a:ext uri="{FF2B5EF4-FFF2-40B4-BE49-F238E27FC236}">
                  <a16:creationId xmlns:a16="http://schemas.microsoft.com/office/drawing/2014/main" id="{3CCFB0E9-0EDD-CEA7-CD1A-C6639C03FAF7}"/>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DE98E1CE-DDED-7A44-2189-CE59D92E38B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4" name="Footer Placeholder 3">
            <a:extLst>
              <a:ext uri="{FF2B5EF4-FFF2-40B4-BE49-F238E27FC236}">
                <a16:creationId xmlns:a16="http://schemas.microsoft.com/office/drawing/2014/main" id="{05813F29-5982-E528-D042-EEAF667A7034}"/>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sp>
        <p:nvSpPr>
          <p:cNvPr id="9" name="Footer Placeholder 3">
            <a:extLst>
              <a:ext uri="{FF2B5EF4-FFF2-40B4-BE49-F238E27FC236}">
                <a16:creationId xmlns:a16="http://schemas.microsoft.com/office/drawing/2014/main" id="{84F0E976-93B7-574A-FDA3-83A222E02C30}"/>
              </a:ext>
            </a:extLst>
          </p:cNvPr>
          <p:cNvSpPr txBox="1">
            <a:spLocks/>
          </p:cNvSpPr>
          <p:nvPr/>
        </p:nvSpPr>
        <p:spPr>
          <a:xfrm>
            <a:off x="4726950" y="3745173"/>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Tree>
    <p:extLst>
      <p:ext uri="{BB962C8B-B14F-4D97-AF65-F5344CB8AC3E}">
        <p14:creationId xmlns:p14="http://schemas.microsoft.com/office/powerpoint/2010/main" val="1090481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904">
        <p159:morph option="byObject"/>
      </p:transition>
    </mc:Choice>
    <mc:Fallback xmlns="">
      <p:transition spd="slow" advTm="7904">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4E8C7F-F777-9F87-C407-215610E0C290}"/>
              </a:ext>
            </a:extLst>
          </p:cNvPr>
          <p:cNvPicPr>
            <a:picLocks noChangeAspect="1"/>
          </p:cNvPicPr>
          <p:nvPr/>
        </p:nvPicPr>
        <p:blipFill>
          <a:blip r:embed="rId2">
            <a:alphaModFix amt="20000"/>
          </a:blip>
          <a:stretch>
            <a:fillRect/>
          </a:stretch>
        </p:blipFill>
        <p:spPr>
          <a:xfrm rot="6752303">
            <a:off x="5943310" y="2036136"/>
            <a:ext cx="2320613" cy="2943216"/>
          </a:xfrm>
          <a:prstGeom prst="rect">
            <a:avLst/>
          </a:prstGeom>
        </p:spPr>
      </p:pic>
      <p:sp>
        <p:nvSpPr>
          <p:cNvPr id="14" name="Rectangle 13">
            <a:extLst>
              <a:ext uri="{FF2B5EF4-FFF2-40B4-BE49-F238E27FC236}">
                <a16:creationId xmlns:a16="http://schemas.microsoft.com/office/drawing/2014/main" id="{FA3FC2C0-50DC-4F91-90FF-87992F261CD2}"/>
              </a:ext>
            </a:extLst>
          </p:cNvPr>
          <p:cNvSpPr/>
          <p:nvPr/>
        </p:nvSpPr>
        <p:spPr>
          <a:xfrm rot="16200000" flipH="1">
            <a:off x="5159046" y="-288258"/>
            <a:ext cx="317762" cy="6737244"/>
          </a:xfrm>
          <a:prstGeom prst="rect">
            <a:avLst/>
          </a:prstGeom>
          <a:gradFill flip="none" rotWithShape="1">
            <a:gsLst>
              <a:gs pos="90000">
                <a:srgbClr val="B898D0">
                  <a:alpha val="30000"/>
                </a:srgbClr>
              </a:gs>
              <a:gs pos="0">
                <a:srgbClr val="7030A0">
                  <a:alpha val="30000"/>
                </a:srgbClr>
              </a:gs>
              <a:gs pos="99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6" name="Rectangle 215">
            <a:extLst>
              <a:ext uri="{FF2B5EF4-FFF2-40B4-BE49-F238E27FC236}">
                <a16:creationId xmlns:a16="http://schemas.microsoft.com/office/drawing/2014/main" id="{CB2B71E8-4114-C455-92F6-9C020DE9B09C}"/>
              </a:ext>
            </a:extLst>
          </p:cNvPr>
          <p:cNvSpPr/>
          <p:nvPr/>
        </p:nvSpPr>
        <p:spPr>
          <a:xfrm rot="16200000" flipH="1">
            <a:off x="5159044" y="29663"/>
            <a:ext cx="317762" cy="6737246"/>
          </a:xfrm>
          <a:prstGeom prst="rect">
            <a:avLst/>
          </a:prstGeom>
          <a:gradFill flip="none" rotWithShape="1">
            <a:gsLst>
              <a:gs pos="10000">
                <a:srgbClr val="B898D0">
                  <a:alpha val="15000"/>
                </a:srgbClr>
              </a:gs>
              <a:gs pos="100000">
                <a:srgbClr val="7030A0">
                  <a:alpha val="30000"/>
                </a:srgbClr>
              </a:gs>
              <a:gs pos="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a:cxnSpLocks/>
          </p:cNvCxnSpPr>
          <p:nvPr/>
        </p:nvCxnSpPr>
        <p:spPr>
          <a:xfrm>
            <a:off x="5423724"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HIV Reverse Transcription</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a:t>
            </a:r>
            <a:r>
              <a:rPr lang="en-US" i="1" dirty="0"/>
              <a:t>Cognition Studio, Inc.</a:t>
            </a:r>
            <a:r>
              <a:rPr lang="en-US" dirty="0"/>
              <a:t> and David H. Spach, MD</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6" name="Group 445">
            <a:extLst>
              <a:ext uri="{FF2B5EF4-FFF2-40B4-BE49-F238E27FC236}">
                <a16:creationId xmlns:a16="http://schemas.microsoft.com/office/drawing/2014/main" id="{F16F01D5-6D48-09FB-40F2-3D591F691F2F}"/>
              </a:ext>
            </a:extLst>
          </p:cNvPr>
          <p:cNvGrpSpPr/>
          <p:nvPr/>
        </p:nvGrpSpPr>
        <p:grpSpPr>
          <a:xfrm flipV="1">
            <a:off x="5321962" y="2977823"/>
            <a:ext cx="211483" cy="205201"/>
            <a:chOff x="6787242" y="2111827"/>
            <a:chExt cx="1144333" cy="1110343"/>
          </a:xfrm>
        </p:grpSpPr>
        <p:sp>
          <p:nvSpPr>
            <p:cNvPr id="447" name="Regular Pentagon 446">
              <a:extLst>
                <a:ext uri="{FF2B5EF4-FFF2-40B4-BE49-F238E27FC236}">
                  <a16:creationId xmlns:a16="http://schemas.microsoft.com/office/drawing/2014/main" id="{2C023291-3D69-C538-4CB1-8BA7CD1E0E0F}"/>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8" name="Straight Connector 447">
              <a:extLst>
                <a:ext uri="{FF2B5EF4-FFF2-40B4-BE49-F238E27FC236}">
                  <a16:creationId xmlns:a16="http://schemas.microsoft.com/office/drawing/2014/main" id="{EDDDA2BA-AFA5-CB84-13B2-C17B4A7A75D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6" name="Straight Connector 5">
            <a:extLst>
              <a:ext uri="{FF2B5EF4-FFF2-40B4-BE49-F238E27FC236}">
                <a16:creationId xmlns:a16="http://schemas.microsoft.com/office/drawing/2014/main" id="{86C8D518-F455-7C7E-2123-64CB23F434CE}"/>
              </a:ext>
            </a:extLst>
          </p:cNvPr>
          <p:cNvCxnSpPr>
            <a:cxnSpLocks/>
          </p:cNvCxnSpPr>
          <p:nvPr/>
        </p:nvCxnSpPr>
        <p:spPr>
          <a:xfrm>
            <a:off x="5830139"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74F23598-56C3-1C13-F049-0D6FF8E82A16}"/>
              </a:ext>
            </a:extLst>
          </p:cNvPr>
          <p:cNvGrpSpPr/>
          <p:nvPr/>
        </p:nvGrpSpPr>
        <p:grpSpPr>
          <a:xfrm flipV="1">
            <a:off x="5728870" y="2977823"/>
            <a:ext cx="211483" cy="205201"/>
            <a:chOff x="6787242" y="2111827"/>
            <a:chExt cx="1144333" cy="1110343"/>
          </a:xfrm>
        </p:grpSpPr>
        <p:sp>
          <p:nvSpPr>
            <p:cNvPr id="416" name="Regular Pentagon 415">
              <a:extLst>
                <a:ext uri="{FF2B5EF4-FFF2-40B4-BE49-F238E27FC236}">
                  <a16:creationId xmlns:a16="http://schemas.microsoft.com/office/drawing/2014/main" id="{8E31D27D-767F-5F24-991F-EAAD4E05048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7" name="Straight Connector 416">
              <a:extLst>
                <a:ext uri="{FF2B5EF4-FFF2-40B4-BE49-F238E27FC236}">
                  <a16:creationId xmlns:a16="http://schemas.microsoft.com/office/drawing/2014/main" id="{C95F8953-38EF-4735-55CE-EB9911D9A60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9B828884-6044-E885-0530-3D8E871F573D}"/>
              </a:ext>
            </a:extLst>
          </p:cNvPr>
          <p:cNvCxnSpPr>
            <a:cxnSpLocks/>
          </p:cNvCxnSpPr>
          <p:nvPr/>
        </p:nvCxnSpPr>
        <p:spPr>
          <a:xfrm>
            <a:off x="624192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B4E0DB76-9901-8130-A923-CDA46B02C3D6}"/>
              </a:ext>
            </a:extLst>
          </p:cNvPr>
          <p:cNvGrpSpPr/>
          <p:nvPr/>
        </p:nvGrpSpPr>
        <p:grpSpPr>
          <a:xfrm flipV="1">
            <a:off x="6135913" y="2977823"/>
            <a:ext cx="211483" cy="205201"/>
            <a:chOff x="6787242" y="2111827"/>
            <a:chExt cx="1144333" cy="1110343"/>
          </a:xfrm>
        </p:grpSpPr>
        <p:sp>
          <p:nvSpPr>
            <p:cNvPr id="453" name="Regular Pentagon 452">
              <a:extLst>
                <a:ext uri="{FF2B5EF4-FFF2-40B4-BE49-F238E27FC236}">
                  <a16:creationId xmlns:a16="http://schemas.microsoft.com/office/drawing/2014/main" id="{6C4B7FD9-B0FF-7758-8D1E-8D17FB2268F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4" name="Straight Connector 453">
              <a:extLst>
                <a:ext uri="{FF2B5EF4-FFF2-40B4-BE49-F238E27FC236}">
                  <a16:creationId xmlns:a16="http://schemas.microsoft.com/office/drawing/2014/main" id="{2BBA4739-7EA3-C381-DF0C-FE0CC7149E8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DADFD251-E44B-B7B0-3CF8-8F7AB75C5913}"/>
              </a:ext>
            </a:extLst>
          </p:cNvPr>
          <p:cNvGrpSpPr/>
          <p:nvPr/>
        </p:nvGrpSpPr>
        <p:grpSpPr>
          <a:xfrm flipV="1">
            <a:off x="6769674" y="1520670"/>
            <a:ext cx="211483" cy="205201"/>
            <a:chOff x="6787242" y="2111827"/>
            <a:chExt cx="1144333" cy="1110343"/>
          </a:xfrm>
        </p:grpSpPr>
        <p:sp>
          <p:nvSpPr>
            <p:cNvPr id="17" name="Regular Pentagon 16">
              <a:extLst>
                <a:ext uri="{FF2B5EF4-FFF2-40B4-BE49-F238E27FC236}">
                  <a16:creationId xmlns:a16="http://schemas.microsoft.com/office/drawing/2014/main" id="{BE07B1E9-902E-731D-66D2-1AD954638A8D}"/>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 name="Straight Connector 18">
              <a:extLst>
                <a:ext uri="{FF2B5EF4-FFF2-40B4-BE49-F238E27FC236}">
                  <a16:creationId xmlns:a16="http://schemas.microsoft.com/office/drawing/2014/main" id="{B498FBFA-3F4F-DF07-1E8B-749D6FE908B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E31DE4A-0899-7475-1FE1-E478F0225627}"/>
              </a:ext>
            </a:extLst>
          </p:cNvPr>
          <p:cNvGrpSpPr/>
          <p:nvPr/>
        </p:nvGrpSpPr>
        <p:grpSpPr>
          <a:xfrm rot="16765355" flipV="1">
            <a:off x="7773494" y="1384244"/>
            <a:ext cx="211483" cy="205201"/>
            <a:chOff x="6787242" y="2111827"/>
            <a:chExt cx="1144333" cy="1110343"/>
          </a:xfrm>
        </p:grpSpPr>
        <p:sp>
          <p:nvSpPr>
            <p:cNvPr id="21" name="Regular Pentagon 20">
              <a:extLst>
                <a:ext uri="{FF2B5EF4-FFF2-40B4-BE49-F238E27FC236}">
                  <a16:creationId xmlns:a16="http://schemas.microsoft.com/office/drawing/2014/main" id="{F644EDDF-1743-B90B-A679-4E40FDAD386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 name="Straight Connector 21">
              <a:extLst>
                <a:ext uri="{FF2B5EF4-FFF2-40B4-BE49-F238E27FC236}">
                  <a16:creationId xmlns:a16="http://schemas.microsoft.com/office/drawing/2014/main" id="{4A2116A1-98BC-4111-7943-FC5499397E3F}"/>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1271C0D6-B783-3FB3-7B8A-0E7D7020387E}"/>
              </a:ext>
            </a:extLst>
          </p:cNvPr>
          <p:cNvGrpSpPr/>
          <p:nvPr/>
        </p:nvGrpSpPr>
        <p:grpSpPr>
          <a:xfrm rot="12829941" flipV="1">
            <a:off x="6290628" y="2120473"/>
            <a:ext cx="211483" cy="205201"/>
            <a:chOff x="6787242" y="2111827"/>
            <a:chExt cx="1144333" cy="1110343"/>
          </a:xfrm>
        </p:grpSpPr>
        <p:sp>
          <p:nvSpPr>
            <p:cNvPr id="30" name="Regular Pentagon 29">
              <a:extLst>
                <a:ext uri="{FF2B5EF4-FFF2-40B4-BE49-F238E27FC236}">
                  <a16:creationId xmlns:a16="http://schemas.microsoft.com/office/drawing/2014/main" id="{E8155CDA-F7C3-CFA7-5EFC-2FA98AFD2E7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ECD800AD-C6BA-D80D-8AA7-AA5CD28C8A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DD52239F-736C-16A0-BCCA-6212F70F83FA}"/>
              </a:ext>
            </a:extLst>
          </p:cNvPr>
          <p:cNvGrpSpPr/>
          <p:nvPr/>
        </p:nvGrpSpPr>
        <p:grpSpPr>
          <a:xfrm rot="6223338" flipV="1">
            <a:off x="6324149" y="1401804"/>
            <a:ext cx="211483" cy="205201"/>
            <a:chOff x="6787242" y="2111827"/>
            <a:chExt cx="1144333" cy="1110343"/>
          </a:xfrm>
        </p:grpSpPr>
        <p:sp>
          <p:nvSpPr>
            <p:cNvPr id="33" name="Regular Pentagon 32">
              <a:extLst>
                <a:ext uri="{FF2B5EF4-FFF2-40B4-BE49-F238E27FC236}">
                  <a16:creationId xmlns:a16="http://schemas.microsoft.com/office/drawing/2014/main" id="{F3864FAC-3160-D48D-ED73-BC928DEC6D53}"/>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4" name="Straight Connector 33">
              <a:extLst>
                <a:ext uri="{FF2B5EF4-FFF2-40B4-BE49-F238E27FC236}">
                  <a16:creationId xmlns:a16="http://schemas.microsoft.com/office/drawing/2014/main" id="{AAE9CB5A-45EC-B0F9-A4E6-0242740A40D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FB209BED-6C38-52B1-EF1B-15D9A7F9E1AD}"/>
              </a:ext>
            </a:extLst>
          </p:cNvPr>
          <p:cNvGrpSpPr/>
          <p:nvPr/>
        </p:nvGrpSpPr>
        <p:grpSpPr>
          <a:xfrm rot="19624689" flipV="1">
            <a:off x="5801616" y="1924619"/>
            <a:ext cx="211483" cy="205201"/>
            <a:chOff x="6787242" y="2111827"/>
            <a:chExt cx="1144333" cy="1110343"/>
          </a:xfrm>
        </p:grpSpPr>
        <p:sp>
          <p:nvSpPr>
            <p:cNvPr id="42" name="Regular Pentagon 41">
              <a:extLst>
                <a:ext uri="{FF2B5EF4-FFF2-40B4-BE49-F238E27FC236}">
                  <a16:creationId xmlns:a16="http://schemas.microsoft.com/office/drawing/2014/main" id="{502FC014-AF46-62CE-1BEE-CFBC16592315}"/>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3" name="Straight Connector 42">
              <a:extLst>
                <a:ext uri="{FF2B5EF4-FFF2-40B4-BE49-F238E27FC236}">
                  <a16:creationId xmlns:a16="http://schemas.microsoft.com/office/drawing/2014/main" id="{DC06A27E-7313-2E61-6E90-29B3040BB0F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AB1A5730-3E61-9E2E-C6BA-22AA0D465B8D}"/>
              </a:ext>
            </a:extLst>
          </p:cNvPr>
          <p:cNvGrpSpPr/>
          <p:nvPr/>
        </p:nvGrpSpPr>
        <p:grpSpPr>
          <a:xfrm rot="14441535" flipV="1">
            <a:off x="5816692" y="1501985"/>
            <a:ext cx="211483" cy="205201"/>
            <a:chOff x="6787242" y="2111827"/>
            <a:chExt cx="1144333" cy="1110343"/>
          </a:xfrm>
        </p:grpSpPr>
        <p:sp>
          <p:nvSpPr>
            <p:cNvPr id="45" name="Regular Pentagon 44">
              <a:extLst>
                <a:ext uri="{FF2B5EF4-FFF2-40B4-BE49-F238E27FC236}">
                  <a16:creationId xmlns:a16="http://schemas.microsoft.com/office/drawing/2014/main" id="{17001C2C-8A63-5586-0709-493C57F6400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 name="Straight Connector 45">
              <a:extLst>
                <a:ext uri="{FF2B5EF4-FFF2-40B4-BE49-F238E27FC236}">
                  <a16:creationId xmlns:a16="http://schemas.microsoft.com/office/drawing/2014/main" id="{F1AB84CB-7444-FE83-3577-1494A10E07A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1CF2C4A9-9047-985A-0634-955A76C7AEFF}"/>
              </a:ext>
            </a:extLst>
          </p:cNvPr>
          <p:cNvGrpSpPr/>
          <p:nvPr/>
        </p:nvGrpSpPr>
        <p:grpSpPr>
          <a:xfrm rot="8650442" flipH="1" flipV="1">
            <a:off x="6269185" y="1762992"/>
            <a:ext cx="211483" cy="205201"/>
            <a:chOff x="6787242" y="2111827"/>
            <a:chExt cx="1144333" cy="1110343"/>
          </a:xfrm>
        </p:grpSpPr>
        <p:sp>
          <p:nvSpPr>
            <p:cNvPr id="48" name="Regular Pentagon 47">
              <a:extLst>
                <a:ext uri="{FF2B5EF4-FFF2-40B4-BE49-F238E27FC236}">
                  <a16:creationId xmlns:a16="http://schemas.microsoft.com/office/drawing/2014/main" id="{AF353E63-6564-8E35-904C-EA16E66D2FAD}"/>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9E78643D-A7CF-0BB6-05D7-6BDB8FD34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44EEED64-C94C-F0B9-65D3-B25CCB22B10F}"/>
              </a:ext>
            </a:extLst>
          </p:cNvPr>
          <p:cNvGrpSpPr/>
          <p:nvPr/>
        </p:nvGrpSpPr>
        <p:grpSpPr>
          <a:xfrm rot="20269972">
            <a:off x="8203421" y="1452446"/>
            <a:ext cx="211483" cy="205201"/>
            <a:chOff x="6787242" y="2111827"/>
            <a:chExt cx="1144333" cy="1110343"/>
          </a:xfrm>
        </p:grpSpPr>
        <p:sp>
          <p:nvSpPr>
            <p:cNvPr id="54" name="Regular Pentagon 53">
              <a:extLst>
                <a:ext uri="{FF2B5EF4-FFF2-40B4-BE49-F238E27FC236}">
                  <a16:creationId xmlns:a16="http://schemas.microsoft.com/office/drawing/2014/main" id="{2AACB262-0F11-C543-F81B-409BE903740B}"/>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55" name="Straight Connector 54">
              <a:extLst>
                <a:ext uri="{FF2B5EF4-FFF2-40B4-BE49-F238E27FC236}">
                  <a16:creationId xmlns:a16="http://schemas.microsoft.com/office/drawing/2014/main" id="{56CCA6D2-8C94-839F-E4DD-EB4FBE31B7B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6" name="Footer Placeholder 3">
            <a:extLst>
              <a:ext uri="{FF2B5EF4-FFF2-40B4-BE49-F238E27FC236}">
                <a16:creationId xmlns:a16="http://schemas.microsoft.com/office/drawing/2014/main" id="{B04E5D57-3900-4075-BBD1-3F618462C532}"/>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sp>
        <p:nvSpPr>
          <p:cNvPr id="464" name="Rectangle 463">
            <a:extLst>
              <a:ext uri="{FF2B5EF4-FFF2-40B4-BE49-F238E27FC236}">
                <a16:creationId xmlns:a16="http://schemas.microsoft.com/office/drawing/2014/main" id="{44A7F025-C226-F699-A05D-A70E3D189181}"/>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cxnSp>
        <p:nvCxnSpPr>
          <p:cNvPr id="4" name="Straight Connector 3">
            <a:extLst>
              <a:ext uri="{FF2B5EF4-FFF2-40B4-BE49-F238E27FC236}">
                <a16:creationId xmlns:a16="http://schemas.microsoft.com/office/drawing/2014/main" id="{DE0F04A6-F1E9-8767-6B7D-22F84326870C}"/>
              </a:ext>
            </a:extLst>
          </p:cNvPr>
          <p:cNvCxnSpPr>
            <a:cxnSpLocks/>
          </p:cNvCxnSpPr>
          <p:nvPr/>
        </p:nvCxnSpPr>
        <p:spPr>
          <a:xfrm>
            <a:off x="6665505"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F34302C-2F51-5B1D-EC6A-F69A3866F65B}"/>
              </a:ext>
            </a:extLst>
          </p:cNvPr>
          <p:cNvCxnSpPr>
            <a:cxnSpLocks/>
          </p:cNvCxnSpPr>
          <p:nvPr/>
        </p:nvCxnSpPr>
        <p:spPr>
          <a:xfrm>
            <a:off x="7055469"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B18B9DD-624F-E61D-A55B-E9BD383C932E}"/>
              </a:ext>
            </a:extLst>
          </p:cNvPr>
          <p:cNvCxnSpPr>
            <a:cxnSpLocks/>
          </p:cNvCxnSpPr>
          <p:nvPr/>
        </p:nvCxnSpPr>
        <p:spPr>
          <a:xfrm>
            <a:off x="747232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A5D85D-C289-501C-3E91-22EBEDC5A86B}"/>
              </a:ext>
            </a:extLst>
          </p:cNvPr>
          <p:cNvCxnSpPr>
            <a:cxnSpLocks/>
          </p:cNvCxnSpPr>
          <p:nvPr/>
        </p:nvCxnSpPr>
        <p:spPr>
          <a:xfrm>
            <a:off x="7895910"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F920A429-7D5F-16E8-38B5-C8AD7283F5C4}"/>
              </a:ext>
            </a:extLst>
          </p:cNvPr>
          <p:cNvGrpSpPr/>
          <p:nvPr/>
        </p:nvGrpSpPr>
        <p:grpSpPr>
          <a:xfrm flipV="1">
            <a:off x="6558828" y="2977823"/>
            <a:ext cx="211483" cy="205201"/>
            <a:chOff x="6787242" y="2111827"/>
            <a:chExt cx="1144333" cy="1110343"/>
          </a:xfrm>
        </p:grpSpPr>
        <p:sp>
          <p:nvSpPr>
            <p:cNvPr id="36" name="Regular Pentagon 35">
              <a:extLst>
                <a:ext uri="{FF2B5EF4-FFF2-40B4-BE49-F238E27FC236}">
                  <a16:creationId xmlns:a16="http://schemas.microsoft.com/office/drawing/2014/main" id="{CA56267F-616E-3DC2-7753-6DB2BFF4187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37" name="Straight Connector 36">
              <a:extLst>
                <a:ext uri="{FF2B5EF4-FFF2-40B4-BE49-F238E27FC236}">
                  <a16:creationId xmlns:a16="http://schemas.microsoft.com/office/drawing/2014/main" id="{48FF6B59-424E-198D-243B-786BAED080E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86D91F92-C55C-2C6E-D72E-62B15A662854}"/>
              </a:ext>
            </a:extLst>
          </p:cNvPr>
          <p:cNvGrpSpPr/>
          <p:nvPr/>
        </p:nvGrpSpPr>
        <p:grpSpPr>
          <a:xfrm flipV="1">
            <a:off x="7359281" y="2977823"/>
            <a:ext cx="211483" cy="205201"/>
            <a:chOff x="6787242" y="2111827"/>
            <a:chExt cx="1144333" cy="1110343"/>
          </a:xfrm>
        </p:grpSpPr>
        <p:sp>
          <p:nvSpPr>
            <p:cNvPr id="39" name="Regular Pentagon 38">
              <a:extLst>
                <a:ext uri="{FF2B5EF4-FFF2-40B4-BE49-F238E27FC236}">
                  <a16:creationId xmlns:a16="http://schemas.microsoft.com/office/drawing/2014/main" id="{F387F226-3B77-CA29-7095-B5B933516DC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 name="Straight Connector 39">
              <a:extLst>
                <a:ext uri="{FF2B5EF4-FFF2-40B4-BE49-F238E27FC236}">
                  <a16:creationId xmlns:a16="http://schemas.microsoft.com/office/drawing/2014/main" id="{994A844B-800B-DC95-DFB6-8A557AE95995}"/>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518FECEF-6CCE-C0C3-705B-A182961B211E}"/>
              </a:ext>
            </a:extLst>
          </p:cNvPr>
          <p:cNvGrpSpPr/>
          <p:nvPr/>
        </p:nvGrpSpPr>
        <p:grpSpPr>
          <a:xfrm flipV="1">
            <a:off x="7786803" y="2977823"/>
            <a:ext cx="211483" cy="205201"/>
            <a:chOff x="6787242" y="2111827"/>
            <a:chExt cx="1144333" cy="1110343"/>
          </a:xfrm>
        </p:grpSpPr>
        <p:sp>
          <p:nvSpPr>
            <p:cNvPr id="51" name="Regular Pentagon 50">
              <a:extLst>
                <a:ext uri="{FF2B5EF4-FFF2-40B4-BE49-F238E27FC236}">
                  <a16:creationId xmlns:a16="http://schemas.microsoft.com/office/drawing/2014/main" id="{8CF1D333-3250-7A0E-2D03-B9F8669193A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52" name="Straight Connector 51">
              <a:extLst>
                <a:ext uri="{FF2B5EF4-FFF2-40B4-BE49-F238E27FC236}">
                  <a16:creationId xmlns:a16="http://schemas.microsoft.com/office/drawing/2014/main" id="{CBEF38AA-56F4-2BF7-8029-20567410D8B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7275488-4093-F818-41ED-18ED99190BC4}"/>
              </a:ext>
            </a:extLst>
          </p:cNvPr>
          <p:cNvGrpSpPr/>
          <p:nvPr/>
        </p:nvGrpSpPr>
        <p:grpSpPr>
          <a:xfrm flipV="1">
            <a:off x="6947113" y="2977823"/>
            <a:ext cx="211483" cy="205201"/>
            <a:chOff x="6787242" y="2111827"/>
            <a:chExt cx="1144333" cy="1110343"/>
          </a:xfrm>
        </p:grpSpPr>
        <p:sp>
          <p:nvSpPr>
            <p:cNvPr id="24" name="Regular Pentagon 23">
              <a:extLst>
                <a:ext uri="{FF2B5EF4-FFF2-40B4-BE49-F238E27FC236}">
                  <a16:creationId xmlns:a16="http://schemas.microsoft.com/office/drawing/2014/main" id="{93B87447-7C43-7A68-059B-5A13212531D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49EB4676-E9D0-ED56-FF5C-06F88FC24A7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296A887B-0D94-F4B9-6791-A91CDD6628A4}"/>
              </a:ext>
            </a:extLst>
          </p:cNvPr>
          <p:cNvCxnSpPr>
            <a:cxnSpLocks/>
          </p:cNvCxnSpPr>
          <p:nvPr/>
        </p:nvCxnSpPr>
        <p:spPr>
          <a:xfrm>
            <a:off x="830521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7C06DA8-8BB1-C0BB-BEB7-07B2E32B8AB8}"/>
              </a:ext>
            </a:extLst>
          </p:cNvPr>
          <p:cNvGrpSpPr/>
          <p:nvPr/>
        </p:nvGrpSpPr>
        <p:grpSpPr>
          <a:xfrm flipV="1">
            <a:off x="8202608" y="2977823"/>
            <a:ext cx="211483" cy="205201"/>
            <a:chOff x="6787242" y="2111827"/>
            <a:chExt cx="1144333" cy="1110343"/>
          </a:xfrm>
        </p:grpSpPr>
        <p:sp>
          <p:nvSpPr>
            <p:cNvPr id="27" name="Regular Pentagon 26">
              <a:extLst>
                <a:ext uri="{FF2B5EF4-FFF2-40B4-BE49-F238E27FC236}">
                  <a16:creationId xmlns:a16="http://schemas.microsoft.com/office/drawing/2014/main" id="{DEC40A00-030E-3CA5-6AAC-CE7D4BC478F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886DA828-3247-DA78-E4A5-A4321885FDF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7" name="Footer Placeholder 3">
            <a:extLst>
              <a:ext uri="{FF2B5EF4-FFF2-40B4-BE49-F238E27FC236}">
                <a16:creationId xmlns:a16="http://schemas.microsoft.com/office/drawing/2014/main" id="{77A57722-3BB8-8C93-A122-04E004923C39}"/>
              </a:ext>
            </a:extLst>
          </p:cNvPr>
          <p:cNvSpPr txBox="1">
            <a:spLocks/>
          </p:cNvSpPr>
          <p:nvPr/>
        </p:nvSpPr>
        <p:spPr>
          <a:xfrm>
            <a:off x="897467" y="2974281"/>
            <a:ext cx="1250575"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600" b="1" dirty="0">
                <a:solidFill>
                  <a:srgbClr val="000000"/>
                </a:solidFill>
                <a:latin typeface="Calibri" panose="020F0502020204030204" pitchFamily="34" charset="0"/>
                <a:cs typeface="Calibri" panose="020F0502020204030204" pitchFamily="34" charset="0"/>
              </a:rPr>
              <a:t>HIV DNA</a:t>
            </a:r>
          </a:p>
        </p:txBody>
      </p:sp>
      <p:sp>
        <p:nvSpPr>
          <p:cNvPr id="13" name="Footer Placeholder 3">
            <a:extLst>
              <a:ext uri="{FF2B5EF4-FFF2-40B4-BE49-F238E27FC236}">
                <a16:creationId xmlns:a16="http://schemas.microsoft.com/office/drawing/2014/main" id="{D5CD1094-8545-4727-F77E-79138032E653}"/>
              </a:ext>
            </a:extLst>
          </p:cNvPr>
          <p:cNvSpPr txBox="1">
            <a:spLocks/>
          </p:cNvSpPr>
          <p:nvPr/>
        </p:nvSpPr>
        <p:spPr>
          <a:xfrm>
            <a:off x="6277844" y="3745173"/>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C0A89E"/>
                </a:solidFill>
                <a:latin typeface="Calibri" panose="020F0502020204030204" pitchFamily="34" charset="0"/>
                <a:cs typeface="Calibri" panose="020F0502020204030204" pitchFamily="34" charset="0"/>
              </a:rPr>
              <a:t>Reverse Transcriptase</a:t>
            </a:r>
          </a:p>
        </p:txBody>
      </p:sp>
    </p:spTree>
    <p:extLst>
      <p:ext uri="{BB962C8B-B14F-4D97-AF65-F5344CB8AC3E}">
        <p14:creationId xmlns:p14="http://schemas.microsoft.com/office/powerpoint/2010/main" val="972678638"/>
      </p:ext>
    </p:extLst>
  </p:cSld>
  <p:clrMapOvr>
    <a:masterClrMapping/>
  </p:clrMapOvr>
  <mc:AlternateContent xmlns:mc="http://schemas.openxmlformats.org/markup-compatibility/2006" xmlns:p14="http://schemas.microsoft.com/office/powerpoint/2010/main">
    <mc:Choice Requires="p14">
      <p:transition spd="slow" p14:dur="2000" advTm="6581">
        <p:fade/>
      </p:transition>
    </mc:Choice>
    <mc:Fallback xmlns="">
      <p:transition spd="slow" advTm="6581">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94D2-66BD-96EA-A8EB-C191701E293F}"/>
              </a:ext>
            </a:extLst>
          </p:cNvPr>
          <p:cNvSpPr>
            <a:spLocks noGrp="1"/>
          </p:cNvSpPr>
          <p:nvPr>
            <p:ph type="title"/>
          </p:nvPr>
        </p:nvSpPr>
        <p:spPr/>
        <p:txBody>
          <a:bodyPr/>
          <a:lstStyle/>
          <a:p>
            <a:r>
              <a:rPr lang="en-US" dirty="0"/>
              <a:t>Nucleoside Reverse Transcriptase Inhibitors (NRTIs)</a:t>
            </a:r>
          </a:p>
        </p:txBody>
      </p:sp>
      <p:sp>
        <p:nvSpPr>
          <p:cNvPr id="3" name="Text Placeholder 2">
            <a:extLst>
              <a:ext uri="{FF2B5EF4-FFF2-40B4-BE49-F238E27FC236}">
                <a16:creationId xmlns:a16="http://schemas.microsoft.com/office/drawing/2014/main" id="{C5F466F5-11AB-C61A-8333-188BC956053A}"/>
              </a:ext>
            </a:extLst>
          </p:cNvPr>
          <p:cNvSpPr>
            <a:spLocks noGrp="1"/>
          </p:cNvSpPr>
          <p:nvPr>
            <p:ph type="body" sz="quarter" idx="14"/>
          </p:nvPr>
        </p:nvSpPr>
        <p:spPr/>
        <p:txBody>
          <a:bodyPr/>
          <a:lstStyle/>
          <a:p>
            <a:endParaRPr lang="en-US"/>
          </a:p>
        </p:txBody>
      </p:sp>
      <p:sp>
        <p:nvSpPr>
          <p:cNvPr id="22" name="Rectangle 21">
            <a:extLst>
              <a:ext uri="{FF2B5EF4-FFF2-40B4-BE49-F238E27FC236}">
                <a16:creationId xmlns:a16="http://schemas.microsoft.com/office/drawing/2014/main" id="{AAD7E88F-DA0F-EB7A-C85A-ED7300AA7F94}"/>
              </a:ext>
            </a:extLst>
          </p:cNvPr>
          <p:cNvSpPr/>
          <p:nvPr/>
        </p:nvSpPr>
        <p:spPr>
          <a:xfrm>
            <a:off x="1595713" y="3357460"/>
            <a:ext cx="2231220" cy="1259891"/>
          </a:xfrm>
          <a:prstGeom prst="rect">
            <a:avLst/>
          </a:prstGeom>
          <a:gradFill>
            <a:gsLst>
              <a:gs pos="80000">
                <a:srgbClr val="A67C00">
                  <a:alpha val="15000"/>
                </a:srgbClr>
              </a:gs>
              <a:gs pos="100000">
                <a:srgbClr val="A67C00">
                  <a:alpha val="0"/>
                </a:srgbClr>
              </a:gs>
              <a:gs pos="0">
                <a:srgbClr val="A67C0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B46996A-DB06-64D7-0290-AF372BCC270D}"/>
              </a:ext>
            </a:extLst>
          </p:cNvPr>
          <p:cNvSpPr/>
          <p:nvPr/>
        </p:nvSpPr>
        <p:spPr>
          <a:xfrm>
            <a:off x="1789141" y="3074029"/>
            <a:ext cx="2071660" cy="463038"/>
          </a:xfrm>
          <a:prstGeom prst="rect">
            <a:avLst/>
          </a:prstGeom>
          <a:gradFill>
            <a:gsLst>
              <a:gs pos="85000">
                <a:srgbClr val="FFFFFF">
                  <a:alpha val="46000"/>
                </a:srgbClr>
              </a:gs>
              <a:gs pos="73000">
                <a:srgbClr val="FFFFFF">
                  <a:alpha val="79000"/>
                </a:srgbClr>
              </a:gs>
              <a:gs pos="100000">
                <a:schemeClr val="bg1">
                  <a:alpha val="300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cap="small" dirty="0">
                <a:solidFill>
                  <a:schemeClr val="tx1"/>
                </a:solidFill>
                <a:latin typeface="Calibri" panose="020F0502020204030204" pitchFamily="34" charset="0"/>
                <a:cs typeface="Calibri" panose="020F0502020204030204" pitchFamily="34" charset="0"/>
              </a:rPr>
              <a:t>    Reverse Transcription</a:t>
            </a:r>
          </a:p>
        </p:txBody>
      </p:sp>
      <p:sp>
        <p:nvSpPr>
          <p:cNvPr id="24" name="Oval 23">
            <a:extLst>
              <a:ext uri="{FF2B5EF4-FFF2-40B4-BE49-F238E27FC236}">
                <a16:creationId xmlns:a16="http://schemas.microsoft.com/office/drawing/2014/main" id="{59BC4DEA-846E-B493-5347-FB42064E1AD3}"/>
              </a:ext>
            </a:extLst>
          </p:cNvPr>
          <p:cNvSpPr>
            <a:spLocks noChangeAspect="1"/>
          </p:cNvSpPr>
          <p:nvPr/>
        </p:nvSpPr>
        <p:spPr>
          <a:xfrm>
            <a:off x="1592021" y="3070091"/>
            <a:ext cx="472182" cy="472182"/>
          </a:xfrm>
          <a:prstGeom prst="ellipse">
            <a:avLst/>
          </a:prstGeom>
          <a:solidFill>
            <a:srgbClr val="A67C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983788E8-71AC-7949-2E02-1F9EDD8987BD}"/>
              </a:ext>
            </a:extLst>
          </p:cNvPr>
          <p:cNvSpPr/>
          <p:nvPr/>
        </p:nvSpPr>
        <p:spPr>
          <a:xfrm>
            <a:off x="1853829" y="3674616"/>
            <a:ext cx="1589087" cy="46303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cap="small" dirty="0">
                <a:solidFill>
                  <a:srgbClr val="FF0000"/>
                </a:solidFill>
                <a:latin typeface="Calibri" panose="020F0502020204030204" pitchFamily="34" charset="0"/>
                <a:cs typeface="Calibri" panose="020F0502020204030204" pitchFamily="34" charset="0"/>
              </a:rPr>
              <a:t>X</a:t>
            </a:r>
          </a:p>
        </p:txBody>
      </p:sp>
      <p:sp>
        <p:nvSpPr>
          <p:cNvPr id="4" name="Rounded Rectangle 3">
            <a:extLst>
              <a:ext uri="{FF2B5EF4-FFF2-40B4-BE49-F238E27FC236}">
                <a16:creationId xmlns:a16="http://schemas.microsoft.com/office/drawing/2014/main" id="{0C765B58-D1E0-532B-C8D6-F6A52962FA7D}"/>
              </a:ext>
            </a:extLst>
          </p:cNvPr>
          <p:cNvSpPr/>
          <p:nvPr/>
        </p:nvSpPr>
        <p:spPr>
          <a:xfrm>
            <a:off x="1238224" y="1417400"/>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
        <p:nvSpPr>
          <p:cNvPr id="5" name="Rounded Rectangle 4">
            <a:extLst>
              <a:ext uri="{FF2B5EF4-FFF2-40B4-BE49-F238E27FC236}">
                <a16:creationId xmlns:a16="http://schemas.microsoft.com/office/drawing/2014/main" id="{BA588593-E65B-212A-42F6-C100C95FE4AD}"/>
              </a:ext>
            </a:extLst>
          </p:cNvPr>
          <p:cNvSpPr/>
          <p:nvPr/>
        </p:nvSpPr>
        <p:spPr>
          <a:xfrm>
            <a:off x="1580826" y="4246375"/>
            <a:ext cx="2131017" cy="548640"/>
          </a:xfrm>
          <a:prstGeom prst="roundRect">
            <a:avLst>
              <a:gd name="adj" fmla="val 0"/>
            </a:avLst>
          </a:prstGeom>
          <a:solidFill>
            <a:schemeClr val="tx1">
              <a:lumMod val="75000"/>
              <a:lumOff val="25000"/>
            </a:schemeClr>
          </a:solid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Calibri" panose="020F0502020204030204" pitchFamily="34" charset="0"/>
                <a:cs typeface="Calibri" panose="020F0502020204030204" pitchFamily="34" charset="0"/>
              </a:rPr>
              <a:t>NRTIs</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Tenofovir / Emtricitabine</a:t>
            </a:r>
            <a:endParaRPr lang="en-US" sz="1400" dirty="0">
              <a:solidFill>
                <a:schemeClr val="bg1"/>
              </a:solidFill>
            </a:endParaRPr>
          </a:p>
        </p:txBody>
      </p:sp>
    </p:spTree>
    <p:extLst>
      <p:ext uri="{BB962C8B-B14F-4D97-AF65-F5344CB8AC3E}">
        <p14:creationId xmlns:p14="http://schemas.microsoft.com/office/powerpoint/2010/main" val="273195332"/>
      </p:ext>
    </p:extLst>
  </p:cSld>
  <p:clrMapOvr>
    <a:masterClrMapping/>
  </p:clrMapOvr>
  <mc:AlternateContent xmlns:mc="http://schemas.openxmlformats.org/markup-compatibility/2006" xmlns:p14="http://schemas.microsoft.com/office/powerpoint/2010/main">
    <mc:Choice Requires="p14">
      <p:transition spd="slow" p14:dur="1250" advTm="9717">
        <p:fade/>
      </p:transition>
    </mc:Choice>
    <mc:Fallback xmlns="">
      <p:transition spd="slow" advTm="9717">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975437-983B-FD54-4730-859A0F8685E1}"/>
              </a:ext>
            </a:extLst>
          </p:cNvPr>
          <p:cNvPicPr>
            <a:picLocks noChangeAspect="1"/>
          </p:cNvPicPr>
          <p:nvPr/>
        </p:nvPicPr>
        <p:blipFill>
          <a:blip r:embed="rId2"/>
          <a:stretch>
            <a:fillRect/>
          </a:stretch>
        </p:blipFill>
        <p:spPr>
          <a:xfrm>
            <a:off x="-8861" y="893925"/>
            <a:ext cx="9152861" cy="4067938"/>
          </a:xfrm>
          <a:prstGeom prst="rect">
            <a:avLst/>
          </a:prstGeom>
        </p:spPr>
      </p:pic>
      <p:sp>
        <p:nvSpPr>
          <p:cNvPr id="2" name="Title 1">
            <a:extLst>
              <a:ext uri="{FF2B5EF4-FFF2-40B4-BE49-F238E27FC236}">
                <a16:creationId xmlns:a16="http://schemas.microsoft.com/office/drawing/2014/main" id="{5D9D5577-C4BF-0546-BB24-81B2F64751D8}"/>
              </a:ext>
            </a:extLst>
          </p:cNvPr>
          <p:cNvSpPr>
            <a:spLocks noGrp="1"/>
          </p:cNvSpPr>
          <p:nvPr>
            <p:ph type="title"/>
          </p:nvPr>
        </p:nvSpPr>
        <p:spPr/>
        <p:txBody>
          <a:bodyPr/>
          <a:lstStyle/>
          <a:p>
            <a:r>
              <a:rPr lang="en-US" dirty="0"/>
              <a:t>Tenofovir and Emtricitabine: Mechanism of Action </a:t>
            </a:r>
          </a:p>
        </p:txBody>
      </p:sp>
      <p:sp>
        <p:nvSpPr>
          <p:cNvPr id="3" name="Text Placeholder 2">
            <a:extLst>
              <a:ext uri="{FF2B5EF4-FFF2-40B4-BE49-F238E27FC236}">
                <a16:creationId xmlns:a16="http://schemas.microsoft.com/office/drawing/2014/main" id="{78F789DE-3A71-1C4D-A340-1E842E12B895}"/>
              </a:ext>
            </a:extLst>
          </p:cNvPr>
          <p:cNvSpPr>
            <a:spLocks noGrp="1"/>
          </p:cNvSpPr>
          <p:nvPr>
            <p:ph type="body" sz="quarter" idx="14"/>
          </p:nvPr>
        </p:nvSpPr>
        <p:spPr>
          <a:prstGeom prst="rect">
            <a:avLst/>
          </a:prstGeom>
        </p:spPr>
        <p:txBody>
          <a:bodyPr/>
          <a:lstStyle/>
          <a:p>
            <a:r>
              <a:rPr lang="en-US" b="0" dirty="0"/>
              <a:t>Illustration: </a:t>
            </a:r>
            <a:r>
              <a:rPr lang="en-US" b="0" i="1" dirty="0"/>
              <a:t>Cognition Studio, Inc.</a:t>
            </a:r>
            <a:r>
              <a:rPr lang="en-US" b="0" dirty="0"/>
              <a:t> and David H. Spach, MD</a:t>
            </a:r>
          </a:p>
        </p:txBody>
      </p:sp>
      <p:sp>
        <p:nvSpPr>
          <p:cNvPr id="33" name="Footer Placeholder 3">
            <a:extLst>
              <a:ext uri="{FF2B5EF4-FFF2-40B4-BE49-F238E27FC236}">
                <a16:creationId xmlns:a16="http://schemas.microsoft.com/office/drawing/2014/main" id="{5A00752D-B143-5444-BB13-B8A170960784}"/>
              </a:ext>
            </a:extLst>
          </p:cNvPr>
          <p:cNvSpPr txBox="1">
            <a:spLocks/>
          </p:cNvSpPr>
          <p:nvPr/>
        </p:nvSpPr>
        <p:spPr>
          <a:xfrm>
            <a:off x="1018915" y="3935780"/>
            <a:ext cx="1250575"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b="1" dirty="0">
                <a:solidFill>
                  <a:srgbClr val="000000"/>
                </a:solidFill>
                <a:latin typeface="Arial"/>
                <a:cs typeface="Arial"/>
              </a:rPr>
              <a:t>HIV RNA</a:t>
            </a:r>
          </a:p>
        </p:txBody>
      </p:sp>
      <p:sp>
        <p:nvSpPr>
          <p:cNvPr id="34" name="Footer Placeholder 3">
            <a:extLst>
              <a:ext uri="{FF2B5EF4-FFF2-40B4-BE49-F238E27FC236}">
                <a16:creationId xmlns:a16="http://schemas.microsoft.com/office/drawing/2014/main" id="{00C2BC9C-CF40-1045-BE83-DFDA992F8B30}"/>
              </a:ext>
            </a:extLst>
          </p:cNvPr>
          <p:cNvSpPr txBox="1">
            <a:spLocks/>
          </p:cNvSpPr>
          <p:nvPr/>
        </p:nvSpPr>
        <p:spPr>
          <a:xfrm>
            <a:off x="6526353" y="3935780"/>
            <a:ext cx="1703294" cy="544068"/>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800" b="1" dirty="0">
                <a:solidFill>
                  <a:srgbClr val="000000"/>
                </a:solidFill>
                <a:latin typeface="Arial"/>
                <a:cs typeface="Arial"/>
              </a:rPr>
              <a:t>HIV DNA</a:t>
            </a:r>
          </a:p>
        </p:txBody>
      </p:sp>
      <p:cxnSp>
        <p:nvCxnSpPr>
          <p:cNvPr id="4" name="Straight Connector 3">
            <a:extLst>
              <a:ext uri="{FF2B5EF4-FFF2-40B4-BE49-F238E27FC236}">
                <a16:creationId xmlns:a16="http://schemas.microsoft.com/office/drawing/2014/main" id="{AEA5CE51-B2E7-D4E4-BBCD-4160AA1A6729}"/>
              </a:ext>
            </a:extLst>
          </p:cNvPr>
          <p:cNvCxnSpPr>
            <a:cxnSpLocks/>
          </p:cNvCxnSpPr>
          <p:nvPr/>
        </p:nvCxnSpPr>
        <p:spPr>
          <a:xfrm flipH="1">
            <a:off x="5937062" y="3444392"/>
            <a:ext cx="398837" cy="438912"/>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2B1D00F-A354-EE18-6ADD-17270D926CE1}"/>
              </a:ext>
            </a:extLst>
          </p:cNvPr>
          <p:cNvCxnSpPr>
            <a:cxnSpLocks/>
          </p:cNvCxnSpPr>
          <p:nvPr/>
        </p:nvCxnSpPr>
        <p:spPr>
          <a:xfrm>
            <a:off x="5939276" y="3439685"/>
            <a:ext cx="406148" cy="439682"/>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4E1299D-538D-6ED5-FC51-B8CB44585403}"/>
              </a:ext>
            </a:extLst>
          </p:cNvPr>
          <p:cNvGrpSpPr/>
          <p:nvPr/>
        </p:nvGrpSpPr>
        <p:grpSpPr>
          <a:xfrm>
            <a:off x="5580467" y="3703431"/>
            <a:ext cx="182880" cy="640080"/>
            <a:chOff x="5633661" y="2119901"/>
            <a:chExt cx="182880" cy="1287009"/>
          </a:xfrm>
        </p:grpSpPr>
        <p:cxnSp>
          <p:nvCxnSpPr>
            <p:cNvPr id="16" name="Straight Connector 15">
              <a:extLst>
                <a:ext uri="{FF2B5EF4-FFF2-40B4-BE49-F238E27FC236}">
                  <a16:creationId xmlns:a16="http://schemas.microsoft.com/office/drawing/2014/main" id="{70C63A8D-E826-9777-1767-2B693EB19702}"/>
                </a:ext>
              </a:extLst>
            </p:cNvPr>
            <p:cNvCxnSpPr>
              <a:cxnSpLocks/>
            </p:cNvCxnSpPr>
            <p:nvPr/>
          </p:nvCxnSpPr>
          <p:spPr>
            <a:xfrm rot="16200000">
              <a:off x="5725101" y="2028461"/>
              <a:ext cx="0" cy="182880"/>
            </a:xfrm>
            <a:prstGeom prst="line">
              <a:avLst/>
            </a:prstGeom>
            <a:ln w="44450">
              <a:solidFill>
                <a:srgbClr val="0088B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1A719D5-2A03-59B9-A28B-E0C0641AC0F2}"/>
                </a:ext>
              </a:extLst>
            </p:cNvPr>
            <p:cNvCxnSpPr/>
            <p:nvPr/>
          </p:nvCxnSpPr>
          <p:spPr>
            <a:xfrm>
              <a:off x="5722704" y="2126750"/>
              <a:ext cx="0" cy="1280160"/>
            </a:xfrm>
            <a:prstGeom prst="line">
              <a:avLst/>
            </a:prstGeom>
            <a:ln w="44450">
              <a:solidFill>
                <a:srgbClr val="0088BB"/>
              </a:solidFill>
            </a:ln>
          </p:spPr>
          <p:style>
            <a:lnRef idx="1">
              <a:schemeClr val="accent1"/>
            </a:lnRef>
            <a:fillRef idx="0">
              <a:schemeClr val="accent1"/>
            </a:fillRef>
            <a:effectRef idx="0">
              <a:schemeClr val="accent1"/>
            </a:effectRef>
            <a:fontRef idx="minor">
              <a:schemeClr val="tx1"/>
            </a:fontRef>
          </p:style>
        </p:cxnSp>
      </p:grpSp>
      <p:sp>
        <p:nvSpPr>
          <p:cNvPr id="20" name="Rounded Rectangle 19">
            <a:extLst>
              <a:ext uri="{FF2B5EF4-FFF2-40B4-BE49-F238E27FC236}">
                <a16:creationId xmlns:a16="http://schemas.microsoft.com/office/drawing/2014/main" id="{A3FCACE6-E0B5-57B9-6FDA-A80524C44342}"/>
              </a:ext>
            </a:extLst>
          </p:cNvPr>
          <p:cNvSpPr/>
          <p:nvPr/>
        </p:nvSpPr>
        <p:spPr>
          <a:xfrm>
            <a:off x="4887845" y="4156093"/>
            <a:ext cx="1557580" cy="586388"/>
          </a:xfrm>
          <a:prstGeom prst="roundRect">
            <a:avLst/>
          </a:prstGeom>
          <a:solidFill>
            <a:srgbClr val="0088BB"/>
          </a:solidFill>
          <a:ln w="12700">
            <a:solidFill>
              <a:srgbClr val="004F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Tenofovir</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Emtricitabine</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995352"/>
      </p:ext>
    </p:extLst>
  </p:cSld>
  <p:clrMapOvr>
    <a:masterClrMapping/>
  </p:clrMapOvr>
  <mc:AlternateContent xmlns:mc="http://schemas.openxmlformats.org/markup-compatibility/2006" xmlns:p14="http://schemas.microsoft.com/office/powerpoint/2010/main">
    <mc:Choice Requires="p14">
      <p:transition spd="slow" p14:dur="1250" advTm="15370">
        <p:fade/>
      </p:transition>
    </mc:Choice>
    <mc:Fallback xmlns="">
      <p:transition spd="slow" advTm="1537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9FBD39-DA4A-FFD9-2CAA-6FD09CA393F2}"/>
              </a:ext>
            </a:extLst>
          </p:cNvPr>
          <p:cNvPicPr>
            <a:picLocks noChangeAspect="1"/>
          </p:cNvPicPr>
          <p:nvPr/>
        </p:nvPicPr>
        <p:blipFill>
          <a:blip r:embed="rId2">
            <a:alphaModFix amt="50000"/>
          </a:blip>
          <a:stretch>
            <a:fillRect/>
          </a:stretch>
        </p:blipFill>
        <p:spPr>
          <a:xfrm rot="6752303">
            <a:off x="4207503" y="2036136"/>
            <a:ext cx="2320613" cy="2943216"/>
          </a:xfrm>
          <a:prstGeom prst="rect">
            <a:avLst/>
          </a:prstGeom>
        </p:spPr>
      </p:pic>
      <p:sp>
        <p:nvSpPr>
          <p:cNvPr id="9" name="Rectangle 8">
            <a:extLst>
              <a:ext uri="{FF2B5EF4-FFF2-40B4-BE49-F238E27FC236}">
                <a16:creationId xmlns:a16="http://schemas.microsoft.com/office/drawing/2014/main" id="{848ADB6D-C3BE-6178-137C-4383B32FC06B}"/>
              </a:ext>
            </a:extLst>
          </p:cNvPr>
          <p:cNvSpPr/>
          <p:nvPr/>
        </p:nvSpPr>
        <p:spPr>
          <a:xfrm rot="16200000" flipH="1">
            <a:off x="3399597" y="1465947"/>
            <a:ext cx="317762" cy="3228834"/>
          </a:xfrm>
          <a:prstGeom prst="rect">
            <a:avLst/>
          </a:prstGeom>
          <a:gradFill flip="none" rotWithShape="1">
            <a:gsLst>
              <a:gs pos="0">
                <a:srgbClr val="002060">
                  <a:alpha val="30000"/>
                </a:srgbClr>
              </a:gs>
              <a:gs pos="95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6" name="Rectangle 215">
            <a:extLst>
              <a:ext uri="{FF2B5EF4-FFF2-40B4-BE49-F238E27FC236}">
                <a16:creationId xmlns:a16="http://schemas.microsoft.com/office/drawing/2014/main" id="{CB2B71E8-4114-C455-92F6-9C020DE9B09C}"/>
              </a:ext>
            </a:extLst>
          </p:cNvPr>
          <p:cNvSpPr/>
          <p:nvPr/>
        </p:nvSpPr>
        <p:spPr>
          <a:xfrm rot="16200000" flipH="1">
            <a:off x="4411300" y="-718081"/>
            <a:ext cx="317762" cy="8232734"/>
          </a:xfrm>
          <a:prstGeom prst="rect">
            <a:avLst/>
          </a:prstGeom>
          <a:gradFill flip="none" rotWithShape="1">
            <a:gsLst>
              <a:gs pos="98000">
                <a:schemeClr val="bg1">
                  <a:lumMod val="65000"/>
                  <a:alpha val="4100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p:nvPr/>
        </p:nvCxnSpPr>
        <p:spPr>
          <a:xfrm>
            <a:off x="541766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Tenofovir and Emtricitabine: Mechanism of Action </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David H. Spach, MD</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AD8E417-B35B-6BB8-0350-15FA05116D02}"/>
              </a:ext>
            </a:extLst>
          </p:cNvPr>
          <p:cNvGrpSpPr/>
          <p:nvPr/>
        </p:nvGrpSpPr>
        <p:grpSpPr>
          <a:xfrm flipV="1">
            <a:off x="6769674" y="1520670"/>
            <a:ext cx="211483" cy="205201"/>
            <a:chOff x="6787242" y="2111827"/>
            <a:chExt cx="1144333" cy="1110343"/>
          </a:xfrm>
        </p:grpSpPr>
        <p:sp>
          <p:nvSpPr>
            <p:cNvPr id="240" name="Regular Pentagon 239">
              <a:extLst>
                <a:ext uri="{FF2B5EF4-FFF2-40B4-BE49-F238E27FC236}">
                  <a16:creationId xmlns:a16="http://schemas.microsoft.com/office/drawing/2014/main" id="{2643E545-E2A2-C117-27D8-DADBF41DD96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1" name="Straight Connector 240">
              <a:extLst>
                <a:ext uri="{FF2B5EF4-FFF2-40B4-BE49-F238E27FC236}">
                  <a16:creationId xmlns:a16="http://schemas.microsoft.com/office/drawing/2014/main" id="{64CEE51A-7FF9-F126-2C97-A8EBAB97B5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359C9ADA-F32C-D017-F44C-D3233DA2064B}"/>
              </a:ext>
            </a:extLst>
          </p:cNvPr>
          <p:cNvGrpSpPr/>
          <p:nvPr/>
        </p:nvGrpSpPr>
        <p:grpSpPr>
          <a:xfrm rot="16765355" flipV="1">
            <a:off x="7773494" y="1384244"/>
            <a:ext cx="211483" cy="205201"/>
            <a:chOff x="6787242" y="2111827"/>
            <a:chExt cx="1144333" cy="1110343"/>
          </a:xfrm>
        </p:grpSpPr>
        <p:sp>
          <p:nvSpPr>
            <p:cNvPr id="246" name="Regular Pentagon 245">
              <a:extLst>
                <a:ext uri="{FF2B5EF4-FFF2-40B4-BE49-F238E27FC236}">
                  <a16:creationId xmlns:a16="http://schemas.microsoft.com/office/drawing/2014/main" id="{1ABDCCED-7809-BE34-88E9-311B950FC33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7" name="Straight Connector 246">
              <a:extLst>
                <a:ext uri="{FF2B5EF4-FFF2-40B4-BE49-F238E27FC236}">
                  <a16:creationId xmlns:a16="http://schemas.microsoft.com/office/drawing/2014/main" id="{50ACC83C-D1B8-309E-990E-723D94DA98D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BCCAEE54-9FF4-986D-6503-099E4F2C4853}"/>
              </a:ext>
            </a:extLst>
          </p:cNvPr>
          <p:cNvGrpSpPr/>
          <p:nvPr/>
        </p:nvGrpSpPr>
        <p:grpSpPr>
          <a:xfrm rot="19624689" flipV="1">
            <a:off x="6859485" y="1906587"/>
            <a:ext cx="211483" cy="205201"/>
            <a:chOff x="6787242" y="2111827"/>
            <a:chExt cx="1144333" cy="1110343"/>
          </a:xfrm>
        </p:grpSpPr>
        <p:sp>
          <p:nvSpPr>
            <p:cNvPr id="252" name="Regular Pentagon 251">
              <a:extLst>
                <a:ext uri="{FF2B5EF4-FFF2-40B4-BE49-F238E27FC236}">
                  <a16:creationId xmlns:a16="http://schemas.microsoft.com/office/drawing/2014/main" id="{42E47EA6-83AF-FE8B-40E7-44C85D4E4DB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3" name="Straight Connector 252">
              <a:extLst>
                <a:ext uri="{FF2B5EF4-FFF2-40B4-BE49-F238E27FC236}">
                  <a16:creationId xmlns:a16="http://schemas.microsoft.com/office/drawing/2014/main" id="{6B4F91F3-776A-08EB-7992-37FCFCAE8C2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37C25811-168A-14A5-1161-0A97397160FB}"/>
              </a:ext>
            </a:extLst>
          </p:cNvPr>
          <p:cNvGrpSpPr/>
          <p:nvPr/>
        </p:nvGrpSpPr>
        <p:grpSpPr>
          <a:xfrm rot="8696612" flipV="1">
            <a:off x="7163980" y="1362321"/>
            <a:ext cx="211483" cy="205201"/>
            <a:chOff x="6787242" y="2111827"/>
            <a:chExt cx="1144333" cy="1110343"/>
          </a:xfrm>
        </p:grpSpPr>
        <p:sp>
          <p:nvSpPr>
            <p:cNvPr id="407" name="Regular Pentagon 406">
              <a:extLst>
                <a:ext uri="{FF2B5EF4-FFF2-40B4-BE49-F238E27FC236}">
                  <a16:creationId xmlns:a16="http://schemas.microsoft.com/office/drawing/2014/main" id="{F35C5E85-A8C5-BF74-FB67-EA0B9254230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8" name="Straight Connector 407">
              <a:extLst>
                <a:ext uri="{FF2B5EF4-FFF2-40B4-BE49-F238E27FC236}">
                  <a16:creationId xmlns:a16="http://schemas.microsoft.com/office/drawing/2014/main" id="{06E81997-0DF7-49E4-924E-66D6874D2A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C97302E-C6E3-FFD3-182A-2713FD25BEEA}"/>
              </a:ext>
            </a:extLst>
          </p:cNvPr>
          <p:cNvGrpSpPr/>
          <p:nvPr/>
        </p:nvGrpSpPr>
        <p:grpSpPr>
          <a:xfrm rot="12829941" flipV="1">
            <a:off x="6290628" y="2120473"/>
            <a:ext cx="211483" cy="205201"/>
            <a:chOff x="6787242" y="2111827"/>
            <a:chExt cx="1144333" cy="1110343"/>
          </a:xfrm>
        </p:grpSpPr>
        <p:sp>
          <p:nvSpPr>
            <p:cNvPr id="413" name="Regular Pentagon 412">
              <a:extLst>
                <a:ext uri="{FF2B5EF4-FFF2-40B4-BE49-F238E27FC236}">
                  <a16:creationId xmlns:a16="http://schemas.microsoft.com/office/drawing/2014/main" id="{70141194-B0A9-7254-B8C4-9E186DE83BB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4" name="Straight Connector 413">
              <a:extLst>
                <a:ext uri="{FF2B5EF4-FFF2-40B4-BE49-F238E27FC236}">
                  <a16:creationId xmlns:a16="http://schemas.microsoft.com/office/drawing/2014/main" id="{3FD5A2F8-B471-73A4-0FBC-33FD565B17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74F23598-56C3-1C13-F049-0D6FF8E82A16}"/>
              </a:ext>
            </a:extLst>
          </p:cNvPr>
          <p:cNvGrpSpPr/>
          <p:nvPr/>
        </p:nvGrpSpPr>
        <p:grpSpPr>
          <a:xfrm rot="6327560" flipV="1">
            <a:off x="6538693" y="2357896"/>
            <a:ext cx="211483" cy="205201"/>
            <a:chOff x="6787242" y="2111827"/>
            <a:chExt cx="1144333" cy="1110343"/>
          </a:xfrm>
        </p:grpSpPr>
        <p:sp>
          <p:nvSpPr>
            <p:cNvPr id="416" name="Regular Pentagon 415">
              <a:extLst>
                <a:ext uri="{FF2B5EF4-FFF2-40B4-BE49-F238E27FC236}">
                  <a16:creationId xmlns:a16="http://schemas.microsoft.com/office/drawing/2014/main" id="{8E31D27D-767F-5F24-991F-EAAD4E05048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7" name="Straight Connector 416">
              <a:extLst>
                <a:ext uri="{FF2B5EF4-FFF2-40B4-BE49-F238E27FC236}">
                  <a16:creationId xmlns:a16="http://schemas.microsoft.com/office/drawing/2014/main" id="{C95F8953-38EF-4735-55CE-EB9911D9A60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4FAA56F-F09B-FC18-6511-FB66F8751A4E}"/>
              </a:ext>
            </a:extLst>
          </p:cNvPr>
          <p:cNvGrpSpPr/>
          <p:nvPr/>
        </p:nvGrpSpPr>
        <p:grpSpPr>
          <a:xfrm rot="6223338" flipV="1">
            <a:off x="6324149" y="1401804"/>
            <a:ext cx="211483" cy="205201"/>
            <a:chOff x="6787242" y="2111827"/>
            <a:chExt cx="1144333" cy="1110343"/>
          </a:xfrm>
        </p:grpSpPr>
        <p:sp>
          <p:nvSpPr>
            <p:cNvPr id="419" name="Regular Pentagon 418">
              <a:extLst>
                <a:ext uri="{FF2B5EF4-FFF2-40B4-BE49-F238E27FC236}">
                  <a16:creationId xmlns:a16="http://schemas.microsoft.com/office/drawing/2014/main" id="{440B79EB-4691-0C37-09D9-DD845A8C693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0" name="Straight Connector 419">
              <a:extLst>
                <a:ext uri="{FF2B5EF4-FFF2-40B4-BE49-F238E27FC236}">
                  <a16:creationId xmlns:a16="http://schemas.microsoft.com/office/drawing/2014/main" id="{762ACEF5-16F2-C284-BAA3-9345FAAC55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70FA116E-EC0D-C9E6-C63A-5C9C3D5E37D0}"/>
              </a:ext>
            </a:extLst>
          </p:cNvPr>
          <p:cNvGrpSpPr/>
          <p:nvPr/>
        </p:nvGrpSpPr>
        <p:grpSpPr>
          <a:xfrm rot="19311836" flipV="1">
            <a:off x="7472822" y="2063396"/>
            <a:ext cx="211483" cy="205201"/>
            <a:chOff x="6787242" y="2111827"/>
            <a:chExt cx="1144333" cy="1110343"/>
          </a:xfrm>
        </p:grpSpPr>
        <p:sp>
          <p:nvSpPr>
            <p:cNvPr id="422" name="Regular Pentagon 421">
              <a:extLst>
                <a:ext uri="{FF2B5EF4-FFF2-40B4-BE49-F238E27FC236}">
                  <a16:creationId xmlns:a16="http://schemas.microsoft.com/office/drawing/2014/main" id="{250DF9DA-F6FF-DF67-AE0D-011E9D9075E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3" name="Straight Connector 422">
              <a:extLst>
                <a:ext uri="{FF2B5EF4-FFF2-40B4-BE49-F238E27FC236}">
                  <a16:creationId xmlns:a16="http://schemas.microsoft.com/office/drawing/2014/main" id="{2F9079B7-C54B-7400-A2C6-3FA597AB55C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540D6855-7F1E-15D1-D6B7-45C6B7EC5947}"/>
              </a:ext>
            </a:extLst>
          </p:cNvPr>
          <p:cNvGrpSpPr/>
          <p:nvPr/>
        </p:nvGrpSpPr>
        <p:grpSpPr>
          <a:xfrm rot="13222071" flipV="1">
            <a:off x="7276851" y="1673796"/>
            <a:ext cx="211483" cy="205201"/>
            <a:chOff x="6787242" y="2111827"/>
            <a:chExt cx="1144333" cy="1110343"/>
          </a:xfrm>
        </p:grpSpPr>
        <p:sp>
          <p:nvSpPr>
            <p:cNvPr id="441" name="Regular Pentagon 440">
              <a:extLst>
                <a:ext uri="{FF2B5EF4-FFF2-40B4-BE49-F238E27FC236}">
                  <a16:creationId xmlns:a16="http://schemas.microsoft.com/office/drawing/2014/main" id="{C89A55B1-6ED3-6F66-B9CA-558C364502A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2" name="Straight Connector 441">
              <a:extLst>
                <a:ext uri="{FF2B5EF4-FFF2-40B4-BE49-F238E27FC236}">
                  <a16:creationId xmlns:a16="http://schemas.microsoft.com/office/drawing/2014/main" id="{331E86D7-EA49-0712-3DFE-8B3E7F36915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B4E0DB76-9901-8130-A923-CDA46B02C3D6}"/>
              </a:ext>
            </a:extLst>
          </p:cNvPr>
          <p:cNvGrpSpPr/>
          <p:nvPr/>
        </p:nvGrpSpPr>
        <p:grpSpPr>
          <a:xfrm rot="15273638" flipV="1">
            <a:off x="7025799" y="2225683"/>
            <a:ext cx="211483" cy="205201"/>
            <a:chOff x="6787242" y="2111827"/>
            <a:chExt cx="1144333" cy="1110343"/>
          </a:xfrm>
        </p:grpSpPr>
        <p:sp>
          <p:nvSpPr>
            <p:cNvPr id="453" name="Regular Pentagon 452">
              <a:extLst>
                <a:ext uri="{FF2B5EF4-FFF2-40B4-BE49-F238E27FC236}">
                  <a16:creationId xmlns:a16="http://schemas.microsoft.com/office/drawing/2014/main" id="{6C4B7FD9-B0FF-7758-8D1E-8D17FB2268F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4" name="Straight Connector 453">
              <a:extLst>
                <a:ext uri="{FF2B5EF4-FFF2-40B4-BE49-F238E27FC236}">
                  <a16:creationId xmlns:a16="http://schemas.microsoft.com/office/drawing/2014/main" id="{2BBA4739-7EA3-C381-DF0C-FE0CC7149E8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5" name="Group 454">
            <a:extLst>
              <a:ext uri="{FF2B5EF4-FFF2-40B4-BE49-F238E27FC236}">
                <a16:creationId xmlns:a16="http://schemas.microsoft.com/office/drawing/2014/main" id="{8BBED692-46D2-CA0B-2738-BEE744F349DA}"/>
              </a:ext>
            </a:extLst>
          </p:cNvPr>
          <p:cNvGrpSpPr/>
          <p:nvPr/>
        </p:nvGrpSpPr>
        <p:grpSpPr>
          <a:xfrm rot="8650442" flipH="1" flipV="1">
            <a:off x="6269185" y="1762992"/>
            <a:ext cx="211483" cy="205201"/>
            <a:chOff x="6787242" y="2111827"/>
            <a:chExt cx="1144333" cy="1110343"/>
          </a:xfrm>
        </p:grpSpPr>
        <p:sp>
          <p:nvSpPr>
            <p:cNvPr id="456" name="Regular Pentagon 455">
              <a:extLst>
                <a:ext uri="{FF2B5EF4-FFF2-40B4-BE49-F238E27FC236}">
                  <a16:creationId xmlns:a16="http://schemas.microsoft.com/office/drawing/2014/main" id="{A85202EE-B1D0-A781-36B6-3305BAD3666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7" name="Straight Connector 456">
              <a:extLst>
                <a:ext uri="{FF2B5EF4-FFF2-40B4-BE49-F238E27FC236}">
                  <a16:creationId xmlns:a16="http://schemas.microsoft.com/office/drawing/2014/main" id="{E2718E4B-AE95-CCAB-5AA3-810B8C2237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89EFE066-1A28-A546-8D01-9734B11014A5}"/>
              </a:ext>
            </a:extLst>
          </p:cNvPr>
          <p:cNvGrpSpPr/>
          <p:nvPr/>
        </p:nvGrpSpPr>
        <p:grpSpPr>
          <a:xfrm rot="5400000" flipV="1">
            <a:off x="7875159" y="1818879"/>
            <a:ext cx="211483" cy="205201"/>
            <a:chOff x="6787242" y="2111827"/>
            <a:chExt cx="1144333" cy="1110343"/>
          </a:xfrm>
        </p:grpSpPr>
        <p:sp>
          <p:nvSpPr>
            <p:cNvPr id="461" name="Regular Pentagon 460">
              <a:extLst>
                <a:ext uri="{FF2B5EF4-FFF2-40B4-BE49-F238E27FC236}">
                  <a16:creationId xmlns:a16="http://schemas.microsoft.com/office/drawing/2014/main" id="{B7097B1A-FF54-30E1-3761-85866B6877D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2" name="Straight Connector 461">
              <a:extLst>
                <a:ext uri="{FF2B5EF4-FFF2-40B4-BE49-F238E27FC236}">
                  <a16:creationId xmlns:a16="http://schemas.microsoft.com/office/drawing/2014/main" id="{9F2D52E0-347F-51BC-094F-C289AE960BB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 name="Footer Placeholder 3">
            <a:extLst>
              <a:ext uri="{FF2B5EF4-FFF2-40B4-BE49-F238E27FC236}">
                <a16:creationId xmlns:a16="http://schemas.microsoft.com/office/drawing/2014/main" id="{3859C860-7BBA-A7FE-0D39-6490C9BD94F4}"/>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grpSp>
        <p:nvGrpSpPr>
          <p:cNvPr id="4" name="Group 3">
            <a:extLst>
              <a:ext uri="{FF2B5EF4-FFF2-40B4-BE49-F238E27FC236}">
                <a16:creationId xmlns:a16="http://schemas.microsoft.com/office/drawing/2014/main" id="{D503FB74-AE35-5261-85FF-D1635BD047D3}"/>
              </a:ext>
            </a:extLst>
          </p:cNvPr>
          <p:cNvGrpSpPr/>
          <p:nvPr/>
        </p:nvGrpSpPr>
        <p:grpSpPr>
          <a:xfrm rot="20269972">
            <a:off x="8203421" y="1452446"/>
            <a:ext cx="211483" cy="205201"/>
            <a:chOff x="6787242" y="2111827"/>
            <a:chExt cx="1144333" cy="1110343"/>
          </a:xfrm>
        </p:grpSpPr>
        <p:sp>
          <p:nvSpPr>
            <p:cNvPr id="6" name="Regular Pentagon 5">
              <a:extLst>
                <a:ext uri="{FF2B5EF4-FFF2-40B4-BE49-F238E27FC236}">
                  <a16:creationId xmlns:a16="http://schemas.microsoft.com/office/drawing/2014/main" id="{8479DA4C-FA57-7971-7DB2-62CFB23B2EC3}"/>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FA98FD91-939D-0C95-8A20-66D5790E337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6" name="Footer Placeholder 3">
            <a:extLst>
              <a:ext uri="{FF2B5EF4-FFF2-40B4-BE49-F238E27FC236}">
                <a16:creationId xmlns:a16="http://schemas.microsoft.com/office/drawing/2014/main" id="{AC12B81F-9DA4-E312-7A7F-90E40EFDCDB4}"/>
              </a:ext>
            </a:extLst>
          </p:cNvPr>
          <p:cNvSpPr txBox="1">
            <a:spLocks/>
          </p:cNvSpPr>
          <p:nvPr/>
        </p:nvSpPr>
        <p:spPr>
          <a:xfrm>
            <a:off x="4402608" y="3734641"/>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
        <p:nvSpPr>
          <p:cNvPr id="22" name="Regular Pentagon 21">
            <a:extLst>
              <a:ext uri="{FF2B5EF4-FFF2-40B4-BE49-F238E27FC236}">
                <a16:creationId xmlns:a16="http://schemas.microsoft.com/office/drawing/2014/main" id="{69D2BB4D-1C48-F8A8-6809-D8263CDDD7EE}"/>
              </a:ext>
            </a:extLst>
          </p:cNvPr>
          <p:cNvSpPr>
            <a:spLocks/>
          </p:cNvSpPr>
          <p:nvPr/>
        </p:nvSpPr>
        <p:spPr>
          <a:xfrm rot="10800000" flipH="1">
            <a:off x="5095234" y="1387773"/>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gular Pentagon 29">
            <a:extLst>
              <a:ext uri="{FF2B5EF4-FFF2-40B4-BE49-F238E27FC236}">
                <a16:creationId xmlns:a16="http://schemas.microsoft.com/office/drawing/2014/main" id="{60CD1CF1-A1F2-E77B-BA7B-1664473BBEB7}"/>
              </a:ext>
            </a:extLst>
          </p:cNvPr>
          <p:cNvSpPr>
            <a:spLocks/>
          </p:cNvSpPr>
          <p:nvPr/>
        </p:nvSpPr>
        <p:spPr>
          <a:xfrm rot="14230577" flipH="1">
            <a:off x="5250249" y="1706121"/>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ooter Placeholder 3">
            <a:extLst>
              <a:ext uri="{FF2B5EF4-FFF2-40B4-BE49-F238E27FC236}">
                <a16:creationId xmlns:a16="http://schemas.microsoft.com/office/drawing/2014/main" id="{E866E023-D4A1-3A89-BFE9-8D02F57C65F4}"/>
              </a:ext>
            </a:extLst>
          </p:cNvPr>
          <p:cNvSpPr txBox="1">
            <a:spLocks/>
          </p:cNvSpPr>
          <p:nvPr/>
        </p:nvSpPr>
        <p:spPr>
          <a:xfrm>
            <a:off x="4656953" y="1111680"/>
            <a:ext cx="1459364"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75000"/>
                    <a:lumOff val="25000"/>
                  </a:schemeClr>
                </a:solidFill>
                <a:latin typeface="Calibri" panose="020F0502020204030204" pitchFamily="34" charset="0"/>
                <a:cs typeface="Calibri" panose="020F0502020204030204" pitchFamily="34" charset="0"/>
              </a:rPr>
              <a:t>Tenofovir</a:t>
            </a:r>
          </a:p>
        </p:txBody>
      </p:sp>
      <p:sp>
        <p:nvSpPr>
          <p:cNvPr id="43" name="Regular Pentagon 42">
            <a:extLst>
              <a:ext uri="{FF2B5EF4-FFF2-40B4-BE49-F238E27FC236}">
                <a16:creationId xmlns:a16="http://schemas.microsoft.com/office/drawing/2014/main" id="{E7170EC8-65CC-49B5-0DF7-675D782AAEC5}"/>
              </a:ext>
            </a:extLst>
          </p:cNvPr>
          <p:cNvSpPr>
            <a:spLocks/>
          </p:cNvSpPr>
          <p:nvPr/>
        </p:nvSpPr>
        <p:spPr>
          <a:xfrm rot="14230577" flipH="1">
            <a:off x="5422903" y="1384388"/>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gular Pentagon 43">
            <a:extLst>
              <a:ext uri="{FF2B5EF4-FFF2-40B4-BE49-F238E27FC236}">
                <a16:creationId xmlns:a16="http://schemas.microsoft.com/office/drawing/2014/main" id="{73363F33-CCDE-99D2-863C-3BDBB749595A}"/>
              </a:ext>
            </a:extLst>
          </p:cNvPr>
          <p:cNvSpPr>
            <a:spLocks/>
          </p:cNvSpPr>
          <p:nvPr/>
        </p:nvSpPr>
        <p:spPr>
          <a:xfrm rot="8691455" flipH="1">
            <a:off x="4345104" y="1712892"/>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3">
            <a:extLst>
              <a:ext uri="{FF2B5EF4-FFF2-40B4-BE49-F238E27FC236}">
                <a16:creationId xmlns:a16="http://schemas.microsoft.com/office/drawing/2014/main" id="{754AA6BB-2A04-82EC-CB88-B48E66812D65}"/>
              </a:ext>
            </a:extLst>
          </p:cNvPr>
          <p:cNvSpPr txBox="1">
            <a:spLocks/>
          </p:cNvSpPr>
          <p:nvPr/>
        </p:nvSpPr>
        <p:spPr>
          <a:xfrm>
            <a:off x="3789552" y="1111680"/>
            <a:ext cx="1268308"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75000"/>
                    <a:lumOff val="25000"/>
                  </a:schemeClr>
                </a:solidFill>
                <a:latin typeface="Calibri" panose="020F0502020204030204" pitchFamily="34" charset="0"/>
                <a:cs typeface="Calibri" panose="020F0502020204030204" pitchFamily="34" charset="0"/>
              </a:rPr>
              <a:t>Emtricitabine</a:t>
            </a:r>
          </a:p>
        </p:txBody>
      </p:sp>
      <p:sp>
        <p:nvSpPr>
          <p:cNvPr id="11" name="Regular Pentagon 10">
            <a:extLst>
              <a:ext uri="{FF2B5EF4-FFF2-40B4-BE49-F238E27FC236}">
                <a16:creationId xmlns:a16="http://schemas.microsoft.com/office/drawing/2014/main" id="{E89578CA-2A17-B89C-AF98-19D1668709BB}"/>
              </a:ext>
            </a:extLst>
          </p:cNvPr>
          <p:cNvSpPr>
            <a:spLocks/>
          </p:cNvSpPr>
          <p:nvPr/>
        </p:nvSpPr>
        <p:spPr>
          <a:xfrm rot="10800000" flipH="1">
            <a:off x="4138506" y="1387773"/>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gular Pentagon 11">
            <a:extLst>
              <a:ext uri="{FF2B5EF4-FFF2-40B4-BE49-F238E27FC236}">
                <a16:creationId xmlns:a16="http://schemas.microsoft.com/office/drawing/2014/main" id="{96D4AD81-B78D-D523-A593-42E0E864804A}"/>
              </a:ext>
            </a:extLst>
          </p:cNvPr>
          <p:cNvSpPr>
            <a:spLocks/>
          </p:cNvSpPr>
          <p:nvPr/>
        </p:nvSpPr>
        <p:spPr>
          <a:xfrm rot="10800000" flipH="1">
            <a:off x="4501638" y="1377614"/>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3">
            <a:extLst>
              <a:ext uri="{FF2B5EF4-FFF2-40B4-BE49-F238E27FC236}">
                <a16:creationId xmlns:a16="http://schemas.microsoft.com/office/drawing/2014/main" id="{D2187F8B-52A6-7562-A4D2-D68906323A12}"/>
              </a:ext>
            </a:extLst>
          </p:cNvPr>
          <p:cNvSpPr txBox="1">
            <a:spLocks/>
          </p:cNvSpPr>
          <p:nvPr/>
        </p:nvSpPr>
        <p:spPr>
          <a:xfrm>
            <a:off x="457453" y="3239401"/>
            <a:ext cx="1489043" cy="317764"/>
          </a:xfrm>
          <a:prstGeom prst="rect">
            <a:avLst/>
          </a:prstGeom>
          <a:solidFill>
            <a:schemeClr val="tx1">
              <a:lumMod val="50000"/>
              <a:lumOff val="50000"/>
            </a:schemeClr>
          </a:solid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rgbClr val="FFFFFF"/>
                </a:solidFill>
                <a:latin typeface="Calibri" panose="020F0502020204030204" pitchFamily="34" charset="0"/>
                <a:cs typeface="Calibri" panose="020F0502020204030204" pitchFamily="34" charset="0"/>
              </a:rPr>
              <a:t>HIV RNA Template</a:t>
            </a:r>
          </a:p>
        </p:txBody>
      </p:sp>
    </p:spTree>
    <p:extLst>
      <p:ext uri="{BB962C8B-B14F-4D97-AF65-F5344CB8AC3E}">
        <p14:creationId xmlns:p14="http://schemas.microsoft.com/office/powerpoint/2010/main" val="2726426448"/>
      </p:ext>
    </p:extLst>
  </p:cSld>
  <p:clrMapOvr>
    <a:masterClrMapping/>
  </p:clrMapOvr>
  <mc:AlternateContent xmlns:mc="http://schemas.openxmlformats.org/markup-compatibility/2006" xmlns:p14="http://schemas.microsoft.com/office/powerpoint/2010/main">
    <mc:Choice Requires="p14">
      <p:transition spd="slow" p14:dur="1250" advTm="14720">
        <p:circle/>
      </p:transition>
    </mc:Choice>
    <mc:Fallback xmlns="">
      <p:transition spd="slow" advTm="14720">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792CA71-9937-CAE9-08CE-989F05461080}"/>
              </a:ext>
            </a:extLst>
          </p:cNvPr>
          <p:cNvPicPr>
            <a:picLocks noChangeAspect="1"/>
          </p:cNvPicPr>
          <p:nvPr/>
        </p:nvPicPr>
        <p:blipFill>
          <a:blip r:embed="rId3">
            <a:alphaModFix amt="50000"/>
          </a:blip>
          <a:stretch>
            <a:fillRect/>
          </a:stretch>
        </p:blipFill>
        <p:spPr>
          <a:xfrm rot="6752303">
            <a:off x="4207503" y="2036136"/>
            <a:ext cx="2320613" cy="2943216"/>
          </a:xfrm>
          <a:prstGeom prst="rect">
            <a:avLst/>
          </a:prstGeom>
        </p:spPr>
      </p:pic>
      <p:sp>
        <p:nvSpPr>
          <p:cNvPr id="15" name="Rectangle 14">
            <a:extLst>
              <a:ext uri="{FF2B5EF4-FFF2-40B4-BE49-F238E27FC236}">
                <a16:creationId xmlns:a16="http://schemas.microsoft.com/office/drawing/2014/main" id="{CBB857D1-603D-F304-B62A-16C61CCF12DA}"/>
              </a:ext>
            </a:extLst>
          </p:cNvPr>
          <p:cNvSpPr/>
          <p:nvPr/>
        </p:nvSpPr>
        <p:spPr>
          <a:xfrm rot="16200000" flipH="1">
            <a:off x="3399597" y="1465947"/>
            <a:ext cx="317762" cy="3228834"/>
          </a:xfrm>
          <a:prstGeom prst="rect">
            <a:avLst/>
          </a:prstGeom>
          <a:gradFill flip="none" rotWithShape="1">
            <a:gsLst>
              <a:gs pos="0">
                <a:srgbClr val="002060">
                  <a:alpha val="30000"/>
                </a:srgbClr>
              </a:gs>
              <a:gs pos="95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6" name="Rectangle 215">
            <a:extLst>
              <a:ext uri="{FF2B5EF4-FFF2-40B4-BE49-F238E27FC236}">
                <a16:creationId xmlns:a16="http://schemas.microsoft.com/office/drawing/2014/main" id="{CB2B71E8-4114-C455-92F6-9C020DE9B09C}"/>
              </a:ext>
            </a:extLst>
          </p:cNvPr>
          <p:cNvSpPr/>
          <p:nvPr/>
        </p:nvSpPr>
        <p:spPr>
          <a:xfrm rot="16200000" flipH="1">
            <a:off x="4411300" y="-718081"/>
            <a:ext cx="317762" cy="8232734"/>
          </a:xfrm>
          <a:prstGeom prst="rect">
            <a:avLst/>
          </a:prstGeom>
          <a:gradFill flip="none" rotWithShape="1">
            <a:gsLst>
              <a:gs pos="98000">
                <a:schemeClr val="bg1">
                  <a:lumMod val="65000"/>
                  <a:alpha val="4100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p:nvPr/>
        </p:nvCxnSpPr>
        <p:spPr>
          <a:xfrm>
            <a:off x="541766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Tenofovir and Emtricitabine: Mechanism of Action </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David H. Spach, MD</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AD8E417-B35B-6BB8-0350-15FA05116D02}"/>
              </a:ext>
            </a:extLst>
          </p:cNvPr>
          <p:cNvGrpSpPr/>
          <p:nvPr/>
        </p:nvGrpSpPr>
        <p:grpSpPr>
          <a:xfrm flipV="1">
            <a:off x="6769674" y="1520670"/>
            <a:ext cx="211483" cy="205201"/>
            <a:chOff x="6787242" y="2111827"/>
            <a:chExt cx="1144333" cy="1110343"/>
          </a:xfrm>
        </p:grpSpPr>
        <p:sp>
          <p:nvSpPr>
            <p:cNvPr id="240" name="Regular Pentagon 239">
              <a:extLst>
                <a:ext uri="{FF2B5EF4-FFF2-40B4-BE49-F238E27FC236}">
                  <a16:creationId xmlns:a16="http://schemas.microsoft.com/office/drawing/2014/main" id="{2643E545-E2A2-C117-27D8-DADBF41DD96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1" name="Straight Connector 240">
              <a:extLst>
                <a:ext uri="{FF2B5EF4-FFF2-40B4-BE49-F238E27FC236}">
                  <a16:creationId xmlns:a16="http://schemas.microsoft.com/office/drawing/2014/main" id="{64CEE51A-7FF9-F126-2C97-A8EBAB97B5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359C9ADA-F32C-D017-F44C-D3233DA2064B}"/>
              </a:ext>
            </a:extLst>
          </p:cNvPr>
          <p:cNvGrpSpPr/>
          <p:nvPr/>
        </p:nvGrpSpPr>
        <p:grpSpPr>
          <a:xfrm rot="16765355" flipV="1">
            <a:off x="7773494" y="1384244"/>
            <a:ext cx="211483" cy="205201"/>
            <a:chOff x="6787242" y="2111827"/>
            <a:chExt cx="1144333" cy="1110343"/>
          </a:xfrm>
        </p:grpSpPr>
        <p:sp>
          <p:nvSpPr>
            <p:cNvPr id="246" name="Regular Pentagon 245">
              <a:extLst>
                <a:ext uri="{FF2B5EF4-FFF2-40B4-BE49-F238E27FC236}">
                  <a16:creationId xmlns:a16="http://schemas.microsoft.com/office/drawing/2014/main" id="{1ABDCCED-7809-BE34-88E9-311B950FC33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7" name="Straight Connector 246">
              <a:extLst>
                <a:ext uri="{FF2B5EF4-FFF2-40B4-BE49-F238E27FC236}">
                  <a16:creationId xmlns:a16="http://schemas.microsoft.com/office/drawing/2014/main" id="{50ACC83C-D1B8-309E-990E-723D94DA98D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BCCAEE54-9FF4-986D-6503-099E4F2C4853}"/>
              </a:ext>
            </a:extLst>
          </p:cNvPr>
          <p:cNvGrpSpPr/>
          <p:nvPr/>
        </p:nvGrpSpPr>
        <p:grpSpPr>
          <a:xfrm rot="19624689" flipV="1">
            <a:off x="6859485" y="1906587"/>
            <a:ext cx="211483" cy="205201"/>
            <a:chOff x="6787242" y="2111827"/>
            <a:chExt cx="1144333" cy="1110343"/>
          </a:xfrm>
        </p:grpSpPr>
        <p:sp>
          <p:nvSpPr>
            <p:cNvPr id="252" name="Regular Pentagon 251">
              <a:extLst>
                <a:ext uri="{FF2B5EF4-FFF2-40B4-BE49-F238E27FC236}">
                  <a16:creationId xmlns:a16="http://schemas.microsoft.com/office/drawing/2014/main" id="{42E47EA6-83AF-FE8B-40E7-44C85D4E4DB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3" name="Straight Connector 252">
              <a:extLst>
                <a:ext uri="{FF2B5EF4-FFF2-40B4-BE49-F238E27FC236}">
                  <a16:creationId xmlns:a16="http://schemas.microsoft.com/office/drawing/2014/main" id="{6B4F91F3-776A-08EB-7992-37FCFCAE8C2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37C25811-168A-14A5-1161-0A97397160FB}"/>
              </a:ext>
            </a:extLst>
          </p:cNvPr>
          <p:cNvGrpSpPr/>
          <p:nvPr/>
        </p:nvGrpSpPr>
        <p:grpSpPr>
          <a:xfrm rot="8696612" flipV="1">
            <a:off x="7163980" y="1362321"/>
            <a:ext cx="211483" cy="205201"/>
            <a:chOff x="6787242" y="2111827"/>
            <a:chExt cx="1144333" cy="1110343"/>
          </a:xfrm>
        </p:grpSpPr>
        <p:sp>
          <p:nvSpPr>
            <p:cNvPr id="407" name="Regular Pentagon 406">
              <a:extLst>
                <a:ext uri="{FF2B5EF4-FFF2-40B4-BE49-F238E27FC236}">
                  <a16:creationId xmlns:a16="http://schemas.microsoft.com/office/drawing/2014/main" id="{F35C5E85-A8C5-BF74-FB67-EA0B9254230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8" name="Straight Connector 407">
              <a:extLst>
                <a:ext uri="{FF2B5EF4-FFF2-40B4-BE49-F238E27FC236}">
                  <a16:creationId xmlns:a16="http://schemas.microsoft.com/office/drawing/2014/main" id="{06E81997-0DF7-49E4-924E-66D6874D2A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C97302E-C6E3-FFD3-182A-2713FD25BEEA}"/>
              </a:ext>
            </a:extLst>
          </p:cNvPr>
          <p:cNvGrpSpPr/>
          <p:nvPr/>
        </p:nvGrpSpPr>
        <p:grpSpPr>
          <a:xfrm rot="12829941" flipV="1">
            <a:off x="6290628" y="2120473"/>
            <a:ext cx="211483" cy="205201"/>
            <a:chOff x="6787242" y="2111827"/>
            <a:chExt cx="1144333" cy="1110343"/>
          </a:xfrm>
        </p:grpSpPr>
        <p:sp>
          <p:nvSpPr>
            <p:cNvPr id="413" name="Regular Pentagon 412">
              <a:extLst>
                <a:ext uri="{FF2B5EF4-FFF2-40B4-BE49-F238E27FC236}">
                  <a16:creationId xmlns:a16="http://schemas.microsoft.com/office/drawing/2014/main" id="{70141194-B0A9-7254-B8C4-9E186DE83BB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4" name="Straight Connector 413">
              <a:extLst>
                <a:ext uri="{FF2B5EF4-FFF2-40B4-BE49-F238E27FC236}">
                  <a16:creationId xmlns:a16="http://schemas.microsoft.com/office/drawing/2014/main" id="{3FD5A2F8-B471-73A4-0FBC-33FD565B17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74F23598-56C3-1C13-F049-0D6FF8E82A16}"/>
              </a:ext>
            </a:extLst>
          </p:cNvPr>
          <p:cNvGrpSpPr/>
          <p:nvPr/>
        </p:nvGrpSpPr>
        <p:grpSpPr>
          <a:xfrm rot="6327560" flipV="1">
            <a:off x="6538693" y="2357896"/>
            <a:ext cx="211483" cy="205201"/>
            <a:chOff x="6787242" y="2111827"/>
            <a:chExt cx="1144333" cy="1110343"/>
          </a:xfrm>
        </p:grpSpPr>
        <p:sp>
          <p:nvSpPr>
            <p:cNvPr id="416" name="Regular Pentagon 415">
              <a:extLst>
                <a:ext uri="{FF2B5EF4-FFF2-40B4-BE49-F238E27FC236}">
                  <a16:creationId xmlns:a16="http://schemas.microsoft.com/office/drawing/2014/main" id="{8E31D27D-767F-5F24-991F-EAAD4E05048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7" name="Straight Connector 416">
              <a:extLst>
                <a:ext uri="{FF2B5EF4-FFF2-40B4-BE49-F238E27FC236}">
                  <a16:creationId xmlns:a16="http://schemas.microsoft.com/office/drawing/2014/main" id="{C95F8953-38EF-4735-55CE-EB9911D9A60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4FAA56F-F09B-FC18-6511-FB66F8751A4E}"/>
              </a:ext>
            </a:extLst>
          </p:cNvPr>
          <p:cNvGrpSpPr/>
          <p:nvPr/>
        </p:nvGrpSpPr>
        <p:grpSpPr>
          <a:xfrm rot="6223338" flipV="1">
            <a:off x="6324149" y="1401804"/>
            <a:ext cx="211483" cy="205201"/>
            <a:chOff x="6787242" y="2111827"/>
            <a:chExt cx="1144333" cy="1110343"/>
          </a:xfrm>
        </p:grpSpPr>
        <p:sp>
          <p:nvSpPr>
            <p:cNvPr id="419" name="Regular Pentagon 418">
              <a:extLst>
                <a:ext uri="{FF2B5EF4-FFF2-40B4-BE49-F238E27FC236}">
                  <a16:creationId xmlns:a16="http://schemas.microsoft.com/office/drawing/2014/main" id="{440B79EB-4691-0C37-09D9-DD845A8C693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0" name="Straight Connector 419">
              <a:extLst>
                <a:ext uri="{FF2B5EF4-FFF2-40B4-BE49-F238E27FC236}">
                  <a16:creationId xmlns:a16="http://schemas.microsoft.com/office/drawing/2014/main" id="{762ACEF5-16F2-C284-BAA3-9345FAAC55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70FA116E-EC0D-C9E6-C63A-5C9C3D5E37D0}"/>
              </a:ext>
            </a:extLst>
          </p:cNvPr>
          <p:cNvGrpSpPr/>
          <p:nvPr/>
        </p:nvGrpSpPr>
        <p:grpSpPr>
          <a:xfrm rot="19311836" flipV="1">
            <a:off x="7472822" y="2063396"/>
            <a:ext cx="211483" cy="205201"/>
            <a:chOff x="6787242" y="2111827"/>
            <a:chExt cx="1144333" cy="1110343"/>
          </a:xfrm>
        </p:grpSpPr>
        <p:sp>
          <p:nvSpPr>
            <p:cNvPr id="422" name="Regular Pentagon 421">
              <a:extLst>
                <a:ext uri="{FF2B5EF4-FFF2-40B4-BE49-F238E27FC236}">
                  <a16:creationId xmlns:a16="http://schemas.microsoft.com/office/drawing/2014/main" id="{250DF9DA-F6FF-DF67-AE0D-011E9D9075E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3" name="Straight Connector 422">
              <a:extLst>
                <a:ext uri="{FF2B5EF4-FFF2-40B4-BE49-F238E27FC236}">
                  <a16:creationId xmlns:a16="http://schemas.microsoft.com/office/drawing/2014/main" id="{2F9079B7-C54B-7400-A2C6-3FA597AB55C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540D6855-7F1E-15D1-D6B7-45C6B7EC5947}"/>
              </a:ext>
            </a:extLst>
          </p:cNvPr>
          <p:cNvGrpSpPr/>
          <p:nvPr/>
        </p:nvGrpSpPr>
        <p:grpSpPr>
          <a:xfrm rot="13222071" flipV="1">
            <a:off x="7276851" y="1673796"/>
            <a:ext cx="211483" cy="205201"/>
            <a:chOff x="6787242" y="2111827"/>
            <a:chExt cx="1144333" cy="1110343"/>
          </a:xfrm>
        </p:grpSpPr>
        <p:sp>
          <p:nvSpPr>
            <p:cNvPr id="441" name="Regular Pentagon 440">
              <a:extLst>
                <a:ext uri="{FF2B5EF4-FFF2-40B4-BE49-F238E27FC236}">
                  <a16:creationId xmlns:a16="http://schemas.microsoft.com/office/drawing/2014/main" id="{C89A55B1-6ED3-6F66-B9CA-558C364502A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2" name="Straight Connector 441">
              <a:extLst>
                <a:ext uri="{FF2B5EF4-FFF2-40B4-BE49-F238E27FC236}">
                  <a16:creationId xmlns:a16="http://schemas.microsoft.com/office/drawing/2014/main" id="{331E86D7-EA49-0712-3DFE-8B3E7F36915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B4E0DB76-9901-8130-A923-CDA46B02C3D6}"/>
              </a:ext>
            </a:extLst>
          </p:cNvPr>
          <p:cNvGrpSpPr/>
          <p:nvPr/>
        </p:nvGrpSpPr>
        <p:grpSpPr>
          <a:xfrm rot="15273638" flipV="1">
            <a:off x="7025799" y="2225683"/>
            <a:ext cx="211483" cy="205201"/>
            <a:chOff x="6787242" y="2111827"/>
            <a:chExt cx="1144333" cy="1110343"/>
          </a:xfrm>
        </p:grpSpPr>
        <p:sp>
          <p:nvSpPr>
            <p:cNvPr id="453" name="Regular Pentagon 452">
              <a:extLst>
                <a:ext uri="{FF2B5EF4-FFF2-40B4-BE49-F238E27FC236}">
                  <a16:creationId xmlns:a16="http://schemas.microsoft.com/office/drawing/2014/main" id="{6C4B7FD9-B0FF-7758-8D1E-8D17FB2268F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4" name="Straight Connector 453">
              <a:extLst>
                <a:ext uri="{FF2B5EF4-FFF2-40B4-BE49-F238E27FC236}">
                  <a16:creationId xmlns:a16="http://schemas.microsoft.com/office/drawing/2014/main" id="{2BBA4739-7EA3-C381-DF0C-FE0CC7149E8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5" name="Group 454">
            <a:extLst>
              <a:ext uri="{FF2B5EF4-FFF2-40B4-BE49-F238E27FC236}">
                <a16:creationId xmlns:a16="http://schemas.microsoft.com/office/drawing/2014/main" id="{8BBED692-46D2-CA0B-2738-BEE744F349DA}"/>
              </a:ext>
            </a:extLst>
          </p:cNvPr>
          <p:cNvGrpSpPr/>
          <p:nvPr/>
        </p:nvGrpSpPr>
        <p:grpSpPr>
          <a:xfrm rot="8650442" flipH="1" flipV="1">
            <a:off x="6269185" y="1762992"/>
            <a:ext cx="211483" cy="205201"/>
            <a:chOff x="6787242" y="2111827"/>
            <a:chExt cx="1144333" cy="1110343"/>
          </a:xfrm>
        </p:grpSpPr>
        <p:sp>
          <p:nvSpPr>
            <p:cNvPr id="456" name="Regular Pentagon 455">
              <a:extLst>
                <a:ext uri="{FF2B5EF4-FFF2-40B4-BE49-F238E27FC236}">
                  <a16:creationId xmlns:a16="http://schemas.microsoft.com/office/drawing/2014/main" id="{A85202EE-B1D0-A781-36B6-3305BAD3666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7" name="Straight Connector 456">
              <a:extLst>
                <a:ext uri="{FF2B5EF4-FFF2-40B4-BE49-F238E27FC236}">
                  <a16:creationId xmlns:a16="http://schemas.microsoft.com/office/drawing/2014/main" id="{E2718E4B-AE95-CCAB-5AA3-810B8C2237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89EFE066-1A28-A546-8D01-9734B11014A5}"/>
              </a:ext>
            </a:extLst>
          </p:cNvPr>
          <p:cNvGrpSpPr/>
          <p:nvPr/>
        </p:nvGrpSpPr>
        <p:grpSpPr>
          <a:xfrm rot="5400000" flipV="1">
            <a:off x="7875159" y="1818879"/>
            <a:ext cx="211483" cy="205201"/>
            <a:chOff x="6787242" y="2111827"/>
            <a:chExt cx="1144333" cy="1110343"/>
          </a:xfrm>
        </p:grpSpPr>
        <p:sp>
          <p:nvSpPr>
            <p:cNvPr id="461" name="Regular Pentagon 460">
              <a:extLst>
                <a:ext uri="{FF2B5EF4-FFF2-40B4-BE49-F238E27FC236}">
                  <a16:creationId xmlns:a16="http://schemas.microsoft.com/office/drawing/2014/main" id="{B7097B1A-FF54-30E1-3761-85866B6877D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2" name="Straight Connector 461">
              <a:extLst>
                <a:ext uri="{FF2B5EF4-FFF2-40B4-BE49-F238E27FC236}">
                  <a16:creationId xmlns:a16="http://schemas.microsoft.com/office/drawing/2014/main" id="{9F2D52E0-347F-51BC-094F-C289AE960BB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 name="Footer Placeholder 3">
            <a:extLst>
              <a:ext uri="{FF2B5EF4-FFF2-40B4-BE49-F238E27FC236}">
                <a16:creationId xmlns:a16="http://schemas.microsoft.com/office/drawing/2014/main" id="{3859C860-7BBA-A7FE-0D39-6490C9BD94F4}"/>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grpSp>
        <p:nvGrpSpPr>
          <p:cNvPr id="4" name="Group 3">
            <a:extLst>
              <a:ext uri="{FF2B5EF4-FFF2-40B4-BE49-F238E27FC236}">
                <a16:creationId xmlns:a16="http://schemas.microsoft.com/office/drawing/2014/main" id="{D503FB74-AE35-5261-85FF-D1635BD047D3}"/>
              </a:ext>
            </a:extLst>
          </p:cNvPr>
          <p:cNvGrpSpPr/>
          <p:nvPr/>
        </p:nvGrpSpPr>
        <p:grpSpPr>
          <a:xfrm rot="20269972">
            <a:off x="8203421" y="1452446"/>
            <a:ext cx="211483" cy="205201"/>
            <a:chOff x="6787242" y="2111827"/>
            <a:chExt cx="1144333" cy="1110343"/>
          </a:xfrm>
        </p:grpSpPr>
        <p:sp>
          <p:nvSpPr>
            <p:cNvPr id="6" name="Regular Pentagon 5">
              <a:extLst>
                <a:ext uri="{FF2B5EF4-FFF2-40B4-BE49-F238E27FC236}">
                  <a16:creationId xmlns:a16="http://schemas.microsoft.com/office/drawing/2014/main" id="{8479DA4C-FA57-7971-7DB2-62CFB23B2EC3}"/>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FA98FD91-939D-0C95-8A20-66D5790E337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22" name="Regular Pentagon 21">
            <a:extLst>
              <a:ext uri="{FF2B5EF4-FFF2-40B4-BE49-F238E27FC236}">
                <a16:creationId xmlns:a16="http://schemas.microsoft.com/office/drawing/2014/main" id="{69D2BB4D-1C48-F8A8-6809-D8263CDDD7EE}"/>
              </a:ext>
            </a:extLst>
          </p:cNvPr>
          <p:cNvSpPr>
            <a:spLocks/>
          </p:cNvSpPr>
          <p:nvPr/>
        </p:nvSpPr>
        <p:spPr>
          <a:xfrm rot="10800000" flipH="1">
            <a:off x="5095234" y="1387773"/>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gular Pentagon 30">
            <a:extLst>
              <a:ext uri="{FF2B5EF4-FFF2-40B4-BE49-F238E27FC236}">
                <a16:creationId xmlns:a16="http://schemas.microsoft.com/office/drawing/2014/main" id="{52A0DF49-E721-75B9-208F-E00E06A4B5A8}"/>
              </a:ext>
            </a:extLst>
          </p:cNvPr>
          <p:cNvSpPr>
            <a:spLocks/>
          </p:cNvSpPr>
          <p:nvPr/>
        </p:nvSpPr>
        <p:spPr>
          <a:xfrm rot="10800000" flipH="1">
            <a:off x="5300981" y="2511637"/>
            <a:ext cx="228600" cy="228600"/>
          </a:xfrm>
          <a:prstGeom prst="pentagon">
            <a:avLst/>
          </a:prstGeom>
          <a:pattFill prst="lgConfetti">
            <a:fgClr>
              <a:schemeClr val="bg1"/>
            </a:fgClr>
            <a:bgClr>
              <a:srgbClr val="0070C0"/>
            </a:bgClr>
          </a:pattFill>
          <a:ln w="9525">
            <a:solidFill>
              <a:schemeClr val="tx1">
                <a:lumMod val="65000"/>
                <a:lumOff val="35000"/>
              </a:schemeClr>
            </a:solidFill>
          </a:ln>
          <a:effectLst>
            <a:glow rad="762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ooter Placeholder 3">
            <a:extLst>
              <a:ext uri="{FF2B5EF4-FFF2-40B4-BE49-F238E27FC236}">
                <a16:creationId xmlns:a16="http://schemas.microsoft.com/office/drawing/2014/main" id="{E866E023-D4A1-3A89-BFE9-8D02F57C65F4}"/>
              </a:ext>
            </a:extLst>
          </p:cNvPr>
          <p:cNvSpPr txBox="1">
            <a:spLocks/>
          </p:cNvSpPr>
          <p:nvPr/>
        </p:nvSpPr>
        <p:spPr>
          <a:xfrm>
            <a:off x="4656953" y="1111680"/>
            <a:ext cx="1459364"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75000"/>
                    <a:lumOff val="25000"/>
                  </a:schemeClr>
                </a:solidFill>
                <a:latin typeface="Calibri" panose="020F0502020204030204" pitchFamily="34" charset="0"/>
                <a:cs typeface="Calibri" panose="020F0502020204030204" pitchFamily="34" charset="0"/>
              </a:rPr>
              <a:t>Tenofovir</a:t>
            </a:r>
          </a:p>
        </p:txBody>
      </p:sp>
      <p:sp>
        <p:nvSpPr>
          <p:cNvPr id="34" name="Footer Placeholder 3">
            <a:extLst>
              <a:ext uri="{FF2B5EF4-FFF2-40B4-BE49-F238E27FC236}">
                <a16:creationId xmlns:a16="http://schemas.microsoft.com/office/drawing/2014/main" id="{CC5AD416-8FEB-AFE4-78BA-214D6883CF42}"/>
              </a:ext>
            </a:extLst>
          </p:cNvPr>
          <p:cNvSpPr txBox="1">
            <a:spLocks/>
          </p:cNvSpPr>
          <p:nvPr/>
        </p:nvSpPr>
        <p:spPr>
          <a:xfrm>
            <a:off x="3789552" y="1111680"/>
            <a:ext cx="1268308"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75000"/>
                    <a:lumOff val="25000"/>
                  </a:schemeClr>
                </a:solidFill>
                <a:latin typeface="Calibri" panose="020F0502020204030204" pitchFamily="34" charset="0"/>
                <a:cs typeface="Calibri" panose="020F0502020204030204" pitchFamily="34" charset="0"/>
              </a:rPr>
              <a:t>Emtricitabine</a:t>
            </a:r>
          </a:p>
        </p:txBody>
      </p:sp>
      <p:sp>
        <p:nvSpPr>
          <p:cNvPr id="35" name="Regular Pentagon 34">
            <a:extLst>
              <a:ext uri="{FF2B5EF4-FFF2-40B4-BE49-F238E27FC236}">
                <a16:creationId xmlns:a16="http://schemas.microsoft.com/office/drawing/2014/main" id="{2B942F6A-F1F4-80EB-2A77-B2DCEE76742A}"/>
              </a:ext>
            </a:extLst>
          </p:cNvPr>
          <p:cNvSpPr>
            <a:spLocks/>
          </p:cNvSpPr>
          <p:nvPr/>
        </p:nvSpPr>
        <p:spPr>
          <a:xfrm rot="10800000" flipH="1">
            <a:off x="4138506" y="1387773"/>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gular Pentagon 38">
            <a:extLst>
              <a:ext uri="{FF2B5EF4-FFF2-40B4-BE49-F238E27FC236}">
                <a16:creationId xmlns:a16="http://schemas.microsoft.com/office/drawing/2014/main" id="{D693105C-18E6-FE2D-E412-1BF8AC2ED846}"/>
              </a:ext>
            </a:extLst>
          </p:cNvPr>
          <p:cNvSpPr>
            <a:spLocks/>
          </p:cNvSpPr>
          <p:nvPr/>
        </p:nvSpPr>
        <p:spPr>
          <a:xfrm rot="9620547" flipH="1">
            <a:off x="5307760" y="2115904"/>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gular Pentagon 39">
            <a:extLst>
              <a:ext uri="{FF2B5EF4-FFF2-40B4-BE49-F238E27FC236}">
                <a16:creationId xmlns:a16="http://schemas.microsoft.com/office/drawing/2014/main" id="{57CC30AD-828B-8C52-9172-34CB82D2546A}"/>
              </a:ext>
            </a:extLst>
          </p:cNvPr>
          <p:cNvSpPr>
            <a:spLocks/>
          </p:cNvSpPr>
          <p:nvPr/>
        </p:nvSpPr>
        <p:spPr>
          <a:xfrm rot="10800000" flipH="1">
            <a:off x="4501638" y="1377614"/>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gular Pentagon 42">
            <a:extLst>
              <a:ext uri="{FF2B5EF4-FFF2-40B4-BE49-F238E27FC236}">
                <a16:creationId xmlns:a16="http://schemas.microsoft.com/office/drawing/2014/main" id="{E7170EC8-65CC-49B5-0DF7-675D782AAEC5}"/>
              </a:ext>
            </a:extLst>
          </p:cNvPr>
          <p:cNvSpPr>
            <a:spLocks/>
          </p:cNvSpPr>
          <p:nvPr/>
        </p:nvSpPr>
        <p:spPr>
          <a:xfrm rot="14230577" flipH="1">
            <a:off x="5422903" y="1384388"/>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gular Pentagon 44">
            <a:extLst>
              <a:ext uri="{FF2B5EF4-FFF2-40B4-BE49-F238E27FC236}">
                <a16:creationId xmlns:a16="http://schemas.microsoft.com/office/drawing/2014/main" id="{81FFD4DF-6CB0-1E4D-47D9-FFB121E13939}"/>
              </a:ext>
            </a:extLst>
          </p:cNvPr>
          <p:cNvSpPr>
            <a:spLocks/>
          </p:cNvSpPr>
          <p:nvPr/>
        </p:nvSpPr>
        <p:spPr>
          <a:xfrm rot="3339711" flipH="1">
            <a:off x="4978397" y="2298596"/>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6462D08-569E-33C0-CF1B-16AFC55B1043}"/>
              </a:ext>
            </a:extLst>
          </p:cNvPr>
          <p:cNvGrpSpPr/>
          <p:nvPr/>
        </p:nvGrpSpPr>
        <p:grpSpPr>
          <a:xfrm rot="21391603" flipV="1">
            <a:off x="5925397" y="2577968"/>
            <a:ext cx="211483" cy="205201"/>
            <a:chOff x="6787242" y="2111827"/>
            <a:chExt cx="1144333" cy="1110343"/>
          </a:xfrm>
        </p:grpSpPr>
        <p:sp>
          <p:nvSpPr>
            <p:cNvPr id="12" name="Regular Pentagon 11">
              <a:extLst>
                <a:ext uri="{FF2B5EF4-FFF2-40B4-BE49-F238E27FC236}">
                  <a16:creationId xmlns:a16="http://schemas.microsoft.com/office/drawing/2014/main" id="{30CF9407-01AA-2752-BA45-D1F9C1D2924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a:effectLst>
              <a:glow rad="76200">
                <a:srgbClr val="FFFF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018CD936-AA41-C7B4-B6EC-DC2ED41359E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9" name="Freeform 8">
            <a:extLst>
              <a:ext uri="{FF2B5EF4-FFF2-40B4-BE49-F238E27FC236}">
                <a16:creationId xmlns:a16="http://schemas.microsoft.com/office/drawing/2014/main" id="{4140081E-71F4-7C75-5137-C9BE3E7DA344}"/>
              </a:ext>
            </a:extLst>
          </p:cNvPr>
          <p:cNvSpPr/>
          <p:nvPr/>
        </p:nvSpPr>
        <p:spPr>
          <a:xfrm rot="16200000">
            <a:off x="5259990" y="2823611"/>
            <a:ext cx="274320" cy="45719"/>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43578 h 143578"/>
              <a:gd name="connsiteX1" fmla="*/ 150043 w 252000"/>
              <a:gd name="connsiteY1" fmla="*/ 15091 h 143578"/>
              <a:gd name="connsiteX2" fmla="*/ 0 w 252000"/>
              <a:gd name="connsiteY2" fmla="*/ 42778 h 143578"/>
              <a:gd name="connsiteX0" fmla="*/ 283591 w 283591"/>
              <a:gd name="connsiteY0" fmla="*/ 108344 h 108344"/>
              <a:gd name="connsiteX1" fmla="*/ 150043 w 283591"/>
              <a:gd name="connsiteY1" fmla="*/ 3272 h 108344"/>
              <a:gd name="connsiteX2" fmla="*/ 0 w 283591"/>
              <a:gd name="connsiteY2" fmla="*/ 30959 h 108344"/>
              <a:gd name="connsiteX0" fmla="*/ 283591 w 283591"/>
              <a:gd name="connsiteY0" fmla="*/ 110496 h 110496"/>
              <a:gd name="connsiteX1" fmla="*/ 183417 w 283591"/>
              <a:gd name="connsiteY1" fmla="*/ 3087 h 110496"/>
              <a:gd name="connsiteX2" fmla="*/ 0 w 283591"/>
              <a:gd name="connsiteY2" fmla="*/ 33111 h 110496"/>
              <a:gd name="connsiteX0" fmla="*/ 265885 w 265885"/>
              <a:gd name="connsiteY0" fmla="*/ 116484 h 116484"/>
              <a:gd name="connsiteX1" fmla="*/ 183417 w 265885"/>
              <a:gd name="connsiteY1" fmla="*/ 3418 h 116484"/>
              <a:gd name="connsiteX2" fmla="*/ 0 w 265885"/>
              <a:gd name="connsiteY2" fmla="*/ 33442 h 116484"/>
              <a:gd name="connsiteX0" fmla="*/ 265885 w 265885"/>
              <a:gd name="connsiteY0" fmla="*/ 126112 h 126112"/>
              <a:gd name="connsiteX1" fmla="*/ 183417 w 265885"/>
              <a:gd name="connsiteY1" fmla="*/ 13046 h 126112"/>
              <a:gd name="connsiteX2" fmla="*/ 0 w 265885"/>
              <a:gd name="connsiteY2" fmla="*/ 43070 h 126112"/>
              <a:gd name="connsiteX0" fmla="*/ 263717 w 263717"/>
              <a:gd name="connsiteY0" fmla="*/ 141957 h 141957"/>
              <a:gd name="connsiteX1" fmla="*/ 183417 w 263717"/>
              <a:gd name="connsiteY1" fmla="*/ 4887 h 141957"/>
              <a:gd name="connsiteX2" fmla="*/ 0 w 263717"/>
              <a:gd name="connsiteY2" fmla="*/ 34911 h 141957"/>
              <a:gd name="connsiteX0" fmla="*/ 263717 w 263717"/>
              <a:gd name="connsiteY0" fmla="*/ 170166 h 170166"/>
              <a:gd name="connsiteX1" fmla="*/ 183674 w 263717"/>
              <a:gd name="connsiteY1" fmla="*/ 3043 h 170166"/>
              <a:gd name="connsiteX2" fmla="*/ 0 w 263717"/>
              <a:gd name="connsiteY2" fmla="*/ 63120 h 170166"/>
              <a:gd name="connsiteX0" fmla="*/ 299386 w 299386"/>
              <a:gd name="connsiteY0" fmla="*/ 127102 h 127102"/>
              <a:gd name="connsiteX1" fmla="*/ 183674 w 299386"/>
              <a:gd name="connsiteY1" fmla="*/ 1347 h 127102"/>
              <a:gd name="connsiteX2" fmla="*/ 0 w 299386"/>
              <a:gd name="connsiteY2" fmla="*/ 61424 h 127102"/>
              <a:gd name="connsiteX0" fmla="*/ 299386 w 299386"/>
              <a:gd name="connsiteY0" fmla="*/ 121953 h 121953"/>
              <a:gd name="connsiteX1" fmla="*/ 146352 w 299386"/>
              <a:gd name="connsiteY1" fmla="*/ 1462 h 121953"/>
              <a:gd name="connsiteX2" fmla="*/ 0 w 299386"/>
              <a:gd name="connsiteY2" fmla="*/ 56275 h 121953"/>
              <a:gd name="connsiteX0" fmla="*/ 274039 w 274039"/>
              <a:gd name="connsiteY0" fmla="*/ 102772 h 102772"/>
              <a:gd name="connsiteX1" fmla="*/ 146352 w 274039"/>
              <a:gd name="connsiteY1" fmla="*/ 824 h 102772"/>
              <a:gd name="connsiteX2" fmla="*/ 0 w 274039"/>
              <a:gd name="connsiteY2" fmla="*/ 55637 h 102772"/>
              <a:gd name="connsiteX0" fmla="*/ 274039 w 274039"/>
              <a:gd name="connsiteY0" fmla="*/ 120135 h 120135"/>
              <a:gd name="connsiteX1" fmla="*/ 170046 w 274039"/>
              <a:gd name="connsiteY1" fmla="*/ 627 h 120135"/>
              <a:gd name="connsiteX2" fmla="*/ 0 w 274039"/>
              <a:gd name="connsiteY2" fmla="*/ 73000 h 120135"/>
              <a:gd name="connsiteX0" fmla="*/ 274039 w 274039"/>
              <a:gd name="connsiteY0" fmla="*/ 119836 h 119836"/>
              <a:gd name="connsiteX1" fmla="*/ 170046 w 274039"/>
              <a:gd name="connsiteY1" fmla="*/ 328 h 119836"/>
              <a:gd name="connsiteX2" fmla="*/ 0 w 274039"/>
              <a:gd name="connsiteY2" fmla="*/ 72701 h 119836"/>
              <a:gd name="connsiteX0" fmla="*/ 274039 w 274039"/>
              <a:gd name="connsiteY0" fmla="*/ 64198 h 64198"/>
              <a:gd name="connsiteX1" fmla="*/ 163674 w 274039"/>
              <a:gd name="connsiteY1" fmla="*/ 1674 h 64198"/>
              <a:gd name="connsiteX2" fmla="*/ 0 w 274039"/>
              <a:gd name="connsiteY2" fmla="*/ 17063 h 64198"/>
              <a:gd name="connsiteX0" fmla="*/ 274039 w 274039"/>
              <a:gd name="connsiteY0" fmla="*/ 119249 h 119249"/>
              <a:gd name="connsiteX1" fmla="*/ 199471 w 274039"/>
              <a:gd name="connsiteY1" fmla="*/ 330 h 119249"/>
              <a:gd name="connsiteX2" fmla="*/ 0 w 274039"/>
              <a:gd name="connsiteY2" fmla="*/ 72114 h 119249"/>
              <a:gd name="connsiteX0" fmla="*/ 301681 w 301681"/>
              <a:gd name="connsiteY0" fmla="*/ 98651 h 98651"/>
              <a:gd name="connsiteX1" fmla="*/ 199471 w 301681"/>
              <a:gd name="connsiteY1" fmla="*/ 220 h 98651"/>
              <a:gd name="connsiteX2" fmla="*/ 0 w 301681"/>
              <a:gd name="connsiteY2" fmla="*/ 72004 h 98651"/>
              <a:gd name="connsiteX0" fmla="*/ 301681 w 301681"/>
              <a:gd name="connsiteY0" fmla="*/ 99239 h 99239"/>
              <a:gd name="connsiteX1" fmla="*/ 170047 w 301681"/>
              <a:gd name="connsiteY1" fmla="*/ 217 h 99239"/>
              <a:gd name="connsiteX2" fmla="*/ 0 w 301681"/>
              <a:gd name="connsiteY2" fmla="*/ 72592 h 99239"/>
            </a:gdLst>
            <a:ahLst/>
            <a:cxnLst>
              <a:cxn ang="0">
                <a:pos x="connsiteX0" y="connsiteY0"/>
              </a:cxn>
              <a:cxn ang="0">
                <a:pos x="connsiteX1" y="connsiteY1"/>
              </a:cxn>
              <a:cxn ang="0">
                <a:pos x="connsiteX2" y="connsiteY2"/>
              </a:cxn>
            </a:cxnLst>
            <a:rect l="l" t="t" r="r" b="b"/>
            <a:pathLst>
              <a:path w="301681" h="99239">
                <a:moveTo>
                  <a:pt x="301681" y="99239"/>
                </a:moveTo>
                <a:cubicBezTo>
                  <a:pt x="257881" y="53639"/>
                  <a:pt x="220327" y="4658"/>
                  <a:pt x="170047" y="217"/>
                </a:cubicBezTo>
                <a:cubicBezTo>
                  <a:pt x="119767" y="-4224"/>
                  <a:pt x="40200" y="60592"/>
                  <a:pt x="0" y="72592"/>
                </a:cubicBezTo>
              </a:path>
            </a:pathLst>
          </a:custGeom>
          <a:noFill/>
          <a:ln w="34925">
            <a:gradFill>
              <a:gsLst>
                <a:gs pos="0">
                  <a:schemeClr val="tx1">
                    <a:lumMod val="75000"/>
                    <a:lumOff val="25000"/>
                  </a:schemeClr>
                </a:gs>
                <a:gs pos="100000">
                  <a:schemeClr val="tx1">
                    <a:lumMod val="65000"/>
                    <a:lumOff val="35000"/>
                    <a:alpha val="15000"/>
                  </a:schemeClr>
                </a:gs>
              </a:gsLst>
              <a:lin ang="0" scaled="0"/>
            </a:gradFill>
            <a:headEnd w="sm"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C87FC624-F742-F922-6F70-53ADAB323473}"/>
              </a:ext>
            </a:extLst>
          </p:cNvPr>
          <p:cNvSpPr/>
          <p:nvPr/>
        </p:nvSpPr>
        <p:spPr>
          <a:xfrm rot="18867606">
            <a:off x="5743313" y="2766998"/>
            <a:ext cx="274320" cy="45719"/>
          </a:xfrm>
          <a:custGeom>
            <a:avLst/>
            <a:gdLst>
              <a:gd name="connsiteX0" fmla="*/ 252000 w 252000"/>
              <a:gd name="connsiteY0" fmla="*/ 116291 h 116291"/>
              <a:gd name="connsiteX1" fmla="*/ 122400 w 252000"/>
              <a:gd name="connsiteY1" fmla="*/ 8291 h 116291"/>
              <a:gd name="connsiteX2" fmla="*/ 0 w 252000"/>
              <a:gd name="connsiteY2" fmla="*/ 15491 h 11629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33211 h 133211"/>
              <a:gd name="connsiteX1" fmla="*/ 150043 w 252000"/>
              <a:gd name="connsiteY1" fmla="*/ 4724 h 133211"/>
              <a:gd name="connsiteX2" fmla="*/ 0 w 252000"/>
              <a:gd name="connsiteY2" fmla="*/ 32411 h 133211"/>
              <a:gd name="connsiteX0" fmla="*/ 252000 w 252000"/>
              <a:gd name="connsiteY0" fmla="*/ 143578 h 143578"/>
              <a:gd name="connsiteX1" fmla="*/ 150043 w 252000"/>
              <a:gd name="connsiteY1" fmla="*/ 15091 h 143578"/>
              <a:gd name="connsiteX2" fmla="*/ 0 w 252000"/>
              <a:gd name="connsiteY2" fmla="*/ 42778 h 143578"/>
              <a:gd name="connsiteX0" fmla="*/ 283591 w 283591"/>
              <a:gd name="connsiteY0" fmla="*/ 108344 h 108344"/>
              <a:gd name="connsiteX1" fmla="*/ 150043 w 283591"/>
              <a:gd name="connsiteY1" fmla="*/ 3272 h 108344"/>
              <a:gd name="connsiteX2" fmla="*/ 0 w 283591"/>
              <a:gd name="connsiteY2" fmla="*/ 30959 h 108344"/>
              <a:gd name="connsiteX0" fmla="*/ 283591 w 283591"/>
              <a:gd name="connsiteY0" fmla="*/ 110496 h 110496"/>
              <a:gd name="connsiteX1" fmla="*/ 183417 w 283591"/>
              <a:gd name="connsiteY1" fmla="*/ 3087 h 110496"/>
              <a:gd name="connsiteX2" fmla="*/ 0 w 283591"/>
              <a:gd name="connsiteY2" fmla="*/ 33111 h 110496"/>
              <a:gd name="connsiteX0" fmla="*/ 265885 w 265885"/>
              <a:gd name="connsiteY0" fmla="*/ 116484 h 116484"/>
              <a:gd name="connsiteX1" fmla="*/ 183417 w 265885"/>
              <a:gd name="connsiteY1" fmla="*/ 3418 h 116484"/>
              <a:gd name="connsiteX2" fmla="*/ 0 w 265885"/>
              <a:gd name="connsiteY2" fmla="*/ 33442 h 116484"/>
              <a:gd name="connsiteX0" fmla="*/ 265885 w 265885"/>
              <a:gd name="connsiteY0" fmla="*/ 126112 h 126112"/>
              <a:gd name="connsiteX1" fmla="*/ 183417 w 265885"/>
              <a:gd name="connsiteY1" fmla="*/ 13046 h 126112"/>
              <a:gd name="connsiteX2" fmla="*/ 0 w 265885"/>
              <a:gd name="connsiteY2" fmla="*/ 43070 h 126112"/>
              <a:gd name="connsiteX0" fmla="*/ 263717 w 263717"/>
              <a:gd name="connsiteY0" fmla="*/ 141957 h 141957"/>
              <a:gd name="connsiteX1" fmla="*/ 183417 w 263717"/>
              <a:gd name="connsiteY1" fmla="*/ 4887 h 141957"/>
              <a:gd name="connsiteX2" fmla="*/ 0 w 263717"/>
              <a:gd name="connsiteY2" fmla="*/ 34911 h 141957"/>
              <a:gd name="connsiteX0" fmla="*/ 263717 w 263717"/>
              <a:gd name="connsiteY0" fmla="*/ 170166 h 170166"/>
              <a:gd name="connsiteX1" fmla="*/ 183674 w 263717"/>
              <a:gd name="connsiteY1" fmla="*/ 3043 h 170166"/>
              <a:gd name="connsiteX2" fmla="*/ 0 w 263717"/>
              <a:gd name="connsiteY2" fmla="*/ 63120 h 170166"/>
              <a:gd name="connsiteX0" fmla="*/ 299386 w 299386"/>
              <a:gd name="connsiteY0" fmla="*/ 127102 h 127102"/>
              <a:gd name="connsiteX1" fmla="*/ 183674 w 299386"/>
              <a:gd name="connsiteY1" fmla="*/ 1347 h 127102"/>
              <a:gd name="connsiteX2" fmla="*/ 0 w 299386"/>
              <a:gd name="connsiteY2" fmla="*/ 61424 h 127102"/>
              <a:gd name="connsiteX0" fmla="*/ 299386 w 299386"/>
              <a:gd name="connsiteY0" fmla="*/ 121953 h 121953"/>
              <a:gd name="connsiteX1" fmla="*/ 146352 w 299386"/>
              <a:gd name="connsiteY1" fmla="*/ 1462 h 121953"/>
              <a:gd name="connsiteX2" fmla="*/ 0 w 299386"/>
              <a:gd name="connsiteY2" fmla="*/ 56275 h 121953"/>
              <a:gd name="connsiteX0" fmla="*/ 274039 w 274039"/>
              <a:gd name="connsiteY0" fmla="*/ 102772 h 102772"/>
              <a:gd name="connsiteX1" fmla="*/ 146352 w 274039"/>
              <a:gd name="connsiteY1" fmla="*/ 824 h 102772"/>
              <a:gd name="connsiteX2" fmla="*/ 0 w 274039"/>
              <a:gd name="connsiteY2" fmla="*/ 55637 h 102772"/>
              <a:gd name="connsiteX0" fmla="*/ 274039 w 274039"/>
              <a:gd name="connsiteY0" fmla="*/ 120135 h 120135"/>
              <a:gd name="connsiteX1" fmla="*/ 170046 w 274039"/>
              <a:gd name="connsiteY1" fmla="*/ 627 h 120135"/>
              <a:gd name="connsiteX2" fmla="*/ 0 w 274039"/>
              <a:gd name="connsiteY2" fmla="*/ 73000 h 120135"/>
              <a:gd name="connsiteX0" fmla="*/ 274039 w 274039"/>
              <a:gd name="connsiteY0" fmla="*/ 119836 h 119836"/>
              <a:gd name="connsiteX1" fmla="*/ 170046 w 274039"/>
              <a:gd name="connsiteY1" fmla="*/ 328 h 119836"/>
              <a:gd name="connsiteX2" fmla="*/ 0 w 274039"/>
              <a:gd name="connsiteY2" fmla="*/ 72701 h 119836"/>
              <a:gd name="connsiteX0" fmla="*/ 274039 w 274039"/>
              <a:gd name="connsiteY0" fmla="*/ 64198 h 64198"/>
              <a:gd name="connsiteX1" fmla="*/ 163674 w 274039"/>
              <a:gd name="connsiteY1" fmla="*/ 1674 h 64198"/>
              <a:gd name="connsiteX2" fmla="*/ 0 w 274039"/>
              <a:gd name="connsiteY2" fmla="*/ 17063 h 64198"/>
              <a:gd name="connsiteX0" fmla="*/ 274039 w 274039"/>
              <a:gd name="connsiteY0" fmla="*/ 119249 h 119249"/>
              <a:gd name="connsiteX1" fmla="*/ 199471 w 274039"/>
              <a:gd name="connsiteY1" fmla="*/ 330 h 119249"/>
              <a:gd name="connsiteX2" fmla="*/ 0 w 274039"/>
              <a:gd name="connsiteY2" fmla="*/ 72114 h 119249"/>
              <a:gd name="connsiteX0" fmla="*/ 301681 w 301681"/>
              <a:gd name="connsiteY0" fmla="*/ 98651 h 98651"/>
              <a:gd name="connsiteX1" fmla="*/ 199471 w 301681"/>
              <a:gd name="connsiteY1" fmla="*/ 220 h 98651"/>
              <a:gd name="connsiteX2" fmla="*/ 0 w 301681"/>
              <a:gd name="connsiteY2" fmla="*/ 72004 h 98651"/>
              <a:gd name="connsiteX0" fmla="*/ 301681 w 301681"/>
              <a:gd name="connsiteY0" fmla="*/ 99239 h 99239"/>
              <a:gd name="connsiteX1" fmla="*/ 170047 w 301681"/>
              <a:gd name="connsiteY1" fmla="*/ 217 h 99239"/>
              <a:gd name="connsiteX2" fmla="*/ 0 w 301681"/>
              <a:gd name="connsiteY2" fmla="*/ 72592 h 99239"/>
            </a:gdLst>
            <a:ahLst/>
            <a:cxnLst>
              <a:cxn ang="0">
                <a:pos x="connsiteX0" y="connsiteY0"/>
              </a:cxn>
              <a:cxn ang="0">
                <a:pos x="connsiteX1" y="connsiteY1"/>
              </a:cxn>
              <a:cxn ang="0">
                <a:pos x="connsiteX2" y="connsiteY2"/>
              </a:cxn>
            </a:cxnLst>
            <a:rect l="l" t="t" r="r" b="b"/>
            <a:pathLst>
              <a:path w="301681" h="99239">
                <a:moveTo>
                  <a:pt x="301681" y="99239"/>
                </a:moveTo>
                <a:cubicBezTo>
                  <a:pt x="257881" y="53639"/>
                  <a:pt x="220327" y="4658"/>
                  <a:pt x="170047" y="217"/>
                </a:cubicBezTo>
                <a:cubicBezTo>
                  <a:pt x="119767" y="-4224"/>
                  <a:pt x="40200" y="60592"/>
                  <a:pt x="0" y="72592"/>
                </a:cubicBezTo>
              </a:path>
            </a:pathLst>
          </a:custGeom>
          <a:noFill/>
          <a:ln w="34925">
            <a:gradFill>
              <a:gsLst>
                <a:gs pos="0">
                  <a:schemeClr val="tx1">
                    <a:lumMod val="75000"/>
                    <a:lumOff val="25000"/>
                  </a:schemeClr>
                </a:gs>
                <a:gs pos="100000">
                  <a:schemeClr val="tx1">
                    <a:lumMod val="65000"/>
                    <a:lumOff val="35000"/>
                    <a:alpha val="15000"/>
                  </a:schemeClr>
                </a:gs>
              </a:gsLst>
              <a:lin ang="0" scaled="0"/>
            </a:gradFill>
            <a:headEnd w="sm"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7" name="Regular Pentagon 16">
            <a:extLst>
              <a:ext uri="{FF2B5EF4-FFF2-40B4-BE49-F238E27FC236}">
                <a16:creationId xmlns:a16="http://schemas.microsoft.com/office/drawing/2014/main" id="{7010EA0C-2399-6E67-D3C5-EE446BA76F66}"/>
              </a:ext>
            </a:extLst>
          </p:cNvPr>
          <p:cNvSpPr>
            <a:spLocks/>
          </p:cNvSpPr>
          <p:nvPr/>
        </p:nvSpPr>
        <p:spPr>
          <a:xfrm rot="14230577" flipH="1">
            <a:off x="5585859" y="1838071"/>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gular Pentagon 18">
            <a:extLst>
              <a:ext uri="{FF2B5EF4-FFF2-40B4-BE49-F238E27FC236}">
                <a16:creationId xmlns:a16="http://schemas.microsoft.com/office/drawing/2014/main" id="{B33C5A6E-8FE7-F7A0-91E9-8D73E4ED7758}"/>
              </a:ext>
            </a:extLst>
          </p:cNvPr>
          <p:cNvSpPr>
            <a:spLocks/>
          </p:cNvSpPr>
          <p:nvPr/>
        </p:nvSpPr>
        <p:spPr>
          <a:xfrm rot="8691455" flipH="1">
            <a:off x="4345104" y="1712892"/>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gular Pentagon 19">
            <a:extLst>
              <a:ext uri="{FF2B5EF4-FFF2-40B4-BE49-F238E27FC236}">
                <a16:creationId xmlns:a16="http://schemas.microsoft.com/office/drawing/2014/main" id="{080FEC18-CD17-FCBA-7A4C-8FABE501E9A1}"/>
              </a:ext>
            </a:extLst>
          </p:cNvPr>
          <p:cNvSpPr>
            <a:spLocks/>
          </p:cNvSpPr>
          <p:nvPr/>
        </p:nvSpPr>
        <p:spPr>
          <a:xfrm rot="3339711" flipH="1">
            <a:off x="4128186" y="1978921"/>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gular Pentagon 20">
            <a:extLst>
              <a:ext uri="{FF2B5EF4-FFF2-40B4-BE49-F238E27FC236}">
                <a16:creationId xmlns:a16="http://schemas.microsoft.com/office/drawing/2014/main" id="{5449E949-D0F5-3C4D-F0B2-65F176ACE5AA}"/>
              </a:ext>
            </a:extLst>
          </p:cNvPr>
          <p:cNvSpPr>
            <a:spLocks/>
          </p:cNvSpPr>
          <p:nvPr/>
        </p:nvSpPr>
        <p:spPr>
          <a:xfrm rot="14230577" flipH="1">
            <a:off x="5250249" y="1706121"/>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gular Pentagon 22">
            <a:extLst>
              <a:ext uri="{FF2B5EF4-FFF2-40B4-BE49-F238E27FC236}">
                <a16:creationId xmlns:a16="http://schemas.microsoft.com/office/drawing/2014/main" id="{BA9A7A5C-C11C-C588-B5A6-6E28AEB2A09E}"/>
              </a:ext>
            </a:extLst>
          </p:cNvPr>
          <p:cNvSpPr>
            <a:spLocks/>
          </p:cNvSpPr>
          <p:nvPr/>
        </p:nvSpPr>
        <p:spPr>
          <a:xfrm rot="3339711" flipH="1">
            <a:off x="4718154" y="1889900"/>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3">
            <a:extLst>
              <a:ext uri="{FF2B5EF4-FFF2-40B4-BE49-F238E27FC236}">
                <a16:creationId xmlns:a16="http://schemas.microsoft.com/office/drawing/2014/main" id="{4986E59F-708B-B00F-6062-B06D67061AAC}"/>
              </a:ext>
            </a:extLst>
          </p:cNvPr>
          <p:cNvSpPr txBox="1">
            <a:spLocks/>
          </p:cNvSpPr>
          <p:nvPr/>
        </p:nvSpPr>
        <p:spPr>
          <a:xfrm>
            <a:off x="457453" y="3239401"/>
            <a:ext cx="1489043" cy="317764"/>
          </a:xfrm>
          <a:prstGeom prst="rect">
            <a:avLst/>
          </a:prstGeom>
          <a:solidFill>
            <a:schemeClr val="tx1">
              <a:lumMod val="50000"/>
              <a:lumOff val="50000"/>
            </a:schemeClr>
          </a:solid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rgbClr val="FFFFFF"/>
                </a:solidFill>
                <a:latin typeface="Calibri" panose="020F0502020204030204" pitchFamily="34" charset="0"/>
                <a:cs typeface="Calibri" panose="020F0502020204030204" pitchFamily="34" charset="0"/>
              </a:rPr>
              <a:t>HIV RNA Template</a:t>
            </a:r>
          </a:p>
        </p:txBody>
      </p:sp>
      <p:sp>
        <p:nvSpPr>
          <p:cNvPr id="8" name="Regular Pentagon 7">
            <a:extLst>
              <a:ext uri="{FF2B5EF4-FFF2-40B4-BE49-F238E27FC236}">
                <a16:creationId xmlns:a16="http://schemas.microsoft.com/office/drawing/2014/main" id="{B79D145D-7B76-F3D9-2C55-ED07224A29E7}"/>
              </a:ext>
            </a:extLst>
          </p:cNvPr>
          <p:cNvSpPr>
            <a:spLocks/>
          </p:cNvSpPr>
          <p:nvPr/>
        </p:nvSpPr>
        <p:spPr>
          <a:xfrm rot="19854443" flipH="1">
            <a:off x="5660287" y="2181857"/>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gular Pentagon 9">
            <a:extLst>
              <a:ext uri="{FF2B5EF4-FFF2-40B4-BE49-F238E27FC236}">
                <a16:creationId xmlns:a16="http://schemas.microsoft.com/office/drawing/2014/main" id="{3142252D-41DC-CCF3-B6C5-A2D0A5B4249B}"/>
              </a:ext>
            </a:extLst>
          </p:cNvPr>
          <p:cNvSpPr>
            <a:spLocks/>
          </p:cNvSpPr>
          <p:nvPr/>
        </p:nvSpPr>
        <p:spPr>
          <a:xfrm rot="6358943" flipH="1">
            <a:off x="4528680" y="2202204"/>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ooter Placeholder 3">
            <a:extLst>
              <a:ext uri="{FF2B5EF4-FFF2-40B4-BE49-F238E27FC236}">
                <a16:creationId xmlns:a16="http://schemas.microsoft.com/office/drawing/2014/main" id="{FD364388-00C8-585D-8B9B-95CD9B113FB3}"/>
              </a:ext>
            </a:extLst>
          </p:cNvPr>
          <p:cNvSpPr txBox="1">
            <a:spLocks/>
          </p:cNvSpPr>
          <p:nvPr/>
        </p:nvSpPr>
        <p:spPr>
          <a:xfrm>
            <a:off x="4402608" y="3734641"/>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Tree>
    <p:extLst>
      <p:ext uri="{BB962C8B-B14F-4D97-AF65-F5344CB8AC3E}">
        <p14:creationId xmlns:p14="http://schemas.microsoft.com/office/powerpoint/2010/main" val="2936266996"/>
      </p:ext>
    </p:extLst>
  </p:cSld>
  <p:clrMapOvr>
    <a:masterClrMapping/>
  </p:clrMapOvr>
  <mc:AlternateContent xmlns:mc="http://schemas.openxmlformats.org/markup-compatibility/2006" xmlns:p14="http://schemas.microsoft.com/office/powerpoint/2010/main">
    <mc:Choice Requires="p14">
      <p:transition spd="slow" p14:dur="1250" advTm="14656">
        <p:circle/>
      </p:transition>
    </mc:Choice>
    <mc:Fallback xmlns="">
      <p:transition spd="slow" advTm="14656">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A9AD-5270-6ED8-DF37-18246D763615}"/>
              </a:ext>
            </a:extLst>
          </p:cNvPr>
          <p:cNvSpPr>
            <a:spLocks noGrp="1"/>
          </p:cNvSpPr>
          <p:nvPr>
            <p:ph type="title"/>
          </p:nvPr>
        </p:nvSpPr>
        <p:spPr/>
        <p:txBody>
          <a:bodyPr/>
          <a:lstStyle/>
          <a:p>
            <a:r>
              <a:rPr lang="en-US" dirty="0"/>
              <a:t>HIV PrEP Medications</a:t>
            </a:r>
          </a:p>
        </p:txBody>
      </p:sp>
      <p:sp>
        <p:nvSpPr>
          <p:cNvPr id="3" name="Text Placeholder 2">
            <a:extLst>
              <a:ext uri="{FF2B5EF4-FFF2-40B4-BE49-F238E27FC236}">
                <a16:creationId xmlns:a16="http://schemas.microsoft.com/office/drawing/2014/main" id="{BCBF949C-F72A-4037-34E1-3A6B8B691C29}"/>
              </a:ext>
            </a:extLst>
          </p:cNvPr>
          <p:cNvSpPr>
            <a:spLocks noGrp="1"/>
          </p:cNvSpPr>
          <p:nvPr>
            <p:ph type="body" sz="quarter" idx="14"/>
          </p:nvPr>
        </p:nvSpPr>
        <p:spPr/>
        <p:txBody>
          <a:bodyPr/>
          <a:lstStyle/>
          <a:p>
            <a:endParaRPr lang="en-US"/>
          </a:p>
        </p:txBody>
      </p:sp>
      <p:sp>
        <p:nvSpPr>
          <p:cNvPr id="4" name="Content Placeholder 3">
            <a:extLst>
              <a:ext uri="{FF2B5EF4-FFF2-40B4-BE49-F238E27FC236}">
                <a16:creationId xmlns:a16="http://schemas.microsoft.com/office/drawing/2014/main" id="{5268139A-6F4C-F241-E6B0-72BB325EB1B1}"/>
              </a:ext>
            </a:extLst>
          </p:cNvPr>
          <p:cNvSpPr>
            <a:spLocks noGrp="1"/>
          </p:cNvSpPr>
          <p:nvPr>
            <p:ph sz="half" idx="2"/>
          </p:nvPr>
        </p:nvSpPr>
        <p:spPr/>
        <p:txBody>
          <a:bodyPr/>
          <a:lstStyle/>
          <a:p>
            <a:r>
              <a:rPr lang="en-US" dirty="0"/>
              <a:t>Tenofovir disoproxil fumarate-emtricitabine (TDF-FTC)</a:t>
            </a:r>
          </a:p>
          <a:p>
            <a:r>
              <a:rPr lang="en-US" dirty="0"/>
              <a:t>Tenofovir alafenamide-emtricitabine (TAF-FTC)</a:t>
            </a:r>
          </a:p>
          <a:p>
            <a:r>
              <a:rPr lang="en-US" dirty="0"/>
              <a:t>Long-acting injectable cabotegravir (CAB-LA)</a:t>
            </a:r>
          </a:p>
        </p:txBody>
      </p:sp>
    </p:spTree>
    <p:extLst>
      <p:ext uri="{BB962C8B-B14F-4D97-AF65-F5344CB8AC3E}">
        <p14:creationId xmlns:p14="http://schemas.microsoft.com/office/powerpoint/2010/main" val="1995520854"/>
      </p:ext>
    </p:extLst>
  </p:cSld>
  <p:clrMapOvr>
    <a:masterClrMapping/>
  </p:clrMapOvr>
  <p:transition spd="slow" advTm="23125"/>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C785ADB-C1D2-9928-F6D6-A88D3FD23EEE}"/>
              </a:ext>
            </a:extLst>
          </p:cNvPr>
          <p:cNvPicPr>
            <a:picLocks noChangeAspect="1"/>
          </p:cNvPicPr>
          <p:nvPr/>
        </p:nvPicPr>
        <p:blipFill>
          <a:blip r:embed="rId2">
            <a:alphaModFix amt="50000"/>
          </a:blip>
          <a:stretch>
            <a:fillRect/>
          </a:stretch>
        </p:blipFill>
        <p:spPr>
          <a:xfrm rot="6752303">
            <a:off x="4207503" y="2036136"/>
            <a:ext cx="2320613" cy="2943216"/>
          </a:xfrm>
          <a:prstGeom prst="rect">
            <a:avLst/>
          </a:prstGeom>
        </p:spPr>
      </p:pic>
      <p:sp>
        <p:nvSpPr>
          <p:cNvPr id="15" name="Rectangle 14">
            <a:extLst>
              <a:ext uri="{FF2B5EF4-FFF2-40B4-BE49-F238E27FC236}">
                <a16:creationId xmlns:a16="http://schemas.microsoft.com/office/drawing/2014/main" id="{CAEF01CD-B954-BC96-1311-B502F3E238D4}"/>
              </a:ext>
            </a:extLst>
          </p:cNvPr>
          <p:cNvSpPr/>
          <p:nvPr/>
        </p:nvSpPr>
        <p:spPr>
          <a:xfrm rot="16200000" flipH="1">
            <a:off x="3608601" y="1256943"/>
            <a:ext cx="317762" cy="3646842"/>
          </a:xfrm>
          <a:prstGeom prst="rect">
            <a:avLst/>
          </a:prstGeom>
          <a:gradFill flip="none" rotWithShape="1">
            <a:gsLst>
              <a:gs pos="0">
                <a:srgbClr val="002060">
                  <a:alpha val="30000"/>
                </a:srgbClr>
              </a:gs>
              <a:gs pos="95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6" name="Rectangle 215">
            <a:extLst>
              <a:ext uri="{FF2B5EF4-FFF2-40B4-BE49-F238E27FC236}">
                <a16:creationId xmlns:a16="http://schemas.microsoft.com/office/drawing/2014/main" id="{CB2B71E8-4114-C455-92F6-9C020DE9B09C}"/>
              </a:ext>
            </a:extLst>
          </p:cNvPr>
          <p:cNvSpPr/>
          <p:nvPr/>
        </p:nvSpPr>
        <p:spPr>
          <a:xfrm rot="16200000" flipH="1">
            <a:off x="4411300" y="-718081"/>
            <a:ext cx="317762" cy="8232734"/>
          </a:xfrm>
          <a:prstGeom prst="rect">
            <a:avLst/>
          </a:prstGeom>
          <a:gradFill flip="none" rotWithShape="1">
            <a:gsLst>
              <a:gs pos="98000">
                <a:schemeClr val="bg1">
                  <a:lumMod val="65000"/>
                  <a:alpha val="4100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p:nvPr/>
        </p:nvCxnSpPr>
        <p:spPr>
          <a:xfrm>
            <a:off x="541766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Tenofovir and Emtricitabine: Mechanism of Action </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David H. Spach, MD</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AD8E417-B35B-6BB8-0350-15FA05116D02}"/>
              </a:ext>
            </a:extLst>
          </p:cNvPr>
          <p:cNvGrpSpPr/>
          <p:nvPr/>
        </p:nvGrpSpPr>
        <p:grpSpPr>
          <a:xfrm flipV="1">
            <a:off x="6769674" y="1520670"/>
            <a:ext cx="211483" cy="205201"/>
            <a:chOff x="6787242" y="2111827"/>
            <a:chExt cx="1144333" cy="1110343"/>
          </a:xfrm>
        </p:grpSpPr>
        <p:sp>
          <p:nvSpPr>
            <p:cNvPr id="240" name="Regular Pentagon 239">
              <a:extLst>
                <a:ext uri="{FF2B5EF4-FFF2-40B4-BE49-F238E27FC236}">
                  <a16:creationId xmlns:a16="http://schemas.microsoft.com/office/drawing/2014/main" id="{2643E545-E2A2-C117-27D8-DADBF41DD96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1" name="Straight Connector 240">
              <a:extLst>
                <a:ext uri="{FF2B5EF4-FFF2-40B4-BE49-F238E27FC236}">
                  <a16:creationId xmlns:a16="http://schemas.microsoft.com/office/drawing/2014/main" id="{64CEE51A-7FF9-F126-2C97-A8EBAB97B5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359C9ADA-F32C-D017-F44C-D3233DA2064B}"/>
              </a:ext>
            </a:extLst>
          </p:cNvPr>
          <p:cNvGrpSpPr/>
          <p:nvPr/>
        </p:nvGrpSpPr>
        <p:grpSpPr>
          <a:xfrm rot="16765355" flipV="1">
            <a:off x="7773494" y="1384244"/>
            <a:ext cx="211483" cy="205201"/>
            <a:chOff x="6787242" y="2111827"/>
            <a:chExt cx="1144333" cy="1110343"/>
          </a:xfrm>
        </p:grpSpPr>
        <p:sp>
          <p:nvSpPr>
            <p:cNvPr id="246" name="Regular Pentagon 245">
              <a:extLst>
                <a:ext uri="{FF2B5EF4-FFF2-40B4-BE49-F238E27FC236}">
                  <a16:creationId xmlns:a16="http://schemas.microsoft.com/office/drawing/2014/main" id="{1ABDCCED-7809-BE34-88E9-311B950FC33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7" name="Straight Connector 246">
              <a:extLst>
                <a:ext uri="{FF2B5EF4-FFF2-40B4-BE49-F238E27FC236}">
                  <a16:creationId xmlns:a16="http://schemas.microsoft.com/office/drawing/2014/main" id="{50ACC83C-D1B8-309E-990E-723D94DA98D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BCCAEE54-9FF4-986D-6503-099E4F2C4853}"/>
              </a:ext>
            </a:extLst>
          </p:cNvPr>
          <p:cNvGrpSpPr/>
          <p:nvPr/>
        </p:nvGrpSpPr>
        <p:grpSpPr>
          <a:xfrm rot="19624689" flipV="1">
            <a:off x="6859485" y="1906587"/>
            <a:ext cx="211483" cy="205201"/>
            <a:chOff x="6787242" y="2111827"/>
            <a:chExt cx="1144333" cy="1110343"/>
          </a:xfrm>
        </p:grpSpPr>
        <p:sp>
          <p:nvSpPr>
            <p:cNvPr id="252" name="Regular Pentagon 251">
              <a:extLst>
                <a:ext uri="{FF2B5EF4-FFF2-40B4-BE49-F238E27FC236}">
                  <a16:creationId xmlns:a16="http://schemas.microsoft.com/office/drawing/2014/main" id="{42E47EA6-83AF-FE8B-40E7-44C85D4E4DB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3" name="Straight Connector 252">
              <a:extLst>
                <a:ext uri="{FF2B5EF4-FFF2-40B4-BE49-F238E27FC236}">
                  <a16:creationId xmlns:a16="http://schemas.microsoft.com/office/drawing/2014/main" id="{6B4F91F3-776A-08EB-7992-37FCFCAE8C2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37C25811-168A-14A5-1161-0A97397160FB}"/>
              </a:ext>
            </a:extLst>
          </p:cNvPr>
          <p:cNvGrpSpPr/>
          <p:nvPr/>
        </p:nvGrpSpPr>
        <p:grpSpPr>
          <a:xfrm rot="8696612" flipV="1">
            <a:off x="7163980" y="1362321"/>
            <a:ext cx="211483" cy="205201"/>
            <a:chOff x="6787242" y="2111827"/>
            <a:chExt cx="1144333" cy="1110343"/>
          </a:xfrm>
        </p:grpSpPr>
        <p:sp>
          <p:nvSpPr>
            <p:cNvPr id="407" name="Regular Pentagon 406">
              <a:extLst>
                <a:ext uri="{FF2B5EF4-FFF2-40B4-BE49-F238E27FC236}">
                  <a16:creationId xmlns:a16="http://schemas.microsoft.com/office/drawing/2014/main" id="{F35C5E85-A8C5-BF74-FB67-EA0B9254230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8" name="Straight Connector 407">
              <a:extLst>
                <a:ext uri="{FF2B5EF4-FFF2-40B4-BE49-F238E27FC236}">
                  <a16:creationId xmlns:a16="http://schemas.microsoft.com/office/drawing/2014/main" id="{06E81997-0DF7-49E4-924E-66D6874D2A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C97302E-C6E3-FFD3-182A-2713FD25BEEA}"/>
              </a:ext>
            </a:extLst>
          </p:cNvPr>
          <p:cNvGrpSpPr/>
          <p:nvPr/>
        </p:nvGrpSpPr>
        <p:grpSpPr>
          <a:xfrm rot="12829941" flipV="1">
            <a:off x="6290628" y="2120473"/>
            <a:ext cx="211483" cy="205201"/>
            <a:chOff x="6787242" y="2111827"/>
            <a:chExt cx="1144333" cy="1110343"/>
          </a:xfrm>
        </p:grpSpPr>
        <p:sp>
          <p:nvSpPr>
            <p:cNvPr id="413" name="Regular Pentagon 412">
              <a:extLst>
                <a:ext uri="{FF2B5EF4-FFF2-40B4-BE49-F238E27FC236}">
                  <a16:creationId xmlns:a16="http://schemas.microsoft.com/office/drawing/2014/main" id="{70141194-B0A9-7254-B8C4-9E186DE83BB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4" name="Straight Connector 413">
              <a:extLst>
                <a:ext uri="{FF2B5EF4-FFF2-40B4-BE49-F238E27FC236}">
                  <a16:creationId xmlns:a16="http://schemas.microsoft.com/office/drawing/2014/main" id="{3FD5A2F8-B471-73A4-0FBC-33FD565B17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74F23598-56C3-1C13-F049-0D6FF8E82A16}"/>
              </a:ext>
            </a:extLst>
          </p:cNvPr>
          <p:cNvGrpSpPr/>
          <p:nvPr/>
        </p:nvGrpSpPr>
        <p:grpSpPr>
          <a:xfrm rot="6327560" flipV="1">
            <a:off x="6538693" y="2357896"/>
            <a:ext cx="211483" cy="205201"/>
            <a:chOff x="6787242" y="2111827"/>
            <a:chExt cx="1144333" cy="1110343"/>
          </a:xfrm>
        </p:grpSpPr>
        <p:sp>
          <p:nvSpPr>
            <p:cNvPr id="416" name="Regular Pentagon 415">
              <a:extLst>
                <a:ext uri="{FF2B5EF4-FFF2-40B4-BE49-F238E27FC236}">
                  <a16:creationId xmlns:a16="http://schemas.microsoft.com/office/drawing/2014/main" id="{8E31D27D-767F-5F24-991F-EAAD4E05048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7" name="Straight Connector 416">
              <a:extLst>
                <a:ext uri="{FF2B5EF4-FFF2-40B4-BE49-F238E27FC236}">
                  <a16:creationId xmlns:a16="http://schemas.microsoft.com/office/drawing/2014/main" id="{C95F8953-38EF-4735-55CE-EB9911D9A60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4FAA56F-F09B-FC18-6511-FB66F8751A4E}"/>
              </a:ext>
            </a:extLst>
          </p:cNvPr>
          <p:cNvGrpSpPr/>
          <p:nvPr/>
        </p:nvGrpSpPr>
        <p:grpSpPr>
          <a:xfrm rot="6223338" flipV="1">
            <a:off x="6324149" y="1401804"/>
            <a:ext cx="211483" cy="205201"/>
            <a:chOff x="6787242" y="2111827"/>
            <a:chExt cx="1144333" cy="1110343"/>
          </a:xfrm>
        </p:grpSpPr>
        <p:sp>
          <p:nvSpPr>
            <p:cNvPr id="419" name="Regular Pentagon 418">
              <a:extLst>
                <a:ext uri="{FF2B5EF4-FFF2-40B4-BE49-F238E27FC236}">
                  <a16:creationId xmlns:a16="http://schemas.microsoft.com/office/drawing/2014/main" id="{440B79EB-4691-0C37-09D9-DD845A8C693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0" name="Straight Connector 419">
              <a:extLst>
                <a:ext uri="{FF2B5EF4-FFF2-40B4-BE49-F238E27FC236}">
                  <a16:creationId xmlns:a16="http://schemas.microsoft.com/office/drawing/2014/main" id="{762ACEF5-16F2-C284-BAA3-9345FAAC55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70FA116E-EC0D-C9E6-C63A-5C9C3D5E37D0}"/>
              </a:ext>
            </a:extLst>
          </p:cNvPr>
          <p:cNvGrpSpPr/>
          <p:nvPr/>
        </p:nvGrpSpPr>
        <p:grpSpPr>
          <a:xfrm rot="19311836" flipV="1">
            <a:off x="7472822" y="2063396"/>
            <a:ext cx="211483" cy="205201"/>
            <a:chOff x="6787242" y="2111827"/>
            <a:chExt cx="1144333" cy="1110343"/>
          </a:xfrm>
        </p:grpSpPr>
        <p:sp>
          <p:nvSpPr>
            <p:cNvPr id="422" name="Regular Pentagon 421">
              <a:extLst>
                <a:ext uri="{FF2B5EF4-FFF2-40B4-BE49-F238E27FC236}">
                  <a16:creationId xmlns:a16="http://schemas.microsoft.com/office/drawing/2014/main" id="{250DF9DA-F6FF-DF67-AE0D-011E9D9075E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3" name="Straight Connector 422">
              <a:extLst>
                <a:ext uri="{FF2B5EF4-FFF2-40B4-BE49-F238E27FC236}">
                  <a16:creationId xmlns:a16="http://schemas.microsoft.com/office/drawing/2014/main" id="{2F9079B7-C54B-7400-A2C6-3FA597AB55C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540D6855-7F1E-15D1-D6B7-45C6B7EC5947}"/>
              </a:ext>
            </a:extLst>
          </p:cNvPr>
          <p:cNvGrpSpPr/>
          <p:nvPr/>
        </p:nvGrpSpPr>
        <p:grpSpPr>
          <a:xfrm rot="13222071" flipV="1">
            <a:off x="7276851" y="1673796"/>
            <a:ext cx="211483" cy="205201"/>
            <a:chOff x="6787242" y="2111827"/>
            <a:chExt cx="1144333" cy="1110343"/>
          </a:xfrm>
        </p:grpSpPr>
        <p:sp>
          <p:nvSpPr>
            <p:cNvPr id="441" name="Regular Pentagon 440">
              <a:extLst>
                <a:ext uri="{FF2B5EF4-FFF2-40B4-BE49-F238E27FC236}">
                  <a16:creationId xmlns:a16="http://schemas.microsoft.com/office/drawing/2014/main" id="{C89A55B1-6ED3-6F66-B9CA-558C364502A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2" name="Straight Connector 441">
              <a:extLst>
                <a:ext uri="{FF2B5EF4-FFF2-40B4-BE49-F238E27FC236}">
                  <a16:creationId xmlns:a16="http://schemas.microsoft.com/office/drawing/2014/main" id="{331E86D7-EA49-0712-3DFE-8B3E7F36915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B4E0DB76-9901-8130-A923-CDA46B02C3D6}"/>
              </a:ext>
            </a:extLst>
          </p:cNvPr>
          <p:cNvGrpSpPr/>
          <p:nvPr/>
        </p:nvGrpSpPr>
        <p:grpSpPr>
          <a:xfrm rot="15273638" flipV="1">
            <a:off x="7025799" y="2225683"/>
            <a:ext cx="211483" cy="205201"/>
            <a:chOff x="6787242" y="2111827"/>
            <a:chExt cx="1144333" cy="1110343"/>
          </a:xfrm>
        </p:grpSpPr>
        <p:sp>
          <p:nvSpPr>
            <p:cNvPr id="453" name="Regular Pentagon 452">
              <a:extLst>
                <a:ext uri="{FF2B5EF4-FFF2-40B4-BE49-F238E27FC236}">
                  <a16:creationId xmlns:a16="http://schemas.microsoft.com/office/drawing/2014/main" id="{6C4B7FD9-B0FF-7758-8D1E-8D17FB2268F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4" name="Straight Connector 453">
              <a:extLst>
                <a:ext uri="{FF2B5EF4-FFF2-40B4-BE49-F238E27FC236}">
                  <a16:creationId xmlns:a16="http://schemas.microsoft.com/office/drawing/2014/main" id="{2BBA4739-7EA3-C381-DF0C-FE0CC7149E8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5" name="Group 454">
            <a:extLst>
              <a:ext uri="{FF2B5EF4-FFF2-40B4-BE49-F238E27FC236}">
                <a16:creationId xmlns:a16="http://schemas.microsoft.com/office/drawing/2014/main" id="{8BBED692-46D2-CA0B-2738-BEE744F349DA}"/>
              </a:ext>
            </a:extLst>
          </p:cNvPr>
          <p:cNvGrpSpPr/>
          <p:nvPr/>
        </p:nvGrpSpPr>
        <p:grpSpPr>
          <a:xfrm rot="8650442" flipH="1" flipV="1">
            <a:off x="6269185" y="1762992"/>
            <a:ext cx="211483" cy="205201"/>
            <a:chOff x="6787242" y="2111827"/>
            <a:chExt cx="1144333" cy="1110343"/>
          </a:xfrm>
        </p:grpSpPr>
        <p:sp>
          <p:nvSpPr>
            <p:cNvPr id="456" name="Regular Pentagon 455">
              <a:extLst>
                <a:ext uri="{FF2B5EF4-FFF2-40B4-BE49-F238E27FC236}">
                  <a16:creationId xmlns:a16="http://schemas.microsoft.com/office/drawing/2014/main" id="{A85202EE-B1D0-A781-36B6-3305BAD3666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7" name="Straight Connector 456">
              <a:extLst>
                <a:ext uri="{FF2B5EF4-FFF2-40B4-BE49-F238E27FC236}">
                  <a16:creationId xmlns:a16="http://schemas.microsoft.com/office/drawing/2014/main" id="{E2718E4B-AE95-CCAB-5AA3-810B8C2237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89EFE066-1A28-A546-8D01-9734B11014A5}"/>
              </a:ext>
            </a:extLst>
          </p:cNvPr>
          <p:cNvGrpSpPr/>
          <p:nvPr/>
        </p:nvGrpSpPr>
        <p:grpSpPr>
          <a:xfrm rot="5400000" flipV="1">
            <a:off x="7875159" y="1818879"/>
            <a:ext cx="211483" cy="205201"/>
            <a:chOff x="6787242" y="2111827"/>
            <a:chExt cx="1144333" cy="1110343"/>
          </a:xfrm>
        </p:grpSpPr>
        <p:sp>
          <p:nvSpPr>
            <p:cNvPr id="461" name="Regular Pentagon 460">
              <a:extLst>
                <a:ext uri="{FF2B5EF4-FFF2-40B4-BE49-F238E27FC236}">
                  <a16:creationId xmlns:a16="http://schemas.microsoft.com/office/drawing/2014/main" id="{B7097B1A-FF54-30E1-3761-85866B6877D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2" name="Straight Connector 461">
              <a:extLst>
                <a:ext uri="{FF2B5EF4-FFF2-40B4-BE49-F238E27FC236}">
                  <a16:creationId xmlns:a16="http://schemas.microsoft.com/office/drawing/2014/main" id="{9F2D52E0-347F-51BC-094F-C289AE960BB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 name="Footer Placeholder 3">
            <a:extLst>
              <a:ext uri="{FF2B5EF4-FFF2-40B4-BE49-F238E27FC236}">
                <a16:creationId xmlns:a16="http://schemas.microsoft.com/office/drawing/2014/main" id="{3859C860-7BBA-A7FE-0D39-6490C9BD94F4}"/>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grpSp>
        <p:nvGrpSpPr>
          <p:cNvPr id="4" name="Group 3">
            <a:extLst>
              <a:ext uri="{FF2B5EF4-FFF2-40B4-BE49-F238E27FC236}">
                <a16:creationId xmlns:a16="http://schemas.microsoft.com/office/drawing/2014/main" id="{D503FB74-AE35-5261-85FF-D1635BD047D3}"/>
              </a:ext>
            </a:extLst>
          </p:cNvPr>
          <p:cNvGrpSpPr/>
          <p:nvPr/>
        </p:nvGrpSpPr>
        <p:grpSpPr>
          <a:xfrm rot="20269972">
            <a:off x="8203421" y="1452446"/>
            <a:ext cx="211483" cy="205201"/>
            <a:chOff x="6787242" y="2111827"/>
            <a:chExt cx="1144333" cy="1110343"/>
          </a:xfrm>
        </p:grpSpPr>
        <p:sp>
          <p:nvSpPr>
            <p:cNvPr id="6" name="Regular Pentagon 5">
              <a:extLst>
                <a:ext uri="{FF2B5EF4-FFF2-40B4-BE49-F238E27FC236}">
                  <a16:creationId xmlns:a16="http://schemas.microsoft.com/office/drawing/2014/main" id="{8479DA4C-FA57-7971-7DB2-62CFB23B2EC3}"/>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FA98FD91-939D-0C95-8A20-66D5790E337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7" name="Regular Pentagon 16">
            <a:extLst>
              <a:ext uri="{FF2B5EF4-FFF2-40B4-BE49-F238E27FC236}">
                <a16:creationId xmlns:a16="http://schemas.microsoft.com/office/drawing/2014/main" id="{F8CB840E-CE3E-B3BC-E4B5-BB342AD33E52}"/>
              </a:ext>
            </a:extLst>
          </p:cNvPr>
          <p:cNvSpPr>
            <a:spLocks/>
          </p:cNvSpPr>
          <p:nvPr/>
        </p:nvSpPr>
        <p:spPr>
          <a:xfrm rot="10800000" flipH="1">
            <a:off x="5305856" y="2949025"/>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gular Pentagon 21">
            <a:extLst>
              <a:ext uri="{FF2B5EF4-FFF2-40B4-BE49-F238E27FC236}">
                <a16:creationId xmlns:a16="http://schemas.microsoft.com/office/drawing/2014/main" id="{69D2BB4D-1C48-F8A8-6809-D8263CDDD7EE}"/>
              </a:ext>
            </a:extLst>
          </p:cNvPr>
          <p:cNvSpPr>
            <a:spLocks/>
          </p:cNvSpPr>
          <p:nvPr/>
        </p:nvSpPr>
        <p:spPr>
          <a:xfrm rot="10800000" flipH="1">
            <a:off x="5095234" y="1387773"/>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ooter Placeholder 3">
            <a:extLst>
              <a:ext uri="{FF2B5EF4-FFF2-40B4-BE49-F238E27FC236}">
                <a16:creationId xmlns:a16="http://schemas.microsoft.com/office/drawing/2014/main" id="{E866E023-D4A1-3A89-BFE9-8D02F57C65F4}"/>
              </a:ext>
            </a:extLst>
          </p:cNvPr>
          <p:cNvSpPr txBox="1">
            <a:spLocks/>
          </p:cNvSpPr>
          <p:nvPr/>
        </p:nvSpPr>
        <p:spPr>
          <a:xfrm>
            <a:off x="4656953" y="1111680"/>
            <a:ext cx="1459364"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75000"/>
                    <a:lumOff val="25000"/>
                  </a:schemeClr>
                </a:solidFill>
                <a:latin typeface="Calibri" panose="020F0502020204030204" pitchFamily="34" charset="0"/>
                <a:cs typeface="Calibri" panose="020F0502020204030204" pitchFamily="34" charset="0"/>
              </a:rPr>
              <a:t>Tenofovir</a:t>
            </a:r>
          </a:p>
        </p:txBody>
      </p:sp>
      <p:sp>
        <p:nvSpPr>
          <p:cNvPr id="35" name="Regular Pentagon 34">
            <a:extLst>
              <a:ext uri="{FF2B5EF4-FFF2-40B4-BE49-F238E27FC236}">
                <a16:creationId xmlns:a16="http://schemas.microsoft.com/office/drawing/2014/main" id="{2B942F6A-F1F4-80EB-2A77-B2DCEE76742A}"/>
              </a:ext>
            </a:extLst>
          </p:cNvPr>
          <p:cNvSpPr>
            <a:spLocks/>
          </p:cNvSpPr>
          <p:nvPr/>
        </p:nvSpPr>
        <p:spPr>
          <a:xfrm rot="10800000" flipH="1">
            <a:off x="4138506" y="1387773"/>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gular Pentagon 38">
            <a:extLst>
              <a:ext uri="{FF2B5EF4-FFF2-40B4-BE49-F238E27FC236}">
                <a16:creationId xmlns:a16="http://schemas.microsoft.com/office/drawing/2014/main" id="{D693105C-18E6-FE2D-E412-1BF8AC2ED846}"/>
              </a:ext>
            </a:extLst>
          </p:cNvPr>
          <p:cNvSpPr>
            <a:spLocks/>
          </p:cNvSpPr>
          <p:nvPr/>
        </p:nvSpPr>
        <p:spPr>
          <a:xfrm rot="9620547" flipH="1">
            <a:off x="5307760" y="2115904"/>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gular Pentagon 39">
            <a:extLst>
              <a:ext uri="{FF2B5EF4-FFF2-40B4-BE49-F238E27FC236}">
                <a16:creationId xmlns:a16="http://schemas.microsoft.com/office/drawing/2014/main" id="{57CC30AD-828B-8C52-9172-34CB82D2546A}"/>
              </a:ext>
            </a:extLst>
          </p:cNvPr>
          <p:cNvSpPr>
            <a:spLocks/>
          </p:cNvSpPr>
          <p:nvPr/>
        </p:nvSpPr>
        <p:spPr>
          <a:xfrm rot="10800000" flipH="1">
            <a:off x="4501638" y="1377614"/>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gular Pentagon 42">
            <a:extLst>
              <a:ext uri="{FF2B5EF4-FFF2-40B4-BE49-F238E27FC236}">
                <a16:creationId xmlns:a16="http://schemas.microsoft.com/office/drawing/2014/main" id="{E7170EC8-65CC-49B5-0DF7-675D782AAEC5}"/>
              </a:ext>
            </a:extLst>
          </p:cNvPr>
          <p:cNvSpPr>
            <a:spLocks/>
          </p:cNvSpPr>
          <p:nvPr/>
        </p:nvSpPr>
        <p:spPr>
          <a:xfrm rot="14230577" flipH="1">
            <a:off x="5422903" y="1384388"/>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gular Pentagon 44">
            <a:extLst>
              <a:ext uri="{FF2B5EF4-FFF2-40B4-BE49-F238E27FC236}">
                <a16:creationId xmlns:a16="http://schemas.microsoft.com/office/drawing/2014/main" id="{81FFD4DF-6CB0-1E4D-47D9-FFB121E13939}"/>
              </a:ext>
            </a:extLst>
          </p:cNvPr>
          <p:cNvSpPr>
            <a:spLocks/>
          </p:cNvSpPr>
          <p:nvPr/>
        </p:nvSpPr>
        <p:spPr>
          <a:xfrm rot="3339711" flipH="1">
            <a:off x="4978397" y="2298596"/>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6462D08-569E-33C0-CF1B-16AFC55B1043}"/>
              </a:ext>
            </a:extLst>
          </p:cNvPr>
          <p:cNvGrpSpPr/>
          <p:nvPr/>
        </p:nvGrpSpPr>
        <p:grpSpPr>
          <a:xfrm flipV="1">
            <a:off x="5791921" y="2798760"/>
            <a:ext cx="211483" cy="205201"/>
            <a:chOff x="6787242" y="2111827"/>
            <a:chExt cx="1144333" cy="1110343"/>
          </a:xfrm>
        </p:grpSpPr>
        <p:sp>
          <p:nvSpPr>
            <p:cNvPr id="12" name="Regular Pentagon 11">
              <a:extLst>
                <a:ext uri="{FF2B5EF4-FFF2-40B4-BE49-F238E27FC236}">
                  <a16:creationId xmlns:a16="http://schemas.microsoft.com/office/drawing/2014/main" id="{30CF9407-01AA-2752-BA45-D1F9C1D2924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018CD936-AA41-C7B4-B6EC-DC2ED41359E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0" name="Regular Pentagon 9">
            <a:extLst>
              <a:ext uri="{FF2B5EF4-FFF2-40B4-BE49-F238E27FC236}">
                <a16:creationId xmlns:a16="http://schemas.microsoft.com/office/drawing/2014/main" id="{1306EDA1-0D7A-CBAB-6217-75421427E163}"/>
              </a:ext>
            </a:extLst>
          </p:cNvPr>
          <p:cNvSpPr>
            <a:spLocks/>
          </p:cNvSpPr>
          <p:nvPr/>
        </p:nvSpPr>
        <p:spPr>
          <a:xfrm rot="14230577" flipH="1">
            <a:off x="5585859" y="1838071"/>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gular Pentagon 13">
            <a:extLst>
              <a:ext uri="{FF2B5EF4-FFF2-40B4-BE49-F238E27FC236}">
                <a16:creationId xmlns:a16="http://schemas.microsoft.com/office/drawing/2014/main" id="{4E731837-A3EC-64D5-6069-89BF756EA425}"/>
              </a:ext>
            </a:extLst>
          </p:cNvPr>
          <p:cNvSpPr>
            <a:spLocks/>
          </p:cNvSpPr>
          <p:nvPr/>
        </p:nvSpPr>
        <p:spPr>
          <a:xfrm rot="8691455" flipH="1">
            <a:off x="4345104" y="1712892"/>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gular Pentagon 18">
            <a:extLst>
              <a:ext uri="{FF2B5EF4-FFF2-40B4-BE49-F238E27FC236}">
                <a16:creationId xmlns:a16="http://schemas.microsoft.com/office/drawing/2014/main" id="{AD88C6A8-9BFF-4FF7-8CFF-E156DFB19BDC}"/>
              </a:ext>
            </a:extLst>
          </p:cNvPr>
          <p:cNvSpPr>
            <a:spLocks/>
          </p:cNvSpPr>
          <p:nvPr/>
        </p:nvSpPr>
        <p:spPr>
          <a:xfrm rot="3339711" flipH="1">
            <a:off x="4128186" y="1978921"/>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3">
            <a:extLst>
              <a:ext uri="{FF2B5EF4-FFF2-40B4-BE49-F238E27FC236}">
                <a16:creationId xmlns:a16="http://schemas.microsoft.com/office/drawing/2014/main" id="{BC4E4FA1-6605-CDBA-AC64-861089CF5FEA}"/>
              </a:ext>
            </a:extLst>
          </p:cNvPr>
          <p:cNvSpPr txBox="1">
            <a:spLocks/>
          </p:cNvSpPr>
          <p:nvPr/>
        </p:nvSpPr>
        <p:spPr>
          <a:xfrm>
            <a:off x="3789552" y="1111680"/>
            <a:ext cx="1268308"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75000"/>
                    <a:lumOff val="25000"/>
                  </a:schemeClr>
                </a:solidFill>
                <a:latin typeface="Calibri" panose="020F0502020204030204" pitchFamily="34" charset="0"/>
                <a:cs typeface="Calibri" panose="020F0502020204030204" pitchFamily="34" charset="0"/>
              </a:rPr>
              <a:t>Emtricitabine</a:t>
            </a:r>
          </a:p>
        </p:txBody>
      </p:sp>
      <p:sp>
        <p:nvSpPr>
          <p:cNvPr id="21" name="Regular Pentagon 20">
            <a:extLst>
              <a:ext uri="{FF2B5EF4-FFF2-40B4-BE49-F238E27FC236}">
                <a16:creationId xmlns:a16="http://schemas.microsoft.com/office/drawing/2014/main" id="{5ABD5327-7A4A-0CCD-00B7-235AAB540267}"/>
              </a:ext>
            </a:extLst>
          </p:cNvPr>
          <p:cNvSpPr>
            <a:spLocks/>
          </p:cNvSpPr>
          <p:nvPr/>
        </p:nvSpPr>
        <p:spPr>
          <a:xfrm rot="14230577" flipH="1">
            <a:off x="5250249" y="1706121"/>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gular Pentagon 22">
            <a:extLst>
              <a:ext uri="{FF2B5EF4-FFF2-40B4-BE49-F238E27FC236}">
                <a16:creationId xmlns:a16="http://schemas.microsoft.com/office/drawing/2014/main" id="{47FDB684-9187-DCA2-A502-E8D71A23437F}"/>
              </a:ext>
            </a:extLst>
          </p:cNvPr>
          <p:cNvSpPr>
            <a:spLocks/>
          </p:cNvSpPr>
          <p:nvPr/>
        </p:nvSpPr>
        <p:spPr>
          <a:xfrm rot="3339711" flipH="1">
            <a:off x="4718154" y="1889900"/>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3">
            <a:extLst>
              <a:ext uri="{FF2B5EF4-FFF2-40B4-BE49-F238E27FC236}">
                <a16:creationId xmlns:a16="http://schemas.microsoft.com/office/drawing/2014/main" id="{63BEC552-A937-806B-8BB7-78E39C4418BC}"/>
              </a:ext>
            </a:extLst>
          </p:cNvPr>
          <p:cNvSpPr txBox="1">
            <a:spLocks/>
          </p:cNvSpPr>
          <p:nvPr/>
        </p:nvSpPr>
        <p:spPr>
          <a:xfrm>
            <a:off x="457453" y="3239401"/>
            <a:ext cx="1489043" cy="317764"/>
          </a:xfrm>
          <a:prstGeom prst="rect">
            <a:avLst/>
          </a:prstGeom>
          <a:solidFill>
            <a:schemeClr val="tx1">
              <a:lumMod val="50000"/>
              <a:lumOff val="50000"/>
            </a:schemeClr>
          </a:solid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rgbClr val="FFFFFF"/>
                </a:solidFill>
                <a:latin typeface="Calibri" panose="020F0502020204030204" pitchFamily="34" charset="0"/>
                <a:cs typeface="Calibri" panose="020F0502020204030204" pitchFamily="34" charset="0"/>
              </a:rPr>
              <a:t>HIV RNA Template</a:t>
            </a:r>
          </a:p>
        </p:txBody>
      </p:sp>
      <p:sp>
        <p:nvSpPr>
          <p:cNvPr id="8" name="Regular Pentagon 7">
            <a:extLst>
              <a:ext uri="{FF2B5EF4-FFF2-40B4-BE49-F238E27FC236}">
                <a16:creationId xmlns:a16="http://schemas.microsoft.com/office/drawing/2014/main" id="{657376C2-A0AA-42EC-5435-803058D4D64A}"/>
              </a:ext>
            </a:extLst>
          </p:cNvPr>
          <p:cNvSpPr>
            <a:spLocks/>
          </p:cNvSpPr>
          <p:nvPr/>
        </p:nvSpPr>
        <p:spPr>
          <a:xfrm rot="19854443" flipH="1">
            <a:off x="5660287" y="2181857"/>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gular Pentagon 8">
            <a:extLst>
              <a:ext uri="{FF2B5EF4-FFF2-40B4-BE49-F238E27FC236}">
                <a16:creationId xmlns:a16="http://schemas.microsoft.com/office/drawing/2014/main" id="{6258EBBD-373D-41B4-845E-FDACEDE67DAE}"/>
              </a:ext>
            </a:extLst>
          </p:cNvPr>
          <p:cNvSpPr>
            <a:spLocks/>
          </p:cNvSpPr>
          <p:nvPr/>
        </p:nvSpPr>
        <p:spPr>
          <a:xfrm rot="6358943" flipH="1">
            <a:off x="4528680" y="2202204"/>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ooter Placeholder 3">
            <a:extLst>
              <a:ext uri="{FF2B5EF4-FFF2-40B4-BE49-F238E27FC236}">
                <a16:creationId xmlns:a16="http://schemas.microsoft.com/office/drawing/2014/main" id="{84BDE700-E05D-5D1E-D19D-9C39E9651BC0}"/>
              </a:ext>
            </a:extLst>
          </p:cNvPr>
          <p:cNvSpPr txBox="1">
            <a:spLocks/>
          </p:cNvSpPr>
          <p:nvPr/>
        </p:nvSpPr>
        <p:spPr>
          <a:xfrm>
            <a:off x="4402608" y="3734641"/>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Tree>
    <p:extLst>
      <p:ext uri="{BB962C8B-B14F-4D97-AF65-F5344CB8AC3E}">
        <p14:creationId xmlns:p14="http://schemas.microsoft.com/office/powerpoint/2010/main" val="4249402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408">
        <p159:morph option="byObject"/>
      </p:transition>
    </mc:Choice>
    <mc:Fallback xmlns="">
      <p:transition spd="slow" advTm="9408">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54C3580-C500-0E47-3405-46AE791E3D9D}"/>
              </a:ext>
            </a:extLst>
          </p:cNvPr>
          <p:cNvPicPr>
            <a:picLocks noChangeAspect="1"/>
          </p:cNvPicPr>
          <p:nvPr/>
        </p:nvPicPr>
        <p:blipFill>
          <a:blip r:embed="rId2">
            <a:alphaModFix amt="50000"/>
          </a:blip>
          <a:stretch>
            <a:fillRect/>
          </a:stretch>
        </p:blipFill>
        <p:spPr>
          <a:xfrm rot="6752303">
            <a:off x="4207503" y="2036136"/>
            <a:ext cx="2320613" cy="2943216"/>
          </a:xfrm>
          <a:prstGeom prst="rect">
            <a:avLst/>
          </a:prstGeom>
        </p:spPr>
      </p:pic>
      <p:sp>
        <p:nvSpPr>
          <p:cNvPr id="24" name="Rectangle 23">
            <a:extLst>
              <a:ext uri="{FF2B5EF4-FFF2-40B4-BE49-F238E27FC236}">
                <a16:creationId xmlns:a16="http://schemas.microsoft.com/office/drawing/2014/main" id="{E6094AD0-595E-7F8E-164A-1E534115E37B}"/>
              </a:ext>
            </a:extLst>
          </p:cNvPr>
          <p:cNvSpPr/>
          <p:nvPr/>
        </p:nvSpPr>
        <p:spPr>
          <a:xfrm rot="16200000" flipH="1">
            <a:off x="3608601" y="1256943"/>
            <a:ext cx="317762" cy="3646842"/>
          </a:xfrm>
          <a:prstGeom prst="rect">
            <a:avLst/>
          </a:prstGeom>
          <a:gradFill flip="none" rotWithShape="1">
            <a:gsLst>
              <a:gs pos="0">
                <a:srgbClr val="002060">
                  <a:alpha val="30000"/>
                </a:srgbClr>
              </a:gs>
              <a:gs pos="95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6" name="Rectangle 215">
            <a:extLst>
              <a:ext uri="{FF2B5EF4-FFF2-40B4-BE49-F238E27FC236}">
                <a16:creationId xmlns:a16="http://schemas.microsoft.com/office/drawing/2014/main" id="{CB2B71E8-4114-C455-92F6-9C020DE9B09C}"/>
              </a:ext>
            </a:extLst>
          </p:cNvPr>
          <p:cNvSpPr/>
          <p:nvPr/>
        </p:nvSpPr>
        <p:spPr>
          <a:xfrm rot="16200000" flipH="1">
            <a:off x="4411300" y="-718081"/>
            <a:ext cx="317762" cy="8232734"/>
          </a:xfrm>
          <a:prstGeom prst="rect">
            <a:avLst/>
          </a:prstGeom>
          <a:gradFill flip="none" rotWithShape="1">
            <a:gsLst>
              <a:gs pos="98000">
                <a:schemeClr val="bg1">
                  <a:lumMod val="65000"/>
                  <a:alpha val="41000"/>
                </a:schemeClr>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5" name="Straight Connector 424">
            <a:extLst>
              <a:ext uri="{FF2B5EF4-FFF2-40B4-BE49-F238E27FC236}">
                <a16:creationId xmlns:a16="http://schemas.microsoft.com/office/drawing/2014/main" id="{B8ACF705-DFC2-054C-ACCC-2AFC8251DF91}"/>
              </a:ext>
            </a:extLst>
          </p:cNvPr>
          <p:cNvCxnSpPr/>
          <p:nvPr/>
        </p:nvCxnSpPr>
        <p:spPr>
          <a:xfrm>
            <a:off x="21357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8D5C00DF-C56E-7668-783A-A828A44C6512}"/>
              </a:ext>
            </a:extLst>
          </p:cNvPr>
          <p:cNvCxnSpPr/>
          <p:nvPr/>
        </p:nvCxnSpPr>
        <p:spPr>
          <a:xfrm>
            <a:off x="25454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82B18641-BA1F-A170-2558-AD4BA213048A}"/>
              </a:ext>
            </a:extLst>
          </p:cNvPr>
          <p:cNvCxnSpPr/>
          <p:nvPr/>
        </p:nvCxnSpPr>
        <p:spPr>
          <a:xfrm>
            <a:off x="29581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a:extLst>
              <a:ext uri="{FF2B5EF4-FFF2-40B4-BE49-F238E27FC236}">
                <a16:creationId xmlns:a16="http://schemas.microsoft.com/office/drawing/2014/main" id="{8D1F0779-1137-6B45-D407-830821A0E923}"/>
              </a:ext>
            </a:extLst>
          </p:cNvPr>
          <p:cNvCxnSpPr/>
          <p:nvPr/>
        </p:nvCxnSpPr>
        <p:spPr>
          <a:xfrm>
            <a:off x="3367687"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FDBC1B40-28A6-FD1E-111E-2485A40786C7}"/>
              </a:ext>
            </a:extLst>
          </p:cNvPr>
          <p:cNvCxnSpPr/>
          <p:nvPr/>
        </p:nvCxnSpPr>
        <p:spPr>
          <a:xfrm>
            <a:off x="37773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B9DA93D-6D2E-FF99-DAB9-22F12B62DA88}"/>
              </a:ext>
            </a:extLst>
          </p:cNvPr>
          <p:cNvCxnSpPr/>
          <p:nvPr/>
        </p:nvCxnSpPr>
        <p:spPr>
          <a:xfrm>
            <a:off x="419008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E457FCEE-F549-A02B-84FD-F6862BE688E4}"/>
              </a:ext>
            </a:extLst>
          </p:cNvPr>
          <p:cNvCxnSpPr/>
          <p:nvPr/>
        </p:nvCxnSpPr>
        <p:spPr>
          <a:xfrm>
            <a:off x="4599663"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D504271-39BA-18DC-E0A9-8F1BAE996102}"/>
              </a:ext>
            </a:extLst>
          </p:cNvPr>
          <p:cNvCxnSpPr/>
          <p:nvPr/>
        </p:nvCxnSpPr>
        <p:spPr>
          <a:xfrm>
            <a:off x="500923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8BE5C3F2-6D20-EB82-28E6-E72F6CDF150B}"/>
              </a:ext>
            </a:extLst>
          </p:cNvPr>
          <p:cNvCxnSpPr/>
          <p:nvPr/>
        </p:nvCxnSpPr>
        <p:spPr>
          <a:xfrm>
            <a:off x="5417668" y="3103853"/>
            <a:ext cx="0" cy="274320"/>
          </a:xfrm>
          <a:prstGeom prst="line">
            <a:avLst/>
          </a:prstGeom>
          <a:ln w="34925" cmpd="dbl">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109146-A898-AC4F-BA26-53556AB543DC}"/>
              </a:ext>
            </a:extLst>
          </p:cNvPr>
          <p:cNvSpPr>
            <a:spLocks noGrp="1"/>
          </p:cNvSpPr>
          <p:nvPr>
            <p:ph type="title"/>
          </p:nvPr>
        </p:nvSpPr>
        <p:spPr/>
        <p:txBody>
          <a:bodyPr>
            <a:normAutofit/>
          </a:bodyPr>
          <a:lstStyle/>
          <a:p>
            <a:r>
              <a:rPr lang="en-US" dirty="0"/>
              <a:t>Tenofovir and Emtricitabine: Mechanism of Action </a:t>
            </a:r>
          </a:p>
        </p:txBody>
      </p:sp>
      <p:sp>
        <p:nvSpPr>
          <p:cNvPr id="3" name="Text Placeholder 2">
            <a:extLst>
              <a:ext uri="{FF2B5EF4-FFF2-40B4-BE49-F238E27FC236}">
                <a16:creationId xmlns:a16="http://schemas.microsoft.com/office/drawing/2014/main" id="{1A176FFE-2CC2-AF47-B8F9-12ECF247E3DC}"/>
              </a:ext>
            </a:extLst>
          </p:cNvPr>
          <p:cNvSpPr>
            <a:spLocks noGrp="1"/>
          </p:cNvSpPr>
          <p:nvPr>
            <p:ph type="body" sz="quarter" idx="14"/>
          </p:nvPr>
        </p:nvSpPr>
        <p:spPr/>
        <p:txBody>
          <a:bodyPr/>
          <a:lstStyle/>
          <a:p>
            <a:r>
              <a:rPr lang="en-US" dirty="0"/>
              <a:t>Illustration: David H. Spach, MD</a:t>
            </a:r>
          </a:p>
        </p:txBody>
      </p:sp>
      <p:sp>
        <p:nvSpPr>
          <p:cNvPr id="164" name="Rectangle 163">
            <a:extLst>
              <a:ext uri="{FF2B5EF4-FFF2-40B4-BE49-F238E27FC236}">
                <a16:creationId xmlns:a16="http://schemas.microsoft.com/office/drawing/2014/main" id="{383C87C6-F5B9-C9C7-1F8F-E07F96A7D304}"/>
              </a:ext>
            </a:extLst>
          </p:cNvPr>
          <p:cNvSpPr>
            <a:spLocks noChangeArrowheads="1"/>
          </p:cNvSpPr>
          <p:nvPr/>
        </p:nvSpPr>
        <p:spPr bwMode="auto">
          <a:xfrm>
            <a:off x="457201" y="4420720"/>
            <a:ext cx="1005840" cy="274320"/>
          </a:xfrm>
          <a:prstGeom prst="rect">
            <a:avLst/>
          </a:prstGeom>
          <a:noFill/>
          <a:ln w="12700">
            <a:noFill/>
            <a:miter lim="800000"/>
            <a:headEnd/>
            <a:tailEnd/>
          </a:ln>
          <a:effectLst/>
        </p:spPr>
        <p:txBody>
          <a:bodyPr wrap="none" anchor="ctr">
            <a:prstTxWarp prst="textNoShape">
              <a:avLst/>
            </a:prstTxWarp>
          </a:bodyPr>
          <a:lstStyle/>
          <a:p>
            <a:pPr algn="ctr"/>
            <a:r>
              <a:rPr lang="en-US" sz="1400" dirty="0">
                <a:solidFill>
                  <a:schemeClr val="tx1">
                    <a:lumMod val="65000"/>
                    <a:lumOff val="35000"/>
                  </a:schemeClr>
                </a:solidFill>
                <a:latin typeface="Calibri" panose="020F0502020204030204" pitchFamily="34" charset="0"/>
                <a:cs typeface="Calibri" panose="020F0502020204030204" pitchFamily="34" charset="0"/>
              </a:rPr>
              <a:t>Host cell</a:t>
            </a:r>
          </a:p>
        </p:txBody>
      </p:sp>
      <p:grpSp>
        <p:nvGrpSpPr>
          <p:cNvPr id="165" name="Group 164">
            <a:extLst>
              <a:ext uri="{FF2B5EF4-FFF2-40B4-BE49-F238E27FC236}">
                <a16:creationId xmlns:a16="http://schemas.microsoft.com/office/drawing/2014/main" id="{F88A7255-2263-280C-F626-463530C724DF}"/>
              </a:ext>
            </a:extLst>
          </p:cNvPr>
          <p:cNvGrpSpPr/>
          <p:nvPr/>
        </p:nvGrpSpPr>
        <p:grpSpPr>
          <a:xfrm flipV="1">
            <a:off x="3262605" y="2977823"/>
            <a:ext cx="211483" cy="205201"/>
            <a:chOff x="6787242" y="2111827"/>
            <a:chExt cx="1144333" cy="1110343"/>
          </a:xfrm>
        </p:grpSpPr>
        <p:sp>
          <p:nvSpPr>
            <p:cNvPr id="166" name="Regular Pentagon 165">
              <a:extLst>
                <a:ext uri="{FF2B5EF4-FFF2-40B4-BE49-F238E27FC236}">
                  <a16:creationId xmlns:a16="http://schemas.microsoft.com/office/drawing/2014/main" id="{172112E2-3D48-5ED3-C94E-6EC22C52E0B1}"/>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7" name="Straight Connector 166">
              <a:extLst>
                <a:ext uri="{FF2B5EF4-FFF2-40B4-BE49-F238E27FC236}">
                  <a16:creationId xmlns:a16="http://schemas.microsoft.com/office/drawing/2014/main" id="{4A882A12-ED4D-7CA7-6FBA-E2CA0910B6A0}"/>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1D17C89C-1A5D-FAD8-CF76-39E68C197ECE}"/>
              </a:ext>
            </a:extLst>
          </p:cNvPr>
          <p:cNvGrpSpPr/>
          <p:nvPr/>
        </p:nvGrpSpPr>
        <p:grpSpPr>
          <a:xfrm>
            <a:off x="2030724" y="3297125"/>
            <a:ext cx="211483" cy="205201"/>
            <a:chOff x="6787242" y="2111827"/>
            <a:chExt cx="1144333" cy="1110343"/>
          </a:xfrm>
        </p:grpSpPr>
        <p:sp>
          <p:nvSpPr>
            <p:cNvPr id="169" name="Regular Pentagon 168">
              <a:extLst>
                <a:ext uri="{FF2B5EF4-FFF2-40B4-BE49-F238E27FC236}">
                  <a16:creationId xmlns:a16="http://schemas.microsoft.com/office/drawing/2014/main" id="{5096E7BE-9E03-213B-F887-2C53B2B2D07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0" name="Straight Connector 169">
              <a:extLst>
                <a:ext uri="{FF2B5EF4-FFF2-40B4-BE49-F238E27FC236}">
                  <a16:creationId xmlns:a16="http://schemas.microsoft.com/office/drawing/2014/main" id="{476647F3-60C1-12E9-97E5-15EBA92E5D0D}"/>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1" name="Group 170">
            <a:extLst>
              <a:ext uri="{FF2B5EF4-FFF2-40B4-BE49-F238E27FC236}">
                <a16:creationId xmlns:a16="http://schemas.microsoft.com/office/drawing/2014/main" id="{929763FF-09B6-C276-4D04-E6D0BA7A68A7}"/>
              </a:ext>
            </a:extLst>
          </p:cNvPr>
          <p:cNvGrpSpPr/>
          <p:nvPr/>
        </p:nvGrpSpPr>
        <p:grpSpPr>
          <a:xfrm>
            <a:off x="3262605" y="3297125"/>
            <a:ext cx="211483" cy="205201"/>
            <a:chOff x="6787242" y="2111827"/>
            <a:chExt cx="1144333" cy="1110343"/>
          </a:xfrm>
        </p:grpSpPr>
        <p:sp>
          <p:nvSpPr>
            <p:cNvPr id="172" name="Regular Pentagon 171">
              <a:extLst>
                <a:ext uri="{FF2B5EF4-FFF2-40B4-BE49-F238E27FC236}">
                  <a16:creationId xmlns:a16="http://schemas.microsoft.com/office/drawing/2014/main" id="{1C7E634F-2756-0F66-D13F-C581903E8911}"/>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73" name="Straight Connector 172">
              <a:extLst>
                <a:ext uri="{FF2B5EF4-FFF2-40B4-BE49-F238E27FC236}">
                  <a16:creationId xmlns:a16="http://schemas.microsoft.com/office/drawing/2014/main" id="{0728CB6B-7E1D-3F73-FEBA-ECA62DDC4EF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302D5010-CF36-41FA-32DF-668E302AFAB3}"/>
              </a:ext>
            </a:extLst>
          </p:cNvPr>
          <p:cNvGrpSpPr/>
          <p:nvPr/>
        </p:nvGrpSpPr>
        <p:grpSpPr>
          <a:xfrm>
            <a:off x="2851978" y="3297125"/>
            <a:ext cx="211483" cy="205201"/>
            <a:chOff x="6787242" y="2111827"/>
            <a:chExt cx="1144333" cy="1110343"/>
          </a:xfrm>
        </p:grpSpPr>
        <p:sp>
          <p:nvSpPr>
            <p:cNvPr id="175" name="Regular Pentagon 174">
              <a:extLst>
                <a:ext uri="{FF2B5EF4-FFF2-40B4-BE49-F238E27FC236}">
                  <a16:creationId xmlns:a16="http://schemas.microsoft.com/office/drawing/2014/main" id="{CBF26474-C0A1-954E-2E82-296E32F4E677}"/>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6" name="Straight Connector 175">
              <a:extLst>
                <a:ext uri="{FF2B5EF4-FFF2-40B4-BE49-F238E27FC236}">
                  <a16:creationId xmlns:a16="http://schemas.microsoft.com/office/drawing/2014/main" id="{855F4ECC-193A-56B0-307C-044B56C3C01C}"/>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84770092-1803-E07D-2EA6-8C6C8B4A0836}"/>
              </a:ext>
            </a:extLst>
          </p:cNvPr>
          <p:cNvGrpSpPr/>
          <p:nvPr/>
        </p:nvGrpSpPr>
        <p:grpSpPr>
          <a:xfrm>
            <a:off x="2441351" y="3297125"/>
            <a:ext cx="211483" cy="205201"/>
            <a:chOff x="6787242" y="2111827"/>
            <a:chExt cx="1144333" cy="1110343"/>
          </a:xfrm>
        </p:grpSpPr>
        <p:sp>
          <p:nvSpPr>
            <p:cNvPr id="178" name="Regular Pentagon 177">
              <a:extLst>
                <a:ext uri="{FF2B5EF4-FFF2-40B4-BE49-F238E27FC236}">
                  <a16:creationId xmlns:a16="http://schemas.microsoft.com/office/drawing/2014/main" id="{E25595B0-E6E5-3B5A-57C9-C609C83C9A39}"/>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79" name="Straight Connector 178">
              <a:extLst>
                <a:ext uri="{FF2B5EF4-FFF2-40B4-BE49-F238E27FC236}">
                  <a16:creationId xmlns:a16="http://schemas.microsoft.com/office/drawing/2014/main" id="{0603AF89-46CB-4B52-DA2B-CE77C8D72CE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637D6AC3-B2E5-3E13-7660-58B2585CB8CB}"/>
              </a:ext>
            </a:extLst>
          </p:cNvPr>
          <p:cNvGrpSpPr/>
          <p:nvPr/>
        </p:nvGrpSpPr>
        <p:grpSpPr>
          <a:xfrm>
            <a:off x="3673232" y="3297125"/>
            <a:ext cx="211483" cy="205201"/>
            <a:chOff x="6787242" y="2111827"/>
            <a:chExt cx="1144333" cy="1110343"/>
          </a:xfrm>
        </p:grpSpPr>
        <p:sp>
          <p:nvSpPr>
            <p:cNvPr id="181" name="Regular Pentagon 180">
              <a:extLst>
                <a:ext uri="{FF2B5EF4-FFF2-40B4-BE49-F238E27FC236}">
                  <a16:creationId xmlns:a16="http://schemas.microsoft.com/office/drawing/2014/main" id="{22EC600A-A133-E5F6-1724-78A14D145A3F}"/>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2" name="Straight Connector 181">
              <a:extLst>
                <a:ext uri="{FF2B5EF4-FFF2-40B4-BE49-F238E27FC236}">
                  <a16:creationId xmlns:a16="http://schemas.microsoft.com/office/drawing/2014/main" id="{1BA5E637-B43D-BC49-0E0B-43EDB7424253}"/>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B29C3F3D-7F2E-9416-0918-61EEDA17E7ED}"/>
              </a:ext>
            </a:extLst>
          </p:cNvPr>
          <p:cNvGrpSpPr/>
          <p:nvPr/>
        </p:nvGrpSpPr>
        <p:grpSpPr>
          <a:xfrm>
            <a:off x="4083859" y="3297125"/>
            <a:ext cx="211483" cy="205201"/>
            <a:chOff x="6787242" y="2111827"/>
            <a:chExt cx="1144333" cy="1110343"/>
          </a:xfrm>
        </p:grpSpPr>
        <p:sp>
          <p:nvSpPr>
            <p:cNvPr id="184" name="Regular Pentagon 183">
              <a:extLst>
                <a:ext uri="{FF2B5EF4-FFF2-40B4-BE49-F238E27FC236}">
                  <a16:creationId xmlns:a16="http://schemas.microsoft.com/office/drawing/2014/main" id="{2A89960E-B159-B396-A281-5CDF9E89564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5" name="Straight Connector 184">
              <a:extLst>
                <a:ext uri="{FF2B5EF4-FFF2-40B4-BE49-F238E27FC236}">
                  <a16:creationId xmlns:a16="http://schemas.microsoft.com/office/drawing/2014/main" id="{FA4B2E90-CF74-903B-B9DF-3E7E2605EAE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3E964CE2-7CF6-0ACB-700D-4A849C8F3FAC}"/>
              </a:ext>
            </a:extLst>
          </p:cNvPr>
          <p:cNvGrpSpPr/>
          <p:nvPr/>
        </p:nvGrpSpPr>
        <p:grpSpPr>
          <a:xfrm>
            <a:off x="4494486" y="3297125"/>
            <a:ext cx="211483" cy="205201"/>
            <a:chOff x="6787242" y="2111827"/>
            <a:chExt cx="1144333" cy="1110343"/>
          </a:xfrm>
        </p:grpSpPr>
        <p:sp>
          <p:nvSpPr>
            <p:cNvPr id="187" name="Regular Pentagon 186">
              <a:extLst>
                <a:ext uri="{FF2B5EF4-FFF2-40B4-BE49-F238E27FC236}">
                  <a16:creationId xmlns:a16="http://schemas.microsoft.com/office/drawing/2014/main" id="{89F3F921-366D-7E59-D4BF-53F58DE37FD6}"/>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88" name="Straight Connector 187">
              <a:extLst>
                <a:ext uri="{FF2B5EF4-FFF2-40B4-BE49-F238E27FC236}">
                  <a16:creationId xmlns:a16="http://schemas.microsoft.com/office/drawing/2014/main" id="{435B61B1-3550-AFDB-114F-FDD9129302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C0D667A7-1EA3-3554-C7B8-61BDC212548D}"/>
              </a:ext>
            </a:extLst>
          </p:cNvPr>
          <p:cNvGrpSpPr/>
          <p:nvPr/>
        </p:nvGrpSpPr>
        <p:grpSpPr>
          <a:xfrm>
            <a:off x="4905113" y="3297125"/>
            <a:ext cx="211483" cy="205201"/>
            <a:chOff x="6787242" y="2111827"/>
            <a:chExt cx="1144333" cy="1110343"/>
          </a:xfrm>
        </p:grpSpPr>
        <p:sp>
          <p:nvSpPr>
            <p:cNvPr id="190" name="Regular Pentagon 189">
              <a:extLst>
                <a:ext uri="{FF2B5EF4-FFF2-40B4-BE49-F238E27FC236}">
                  <a16:creationId xmlns:a16="http://schemas.microsoft.com/office/drawing/2014/main" id="{836507AC-6183-B959-557A-E13A6C9EEC6F}"/>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1" name="Straight Connector 190">
              <a:extLst>
                <a:ext uri="{FF2B5EF4-FFF2-40B4-BE49-F238E27FC236}">
                  <a16:creationId xmlns:a16="http://schemas.microsoft.com/office/drawing/2014/main" id="{B7FAC470-0518-9D01-860D-727B44587BE5}"/>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2" name="Group 191">
            <a:extLst>
              <a:ext uri="{FF2B5EF4-FFF2-40B4-BE49-F238E27FC236}">
                <a16:creationId xmlns:a16="http://schemas.microsoft.com/office/drawing/2014/main" id="{31260BBC-DC48-4FA5-BD11-3E2EF80E7FD4}"/>
              </a:ext>
            </a:extLst>
          </p:cNvPr>
          <p:cNvGrpSpPr/>
          <p:nvPr/>
        </p:nvGrpSpPr>
        <p:grpSpPr>
          <a:xfrm>
            <a:off x="5315740" y="3297125"/>
            <a:ext cx="211483" cy="205201"/>
            <a:chOff x="6787242" y="2111827"/>
            <a:chExt cx="1144333" cy="1110343"/>
          </a:xfrm>
        </p:grpSpPr>
        <p:sp>
          <p:nvSpPr>
            <p:cNvPr id="193" name="Regular Pentagon 192">
              <a:extLst>
                <a:ext uri="{FF2B5EF4-FFF2-40B4-BE49-F238E27FC236}">
                  <a16:creationId xmlns:a16="http://schemas.microsoft.com/office/drawing/2014/main" id="{5359B9A1-B605-A084-33DE-5E303681FFB6}"/>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4" name="Straight Connector 193">
              <a:extLst>
                <a:ext uri="{FF2B5EF4-FFF2-40B4-BE49-F238E27FC236}">
                  <a16:creationId xmlns:a16="http://schemas.microsoft.com/office/drawing/2014/main" id="{6AD636BC-B186-A70C-CEF1-EE3D870E04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5" name="Group 194">
            <a:extLst>
              <a:ext uri="{FF2B5EF4-FFF2-40B4-BE49-F238E27FC236}">
                <a16:creationId xmlns:a16="http://schemas.microsoft.com/office/drawing/2014/main" id="{3F4D62CB-64DD-3823-4D8A-A6BA65989626}"/>
              </a:ext>
            </a:extLst>
          </p:cNvPr>
          <p:cNvGrpSpPr/>
          <p:nvPr/>
        </p:nvGrpSpPr>
        <p:grpSpPr>
          <a:xfrm>
            <a:off x="5726367" y="3297125"/>
            <a:ext cx="211483" cy="205201"/>
            <a:chOff x="6787242" y="2111827"/>
            <a:chExt cx="1144333" cy="1110343"/>
          </a:xfrm>
        </p:grpSpPr>
        <p:sp>
          <p:nvSpPr>
            <p:cNvPr id="196" name="Regular Pentagon 195">
              <a:extLst>
                <a:ext uri="{FF2B5EF4-FFF2-40B4-BE49-F238E27FC236}">
                  <a16:creationId xmlns:a16="http://schemas.microsoft.com/office/drawing/2014/main" id="{28CE04EE-D971-6410-5CB8-426FFE42B84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7" name="Straight Connector 196">
              <a:extLst>
                <a:ext uri="{FF2B5EF4-FFF2-40B4-BE49-F238E27FC236}">
                  <a16:creationId xmlns:a16="http://schemas.microsoft.com/office/drawing/2014/main" id="{0EC14B7A-0C3F-A2EE-575A-9BD2EA37EE4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98" name="Group 197">
            <a:extLst>
              <a:ext uri="{FF2B5EF4-FFF2-40B4-BE49-F238E27FC236}">
                <a16:creationId xmlns:a16="http://schemas.microsoft.com/office/drawing/2014/main" id="{F3DC7D14-41A7-D12A-8756-0A0E01D9676A}"/>
              </a:ext>
            </a:extLst>
          </p:cNvPr>
          <p:cNvGrpSpPr/>
          <p:nvPr/>
        </p:nvGrpSpPr>
        <p:grpSpPr>
          <a:xfrm>
            <a:off x="6136994" y="3297125"/>
            <a:ext cx="211483" cy="205201"/>
            <a:chOff x="6787242" y="2111827"/>
            <a:chExt cx="1144333" cy="1110343"/>
          </a:xfrm>
        </p:grpSpPr>
        <p:sp>
          <p:nvSpPr>
            <p:cNvPr id="199" name="Regular Pentagon 198">
              <a:extLst>
                <a:ext uri="{FF2B5EF4-FFF2-40B4-BE49-F238E27FC236}">
                  <a16:creationId xmlns:a16="http://schemas.microsoft.com/office/drawing/2014/main" id="{619698EA-85A2-0F82-9AF6-59044535AE12}"/>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0" name="Straight Connector 199">
              <a:extLst>
                <a:ext uri="{FF2B5EF4-FFF2-40B4-BE49-F238E27FC236}">
                  <a16:creationId xmlns:a16="http://schemas.microsoft.com/office/drawing/2014/main" id="{D7B31BFC-90ED-C0B8-2A2F-735EFF054E6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1" name="Group 200">
            <a:extLst>
              <a:ext uri="{FF2B5EF4-FFF2-40B4-BE49-F238E27FC236}">
                <a16:creationId xmlns:a16="http://schemas.microsoft.com/office/drawing/2014/main" id="{FA5F3D80-0EFE-CD6B-5CEE-D5B2C94E5DE7}"/>
              </a:ext>
            </a:extLst>
          </p:cNvPr>
          <p:cNvGrpSpPr/>
          <p:nvPr/>
        </p:nvGrpSpPr>
        <p:grpSpPr>
          <a:xfrm>
            <a:off x="6547621" y="3297125"/>
            <a:ext cx="211483" cy="205201"/>
            <a:chOff x="6787242" y="2111827"/>
            <a:chExt cx="1144333" cy="1110343"/>
          </a:xfrm>
        </p:grpSpPr>
        <p:sp>
          <p:nvSpPr>
            <p:cNvPr id="202" name="Regular Pentagon 201">
              <a:extLst>
                <a:ext uri="{FF2B5EF4-FFF2-40B4-BE49-F238E27FC236}">
                  <a16:creationId xmlns:a16="http://schemas.microsoft.com/office/drawing/2014/main" id="{D946063D-F3A4-CAAE-4BC7-17893A747B63}"/>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3" name="Straight Connector 202">
              <a:extLst>
                <a:ext uri="{FF2B5EF4-FFF2-40B4-BE49-F238E27FC236}">
                  <a16:creationId xmlns:a16="http://schemas.microsoft.com/office/drawing/2014/main" id="{E189FA0D-D7FE-5A78-C037-CDCA93373D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4" name="Group 203">
            <a:extLst>
              <a:ext uri="{FF2B5EF4-FFF2-40B4-BE49-F238E27FC236}">
                <a16:creationId xmlns:a16="http://schemas.microsoft.com/office/drawing/2014/main" id="{CA5001BC-3AEE-C002-5EBB-BBC7C08EFDB1}"/>
              </a:ext>
            </a:extLst>
          </p:cNvPr>
          <p:cNvGrpSpPr/>
          <p:nvPr/>
        </p:nvGrpSpPr>
        <p:grpSpPr>
          <a:xfrm>
            <a:off x="6958248" y="3297125"/>
            <a:ext cx="211483" cy="205201"/>
            <a:chOff x="6787242" y="2111827"/>
            <a:chExt cx="1144333" cy="1110343"/>
          </a:xfrm>
        </p:grpSpPr>
        <p:sp>
          <p:nvSpPr>
            <p:cNvPr id="205" name="Regular Pentagon 204">
              <a:extLst>
                <a:ext uri="{FF2B5EF4-FFF2-40B4-BE49-F238E27FC236}">
                  <a16:creationId xmlns:a16="http://schemas.microsoft.com/office/drawing/2014/main" id="{495108C5-20E5-D2A8-33C2-6A7C7EC0150E}"/>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6" name="Straight Connector 205">
              <a:extLst>
                <a:ext uri="{FF2B5EF4-FFF2-40B4-BE49-F238E27FC236}">
                  <a16:creationId xmlns:a16="http://schemas.microsoft.com/office/drawing/2014/main" id="{EF86F15C-D677-DC3C-4200-328FB103BB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07" name="Group 206">
            <a:extLst>
              <a:ext uri="{FF2B5EF4-FFF2-40B4-BE49-F238E27FC236}">
                <a16:creationId xmlns:a16="http://schemas.microsoft.com/office/drawing/2014/main" id="{25FF3DB8-B871-0AE2-02B9-A6B3CD14CF71}"/>
              </a:ext>
            </a:extLst>
          </p:cNvPr>
          <p:cNvGrpSpPr/>
          <p:nvPr/>
        </p:nvGrpSpPr>
        <p:grpSpPr>
          <a:xfrm>
            <a:off x="7368875" y="3297125"/>
            <a:ext cx="211483" cy="205201"/>
            <a:chOff x="6787242" y="2111827"/>
            <a:chExt cx="1144333" cy="1110343"/>
          </a:xfrm>
        </p:grpSpPr>
        <p:sp>
          <p:nvSpPr>
            <p:cNvPr id="208" name="Regular Pentagon 207">
              <a:extLst>
                <a:ext uri="{FF2B5EF4-FFF2-40B4-BE49-F238E27FC236}">
                  <a16:creationId xmlns:a16="http://schemas.microsoft.com/office/drawing/2014/main" id="{4232C40D-F1FE-A35A-622C-8E500DB1C388}"/>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09" name="Straight Connector 208">
              <a:extLst>
                <a:ext uri="{FF2B5EF4-FFF2-40B4-BE49-F238E27FC236}">
                  <a16:creationId xmlns:a16="http://schemas.microsoft.com/office/drawing/2014/main" id="{0F779D17-3E67-76D6-1BAA-5BC4F20E3AF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0" name="Group 209">
            <a:extLst>
              <a:ext uri="{FF2B5EF4-FFF2-40B4-BE49-F238E27FC236}">
                <a16:creationId xmlns:a16="http://schemas.microsoft.com/office/drawing/2014/main" id="{6290DE80-76A8-D79A-45B1-E518C1D2B9FC}"/>
              </a:ext>
            </a:extLst>
          </p:cNvPr>
          <p:cNvGrpSpPr/>
          <p:nvPr/>
        </p:nvGrpSpPr>
        <p:grpSpPr>
          <a:xfrm>
            <a:off x="7779502" y="3297125"/>
            <a:ext cx="211483" cy="205201"/>
            <a:chOff x="6787242" y="2111827"/>
            <a:chExt cx="1144333" cy="1110343"/>
          </a:xfrm>
        </p:grpSpPr>
        <p:sp>
          <p:nvSpPr>
            <p:cNvPr id="211" name="Regular Pentagon 210">
              <a:extLst>
                <a:ext uri="{FF2B5EF4-FFF2-40B4-BE49-F238E27FC236}">
                  <a16:creationId xmlns:a16="http://schemas.microsoft.com/office/drawing/2014/main" id="{29E5DA21-8796-9ED8-A342-57AEB42B87A4}"/>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2" name="Straight Connector 211">
              <a:extLst>
                <a:ext uri="{FF2B5EF4-FFF2-40B4-BE49-F238E27FC236}">
                  <a16:creationId xmlns:a16="http://schemas.microsoft.com/office/drawing/2014/main" id="{03628D14-8B8F-203A-F5A4-463C42F47BAF}"/>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3" name="Group 212">
            <a:extLst>
              <a:ext uri="{FF2B5EF4-FFF2-40B4-BE49-F238E27FC236}">
                <a16:creationId xmlns:a16="http://schemas.microsoft.com/office/drawing/2014/main" id="{2F888AFD-4E0C-F052-9A25-B1360D58CAD2}"/>
              </a:ext>
            </a:extLst>
          </p:cNvPr>
          <p:cNvGrpSpPr/>
          <p:nvPr/>
        </p:nvGrpSpPr>
        <p:grpSpPr>
          <a:xfrm>
            <a:off x="8190123" y="3297125"/>
            <a:ext cx="211483" cy="205201"/>
            <a:chOff x="6787242" y="2111827"/>
            <a:chExt cx="1144333" cy="1110343"/>
          </a:xfrm>
        </p:grpSpPr>
        <p:sp>
          <p:nvSpPr>
            <p:cNvPr id="214" name="Regular Pentagon 213">
              <a:extLst>
                <a:ext uri="{FF2B5EF4-FFF2-40B4-BE49-F238E27FC236}">
                  <a16:creationId xmlns:a16="http://schemas.microsoft.com/office/drawing/2014/main" id="{85B7A8BF-1D79-65A3-CCCA-598A964F3561}"/>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15" name="Straight Connector 214">
              <a:extLst>
                <a:ext uri="{FF2B5EF4-FFF2-40B4-BE49-F238E27FC236}">
                  <a16:creationId xmlns:a16="http://schemas.microsoft.com/office/drawing/2014/main" id="{C48D2789-F6D2-3990-30FE-BAF5CD59FF28}"/>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18" name="Group 217">
            <a:extLst>
              <a:ext uri="{FF2B5EF4-FFF2-40B4-BE49-F238E27FC236}">
                <a16:creationId xmlns:a16="http://schemas.microsoft.com/office/drawing/2014/main" id="{7ABC1380-B100-0642-7D83-7F15FD8CDCF0}"/>
              </a:ext>
            </a:extLst>
          </p:cNvPr>
          <p:cNvGrpSpPr/>
          <p:nvPr/>
        </p:nvGrpSpPr>
        <p:grpSpPr>
          <a:xfrm flipV="1">
            <a:off x="2030724" y="2977823"/>
            <a:ext cx="211483" cy="205201"/>
            <a:chOff x="6787242" y="2111827"/>
            <a:chExt cx="1144333" cy="1110343"/>
          </a:xfrm>
        </p:grpSpPr>
        <p:sp>
          <p:nvSpPr>
            <p:cNvPr id="219" name="Regular Pentagon 218">
              <a:extLst>
                <a:ext uri="{FF2B5EF4-FFF2-40B4-BE49-F238E27FC236}">
                  <a16:creationId xmlns:a16="http://schemas.microsoft.com/office/drawing/2014/main" id="{FDD6ABB1-736F-582E-0D09-060A62FD8E5E}"/>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0" name="Straight Connector 219">
              <a:extLst>
                <a:ext uri="{FF2B5EF4-FFF2-40B4-BE49-F238E27FC236}">
                  <a16:creationId xmlns:a16="http://schemas.microsoft.com/office/drawing/2014/main" id="{728E3597-03DB-3599-B9B9-C0C346049B0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86C7E819-E4B2-35AD-1301-623BE1C15858}"/>
              </a:ext>
            </a:extLst>
          </p:cNvPr>
          <p:cNvGrpSpPr/>
          <p:nvPr/>
        </p:nvGrpSpPr>
        <p:grpSpPr>
          <a:xfrm flipV="1">
            <a:off x="2851978" y="2977823"/>
            <a:ext cx="211483" cy="205201"/>
            <a:chOff x="6787242" y="2111827"/>
            <a:chExt cx="1144333" cy="1110343"/>
          </a:xfrm>
        </p:grpSpPr>
        <p:sp>
          <p:nvSpPr>
            <p:cNvPr id="222" name="Regular Pentagon 221">
              <a:extLst>
                <a:ext uri="{FF2B5EF4-FFF2-40B4-BE49-F238E27FC236}">
                  <a16:creationId xmlns:a16="http://schemas.microsoft.com/office/drawing/2014/main" id="{CB0ACB86-9C4F-2DF1-99E5-2146B05F6A2B}"/>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3" name="Straight Connector 222">
              <a:extLst>
                <a:ext uri="{FF2B5EF4-FFF2-40B4-BE49-F238E27FC236}">
                  <a16:creationId xmlns:a16="http://schemas.microsoft.com/office/drawing/2014/main" id="{F77A3DE2-0F4D-F146-C673-7EE77D55643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27" name="Group 226">
            <a:extLst>
              <a:ext uri="{FF2B5EF4-FFF2-40B4-BE49-F238E27FC236}">
                <a16:creationId xmlns:a16="http://schemas.microsoft.com/office/drawing/2014/main" id="{DA87D952-372A-12BC-A457-1DAC3B0621FF}"/>
              </a:ext>
            </a:extLst>
          </p:cNvPr>
          <p:cNvGrpSpPr/>
          <p:nvPr/>
        </p:nvGrpSpPr>
        <p:grpSpPr>
          <a:xfrm flipV="1">
            <a:off x="2441351" y="2977823"/>
            <a:ext cx="211483" cy="205201"/>
            <a:chOff x="6787242" y="2111827"/>
            <a:chExt cx="1144333" cy="1110343"/>
          </a:xfrm>
        </p:grpSpPr>
        <p:sp>
          <p:nvSpPr>
            <p:cNvPr id="228" name="Regular Pentagon 227">
              <a:extLst>
                <a:ext uri="{FF2B5EF4-FFF2-40B4-BE49-F238E27FC236}">
                  <a16:creationId xmlns:a16="http://schemas.microsoft.com/office/drawing/2014/main" id="{EC344020-0635-5C9B-B750-5B5E35B11BF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29" name="Straight Connector 228">
              <a:extLst>
                <a:ext uri="{FF2B5EF4-FFF2-40B4-BE49-F238E27FC236}">
                  <a16:creationId xmlns:a16="http://schemas.microsoft.com/office/drawing/2014/main" id="{DEC1CCC7-2B93-FCA0-2F67-4740E02CBAA9}"/>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3" name="Group 232">
            <a:extLst>
              <a:ext uri="{FF2B5EF4-FFF2-40B4-BE49-F238E27FC236}">
                <a16:creationId xmlns:a16="http://schemas.microsoft.com/office/drawing/2014/main" id="{86391777-626A-F83F-2B36-302A4C2EF2F4}"/>
              </a:ext>
            </a:extLst>
          </p:cNvPr>
          <p:cNvGrpSpPr/>
          <p:nvPr/>
        </p:nvGrpSpPr>
        <p:grpSpPr>
          <a:xfrm flipV="1">
            <a:off x="4083859" y="2977823"/>
            <a:ext cx="211483" cy="205201"/>
            <a:chOff x="6787242" y="2111827"/>
            <a:chExt cx="1144333" cy="1110343"/>
          </a:xfrm>
        </p:grpSpPr>
        <p:sp>
          <p:nvSpPr>
            <p:cNvPr id="234" name="Regular Pentagon 233">
              <a:extLst>
                <a:ext uri="{FF2B5EF4-FFF2-40B4-BE49-F238E27FC236}">
                  <a16:creationId xmlns:a16="http://schemas.microsoft.com/office/drawing/2014/main" id="{699DF4D7-4EE6-D1D1-EDB7-C9094975E4E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5" name="Straight Connector 234">
              <a:extLst>
                <a:ext uri="{FF2B5EF4-FFF2-40B4-BE49-F238E27FC236}">
                  <a16:creationId xmlns:a16="http://schemas.microsoft.com/office/drawing/2014/main" id="{0BD0B1ED-CB1E-5B48-9031-20B549F6346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6" name="Group 235">
            <a:extLst>
              <a:ext uri="{FF2B5EF4-FFF2-40B4-BE49-F238E27FC236}">
                <a16:creationId xmlns:a16="http://schemas.microsoft.com/office/drawing/2014/main" id="{8FBA3248-7C6A-4BDD-F99D-84624668A272}"/>
              </a:ext>
            </a:extLst>
          </p:cNvPr>
          <p:cNvGrpSpPr/>
          <p:nvPr/>
        </p:nvGrpSpPr>
        <p:grpSpPr>
          <a:xfrm flipV="1">
            <a:off x="3673232" y="2977823"/>
            <a:ext cx="211483" cy="205201"/>
            <a:chOff x="6787242" y="2111827"/>
            <a:chExt cx="1144333" cy="1110343"/>
          </a:xfrm>
        </p:grpSpPr>
        <p:sp>
          <p:nvSpPr>
            <p:cNvPr id="237" name="Regular Pentagon 236">
              <a:extLst>
                <a:ext uri="{FF2B5EF4-FFF2-40B4-BE49-F238E27FC236}">
                  <a16:creationId xmlns:a16="http://schemas.microsoft.com/office/drawing/2014/main" id="{4B9BC025-DF92-DD3B-CEBB-2D5B583AC383}"/>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8" name="Straight Connector 237">
              <a:extLst>
                <a:ext uri="{FF2B5EF4-FFF2-40B4-BE49-F238E27FC236}">
                  <a16:creationId xmlns:a16="http://schemas.microsoft.com/office/drawing/2014/main" id="{865E9335-4F91-69F2-DB62-D5E2B695AAFA}"/>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39" name="Group 238">
            <a:extLst>
              <a:ext uri="{FF2B5EF4-FFF2-40B4-BE49-F238E27FC236}">
                <a16:creationId xmlns:a16="http://schemas.microsoft.com/office/drawing/2014/main" id="{9AD8E417-B35B-6BB8-0350-15FA05116D02}"/>
              </a:ext>
            </a:extLst>
          </p:cNvPr>
          <p:cNvGrpSpPr/>
          <p:nvPr/>
        </p:nvGrpSpPr>
        <p:grpSpPr>
          <a:xfrm flipV="1">
            <a:off x="6769674" y="1520670"/>
            <a:ext cx="211483" cy="205201"/>
            <a:chOff x="6787242" y="2111827"/>
            <a:chExt cx="1144333" cy="1110343"/>
          </a:xfrm>
        </p:grpSpPr>
        <p:sp>
          <p:nvSpPr>
            <p:cNvPr id="240" name="Regular Pentagon 239">
              <a:extLst>
                <a:ext uri="{FF2B5EF4-FFF2-40B4-BE49-F238E27FC236}">
                  <a16:creationId xmlns:a16="http://schemas.microsoft.com/office/drawing/2014/main" id="{2643E545-E2A2-C117-27D8-DADBF41DD964}"/>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1" name="Straight Connector 240">
              <a:extLst>
                <a:ext uri="{FF2B5EF4-FFF2-40B4-BE49-F238E27FC236}">
                  <a16:creationId xmlns:a16="http://schemas.microsoft.com/office/drawing/2014/main" id="{64CEE51A-7FF9-F126-2C97-A8EBAB97B532}"/>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2" name="Group 241">
            <a:extLst>
              <a:ext uri="{FF2B5EF4-FFF2-40B4-BE49-F238E27FC236}">
                <a16:creationId xmlns:a16="http://schemas.microsoft.com/office/drawing/2014/main" id="{D2E7543A-C318-71C6-7E8C-B3115B41E224}"/>
              </a:ext>
            </a:extLst>
          </p:cNvPr>
          <p:cNvGrpSpPr/>
          <p:nvPr/>
        </p:nvGrpSpPr>
        <p:grpSpPr>
          <a:xfrm flipV="1">
            <a:off x="4905113" y="2977823"/>
            <a:ext cx="211483" cy="205201"/>
            <a:chOff x="6787242" y="2111827"/>
            <a:chExt cx="1144333" cy="1110343"/>
          </a:xfrm>
        </p:grpSpPr>
        <p:sp>
          <p:nvSpPr>
            <p:cNvPr id="243" name="Regular Pentagon 242">
              <a:extLst>
                <a:ext uri="{FF2B5EF4-FFF2-40B4-BE49-F238E27FC236}">
                  <a16:creationId xmlns:a16="http://schemas.microsoft.com/office/drawing/2014/main" id="{7D012C06-0803-DDD7-36D8-82242E9CEB0A}"/>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4" name="Straight Connector 243">
              <a:extLst>
                <a:ext uri="{FF2B5EF4-FFF2-40B4-BE49-F238E27FC236}">
                  <a16:creationId xmlns:a16="http://schemas.microsoft.com/office/drawing/2014/main" id="{ECE8C22D-A9AF-6F18-209E-4C9C4A56D0A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5" name="Group 244">
            <a:extLst>
              <a:ext uri="{FF2B5EF4-FFF2-40B4-BE49-F238E27FC236}">
                <a16:creationId xmlns:a16="http://schemas.microsoft.com/office/drawing/2014/main" id="{359C9ADA-F32C-D017-F44C-D3233DA2064B}"/>
              </a:ext>
            </a:extLst>
          </p:cNvPr>
          <p:cNvGrpSpPr/>
          <p:nvPr/>
        </p:nvGrpSpPr>
        <p:grpSpPr>
          <a:xfrm rot="16765355" flipV="1">
            <a:off x="7773494" y="1384244"/>
            <a:ext cx="211483" cy="205201"/>
            <a:chOff x="6787242" y="2111827"/>
            <a:chExt cx="1144333" cy="1110343"/>
          </a:xfrm>
        </p:grpSpPr>
        <p:sp>
          <p:nvSpPr>
            <p:cNvPr id="246" name="Regular Pentagon 245">
              <a:extLst>
                <a:ext uri="{FF2B5EF4-FFF2-40B4-BE49-F238E27FC236}">
                  <a16:creationId xmlns:a16="http://schemas.microsoft.com/office/drawing/2014/main" id="{1ABDCCED-7809-BE34-88E9-311B950FC33F}"/>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47" name="Straight Connector 246">
              <a:extLst>
                <a:ext uri="{FF2B5EF4-FFF2-40B4-BE49-F238E27FC236}">
                  <a16:creationId xmlns:a16="http://schemas.microsoft.com/office/drawing/2014/main" id="{50ACC83C-D1B8-309E-990E-723D94DA98DD}"/>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2472C678-C262-9F56-173A-F9B6C4830363}"/>
              </a:ext>
            </a:extLst>
          </p:cNvPr>
          <p:cNvGrpSpPr/>
          <p:nvPr/>
        </p:nvGrpSpPr>
        <p:grpSpPr>
          <a:xfrm flipV="1">
            <a:off x="4494486" y="2977823"/>
            <a:ext cx="211483" cy="205201"/>
            <a:chOff x="6787242" y="2111827"/>
            <a:chExt cx="1144333" cy="1110343"/>
          </a:xfrm>
        </p:grpSpPr>
        <p:sp>
          <p:nvSpPr>
            <p:cNvPr id="249" name="Regular Pentagon 248">
              <a:extLst>
                <a:ext uri="{FF2B5EF4-FFF2-40B4-BE49-F238E27FC236}">
                  <a16:creationId xmlns:a16="http://schemas.microsoft.com/office/drawing/2014/main" id="{94AFF6B4-6DB7-CCCA-3B3F-EE1C734B30FD}"/>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0" name="Straight Connector 249">
              <a:extLst>
                <a:ext uri="{FF2B5EF4-FFF2-40B4-BE49-F238E27FC236}">
                  <a16:creationId xmlns:a16="http://schemas.microsoft.com/office/drawing/2014/main" id="{571E885B-3A2D-603D-1CDF-4E54C520A9DB}"/>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BCCAEE54-9FF4-986D-6503-099E4F2C4853}"/>
              </a:ext>
            </a:extLst>
          </p:cNvPr>
          <p:cNvGrpSpPr/>
          <p:nvPr/>
        </p:nvGrpSpPr>
        <p:grpSpPr>
          <a:xfrm rot="19624689" flipV="1">
            <a:off x="6859485" y="1906587"/>
            <a:ext cx="211483" cy="205201"/>
            <a:chOff x="6787242" y="2111827"/>
            <a:chExt cx="1144333" cy="1110343"/>
          </a:xfrm>
        </p:grpSpPr>
        <p:sp>
          <p:nvSpPr>
            <p:cNvPr id="252" name="Regular Pentagon 251">
              <a:extLst>
                <a:ext uri="{FF2B5EF4-FFF2-40B4-BE49-F238E27FC236}">
                  <a16:creationId xmlns:a16="http://schemas.microsoft.com/office/drawing/2014/main" id="{42E47EA6-83AF-FE8B-40E7-44C85D4E4DB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53" name="Straight Connector 252">
              <a:extLst>
                <a:ext uri="{FF2B5EF4-FFF2-40B4-BE49-F238E27FC236}">
                  <a16:creationId xmlns:a16="http://schemas.microsoft.com/office/drawing/2014/main" id="{6B4F91F3-776A-08EB-7992-37FCFCAE8C2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06" name="Group 405">
            <a:extLst>
              <a:ext uri="{FF2B5EF4-FFF2-40B4-BE49-F238E27FC236}">
                <a16:creationId xmlns:a16="http://schemas.microsoft.com/office/drawing/2014/main" id="{37C25811-168A-14A5-1161-0A97397160FB}"/>
              </a:ext>
            </a:extLst>
          </p:cNvPr>
          <p:cNvGrpSpPr/>
          <p:nvPr/>
        </p:nvGrpSpPr>
        <p:grpSpPr>
          <a:xfrm rot="8696612" flipV="1">
            <a:off x="7163980" y="1362321"/>
            <a:ext cx="211483" cy="205201"/>
            <a:chOff x="6787242" y="2111827"/>
            <a:chExt cx="1144333" cy="1110343"/>
          </a:xfrm>
        </p:grpSpPr>
        <p:sp>
          <p:nvSpPr>
            <p:cNvPr id="407" name="Regular Pentagon 406">
              <a:extLst>
                <a:ext uri="{FF2B5EF4-FFF2-40B4-BE49-F238E27FC236}">
                  <a16:creationId xmlns:a16="http://schemas.microsoft.com/office/drawing/2014/main" id="{F35C5E85-A8C5-BF74-FB67-EA0B9254230C}"/>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08" name="Straight Connector 407">
              <a:extLst>
                <a:ext uri="{FF2B5EF4-FFF2-40B4-BE49-F238E27FC236}">
                  <a16:creationId xmlns:a16="http://schemas.microsoft.com/office/drawing/2014/main" id="{06E81997-0DF7-49E4-924E-66D6874D2AE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C97302E-C6E3-FFD3-182A-2713FD25BEEA}"/>
              </a:ext>
            </a:extLst>
          </p:cNvPr>
          <p:cNvGrpSpPr/>
          <p:nvPr/>
        </p:nvGrpSpPr>
        <p:grpSpPr>
          <a:xfrm rot="12829941" flipV="1">
            <a:off x="6290628" y="2120473"/>
            <a:ext cx="211483" cy="205201"/>
            <a:chOff x="6787242" y="2111827"/>
            <a:chExt cx="1144333" cy="1110343"/>
          </a:xfrm>
        </p:grpSpPr>
        <p:sp>
          <p:nvSpPr>
            <p:cNvPr id="413" name="Regular Pentagon 412">
              <a:extLst>
                <a:ext uri="{FF2B5EF4-FFF2-40B4-BE49-F238E27FC236}">
                  <a16:creationId xmlns:a16="http://schemas.microsoft.com/office/drawing/2014/main" id="{70141194-B0A9-7254-B8C4-9E186DE83BBC}"/>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4" name="Straight Connector 413">
              <a:extLst>
                <a:ext uri="{FF2B5EF4-FFF2-40B4-BE49-F238E27FC236}">
                  <a16:creationId xmlns:a16="http://schemas.microsoft.com/office/drawing/2014/main" id="{3FD5A2F8-B471-73A4-0FBC-33FD565B1760}"/>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5" name="Group 414">
            <a:extLst>
              <a:ext uri="{FF2B5EF4-FFF2-40B4-BE49-F238E27FC236}">
                <a16:creationId xmlns:a16="http://schemas.microsoft.com/office/drawing/2014/main" id="{74F23598-56C3-1C13-F049-0D6FF8E82A16}"/>
              </a:ext>
            </a:extLst>
          </p:cNvPr>
          <p:cNvGrpSpPr/>
          <p:nvPr/>
        </p:nvGrpSpPr>
        <p:grpSpPr>
          <a:xfrm rot="6327560" flipV="1">
            <a:off x="6538693" y="2357896"/>
            <a:ext cx="211483" cy="205201"/>
            <a:chOff x="6787242" y="2111827"/>
            <a:chExt cx="1144333" cy="1110343"/>
          </a:xfrm>
        </p:grpSpPr>
        <p:sp>
          <p:nvSpPr>
            <p:cNvPr id="416" name="Regular Pentagon 415">
              <a:extLst>
                <a:ext uri="{FF2B5EF4-FFF2-40B4-BE49-F238E27FC236}">
                  <a16:creationId xmlns:a16="http://schemas.microsoft.com/office/drawing/2014/main" id="{8E31D27D-767F-5F24-991F-EAAD4E050480}"/>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17" name="Straight Connector 416">
              <a:extLst>
                <a:ext uri="{FF2B5EF4-FFF2-40B4-BE49-F238E27FC236}">
                  <a16:creationId xmlns:a16="http://schemas.microsoft.com/office/drawing/2014/main" id="{C95F8953-38EF-4735-55CE-EB9911D9A60E}"/>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18" name="Group 417">
            <a:extLst>
              <a:ext uri="{FF2B5EF4-FFF2-40B4-BE49-F238E27FC236}">
                <a16:creationId xmlns:a16="http://schemas.microsoft.com/office/drawing/2014/main" id="{B4FAA56F-F09B-FC18-6511-FB66F8751A4E}"/>
              </a:ext>
            </a:extLst>
          </p:cNvPr>
          <p:cNvGrpSpPr/>
          <p:nvPr/>
        </p:nvGrpSpPr>
        <p:grpSpPr>
          <a:xfrm rot="6223338" flipV="1">
            <a:off x="6324149" y="1401804"/>
            <a:ext cx="211483" cy="205201"/>
            <a:chOff x="6787242" y="2111827"/>
            <a:chExt cx="1144333" cy="1110343"/>
          </a:xfrm>
        </p:grpSpPr>
        <p:sp>
          <p:nvSpPr>
            <p:cNvPr id="419" name="Regular Pentagon 418">
              <a:extLst>
                <a:ext uri="{FF2B5EF4-FFF2-40B4-BE49-F238E27FC236}">
                  <a16:creationId xmlns:a16="http://schemas.microsoft.com/office/drawing/2014/main" id="{440B79EB-4691-0C37-09D9-DD845A8C693E}"/>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0" name="Straight Connector 419">
              <a:extLst>
                <a:ext uri="{FF2B5EF4-FFF2-40B4-BE49-F238E27FC236}">
                  <a16:creationId xmlns:a16="http://schemas.microsoft.com/office/drawing/2014/main" id="{762ACEF5-16F2-C284-BAA3-9345FAAC550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21" name="Group 420">
            <a:extLst>
              <a:ext uri="{FF2B5EF4-FFF2-40B4-BE49-F238E27FC236}">
                <a16:creationId xmlns:a16="http://schemas.microsoft.com/office/drawing/2014/main" id="{70FA116E-EC0D-C9E6-C63A-5C9C3D5E37D0}"/>
              </a:ext>
            </a:extLst>
          </p:cNvPr>
          <p:cNvGrpSpPr/>
          <p:nvPr/>
        </p:nvGrpSpPr>
        <p:grpSpPr>
          <a:xfrm rot="19311836" flipV="1">
            <a:off x="7472822" y="2063396"/>
            <a:ext cx="211483" cy="205201"/>
            <a:chOff x="6787242" y="2111827"/>
            <a:chExt cx="1144333" cy="1110343"/>
          </a:xfrm>
        </p:grpSpPr>
        <p:sp>
          <p:nvSpPr>
            <p:cNvPr id="422" name="Regular Pentagon 421">
              <a:extLst>
                <a:ext uri="{FF2B5EF4-FFF2-40B4-BE49-F238E27FC236}">
                  <a16:creationId xmlns:a16="http://schemas.microsoft.com/office/drawing/2014/main" id="{250DF9DA-F6FF-DF67-AE0D-011E9D9075E0}"/>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23" name="Straight Connector 422">
              <a:extLst>
                <a:ext uri="{FF2B5EF4-FFF2-40B4-BE49-F238E27FC236}">
                  <a16:creationId xmlns:a16="http://schemas.microsoft.com/office/drawing/2014/main" id="{2F9079B7-C54B-7400-A2C6-3FA597AB55C1}"/>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540D6855-7F1E-15D1-D6B7-45C6B7EC5947}"/>
              </a:ext>
            </a:extLst>
          </p:cNvPr>
          <p:cNvGrpSpPr/>
          <p:nvPr/>
        </p:nvGrpSpPr>
        <p:grpSpPr>
          <a:xfrm rot="13222071" flipV="1">
            <a:off x="7276851" y="1673796"/>
            <a:ext cx="211483" cy="205201"/>
            <a:chOff x="6787242" y="2111827"/>
            <a:chExt cx="1144333" cy="1110343"/>
          </a:xfrm>
        </p:grpSpPr>
        <p:sp>
          <p:nvSpPr>
            <p:cNvPr id="441" name="Regular Pentagon 440">
              <a:extLst>
                <a:ext uri="{FF2B5EF4-FFF2-40B4-BE49-F238E27FC236}">
                  <a16:creationId xmlns:a16="http://schemas.microsoft.com/office/drawing/2014/main" id="{C89A55B1-6ED3-6F66-B9CA-558C364502A6}"/>
                </a:ext>
              </a:extLst>
            </p:cNvPr>
            <p:cNvSpPr>
              <a:spLocks noChangeAspect="1"/>
            </p:cNvSpPr>
            <p:nvPr/>
          </p:nvSpPr>
          <p:spPr>
            <a:xfrm>
              <a:off x="6787242" y="2111827"/>
              <a:ext cx="1144333" cy="1110343"/>
            </a:xfrm>
            <a:prstGeom prst="pentagon">
              <a:avLst/>
            </a:prstGeom>
            <a:gradFill flip="none" rotWithShape="1">
              <a:gsLst>
                <a:gs pos="0">
                  <a:srgbClr val="64CDF6"/>
                </a:gs>
                <a:gs pos="100000">
                  <a:srgbClr val="0083B3"/>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42" name="Straight Connector 441">
              <a:extLst>
                <a:ext uri="{FF2B5EF4-FFF2-40B4-BE49-F238E27FC236}">
                  <a16:creationId xmlns:a16="http://schemas.microsoft.com/office/drawing/2014/main" id="{331E86D7-EA49-0712-3DFE-8B3E7F369158}"/>
                </a:ext>
              </a:extLst>
            </p:cNvPr>
            <p:cNvCxnSpPr>
              <a:cxnSpLocks/>
            </p:cNvCxnSpPr>
            <p:nvPr/>
          </p:nvCxnSpPr>
          <p:spPr>
            <a:xfrm flipH="1">
              <a:off x="6913897" y="2239792"/>
              <a:ext cx="395825" cy="296869"/>
            </a:xfrm>
            <a:prstGeom prst="line">
              <a:avLst/>
            </a:prstGeom>
            <a:ln w="19050" cap="rnd">
              <a:gradFill>
                <a:gsLst>
                  <a:gs pos="48000">
                    <a:schemeClr val="accent1">
                      <a:lumMod val="5000"/>
                      <a:lumOff val="95000"/>
                    </a:schemeClr>
                  </a:gs>
                  <a:gs pos="95000">
                    <a:srgbClr val="4BC0F0">
                      <a:alpha val="45000"/>
                    </a:srgb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2" name="Group 451">
            <a:extLst>
              <a:ext uri="{FF2B5EF4-FFF2-40B4-BE49-F238E27FC236}">
                <a16:creationId xmlns:a16="http://schemas.microsoft.com/office/drawing/2014/main" id="{B4E0DB76-9901-8130-A923-CDA46B02C3D6}"/>
              </a:ext>
            </a:extLst>
          </p:cNvPr>
          <p:cNvGrpSpPr/>
          <p:nvPr/>
        </p:nvGrpSpPr>
        <p:grpSpPr>
          <a:xfrm rot="15273638" flipV="1">
            <a:off x="7025799" y="2225683"/>
            <a:ext cx="211483" cy="205201"/>
            <a:chOff x="6787242" y="2111827"/>
            <a:chExt cx="1144333" cy="1110343"/>
          </a:xfrm>
        </p:grpSpPr>
        <p:sp>
          <p:nvSpPr>
            <p:cNvPr id="453" name="Regular Pentagon 452">
              <a:extLst>
                <a:ext uri="{FF2B5EF4-FFF2-40B4-BE49-F238E27FC236}">
                  <a16:creationId xmlns:a16="http://schemas.microsoft.com/office/drawing/2014/main" id="{6C4B7FD9-B0FF-7758-8D1E-8D17FB2268F9}"/>
                </a:ext>
              </a:extLst>
            </p:cNvPr>
            <p:cNvSpPr>
              <a:spLocks noChangeAspect="1"/>
            </p:cNvSpPr>
            <p:nvPr/>
          </p:nvSpPr>
          <p:spPr>
            <a:xfrm>
              <a:off x="6787242" y="2111827"/>
              <a:ext cx="1144333" cy="1110343"/>
            </a:xfrm>
            <a:prstGeom prst="pentagon">
              <a:avLst/>
            </a:prstGeom>
            <a:gradFill flip="none" rotWithShape="1">
              <a:gsLst>
                <a:gs pos="0">
                  <a:srgbClr val="FFC336"/>
                </a:gs>
                <a:gs pos="100000">
                  <a:srgbClr val="BB8D0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4" name="Straight Connector 453">
              <a:extLst>
                <a:ext uri="{FF2B5EF4-FFF2-40B4-BE49-F238E27FC236}">
                  <a16:creationId xmlns:a16="http://schemas.microsoft.com/office/drawing/2014/main" id="{2BBA4739-7EA3-C381-DF0C-FE0CC7149E8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FFC336"/>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55" name="Group 454">
            <a:extLst>
              <a:ext uri="{FF2B5EF4-FFF2-40B4-BE49-F238E27FC236}">
                <a16:creationId xmlns:a16="http://schemas.microsoft.com/office/drawing/2014/main" id="{8BBED692-46D2-CA0B-2738-BEE744F349DA}"/>
              </a:ext>
            </a:extLst>
          </p:cNvPr>
          <p:cNvGrpSpPr/>
          <p:nvPr/>
        </p:nvGrpSpPr>
        <p:grpSpPr>
          <a:xfrm rot="8650442" flipH="1" flipV="1">
            <a:off x="6269185" y="1762992"/>
            <a:ext cx="211483" cy="205201"/>
            <a:chOff x="6787242" y="2111827"/>
            <a:chExt cx="1144333" cy="1110343"/>
          </a:xfrm>
        </p:grpSpPr>
        <p:sp>
          <p:nvSpPr>
            <p:cNvPr id="456" name="Regular Pentagon 455">
              <a:extLst>
                <a:ext uri="{FF2B5EF4-FFF2-40B4-BE49-F238E27FC236}">
                  <a16:creationId xmlns:a16="http://schemas.microsoft.com/office/drawing/2014/main" id="{A85202EE-B1D0-A781-36B6-3305BAD3666A}"/>
                </a:ext>
              </a:extLst>
            </p:cNvPr>
            <p:cNvSpPr>
              <a:spLocks noChangeAspect="1"/>
            </p:cNvSpPr>
            <p:nvPr/>
          </p:nvSpPr>
          <p:spPr>
            <a:xfrm>
              <a:off x="6787242" y="2111827"/>
              <a:ext cx="1144333" cy="1110343"/>
            </a:xfrm>
            <a:prstGeom prst="pentagon">
              <a:avLst/>
            </a:prstGeom>
            <a:gradFill flip="none" rotWithShape="1">
              <a:gsLst>
                <a:gs pos="0">
                  <a:srgbClr val="B59F59"/>
                </a:gs>
                <a:gs pos="100000">
                  <a:srgbClr val="82724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57" name="Straight Connector 456">
              <a:extLst>
                <a:ext uri="{FF2B5EF4-FFF2-40B4-BE49-F238E27FC236}">
                  <a16:creationId xmlns:a16="http://schemas.microsoft.com/office/drawing/2014/main" id="{E2718E4B-AE95-CCAB-5AA3-810B8C22375E}"/>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4000">
                    <a:srgbClr val="B59F59"/>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60" name="Group 459">
            <a:extLst>
              <a:ext uri="{FF2B5EF4-FFF2-40B4-BE49-F238E27FC236}">
                <a16:creationId xmlns:a16="http://schemas.microsoft.com/office/drawing/2014/main" id="{89EFE066-1A28-A546-8D01-9734B11014A5}"/>
              </a:ext>
            </a:extLst>
          </p:cNvPr>
          <p:cNvGrpSpPr/>
          <p:nvPr/>
        </p:nvGrpSpPr>
        <p:grpSpPr>
          <a:xfrm rot="5400000" flipV="1">
            <a:off x="7875159" y="1818879"/>
            <a:ext cx="211483" cy="205201"/>
            <a:chOff x="6787242" y="2111827"/>
            <a:chExt cx="1144333" cy="1110343"/>
          </a:xfrm>
        </p:grpSpPr>
        <p:sp>
          <p:nvSpPr>
            <p:cNvPr id="461" name="Regular Pentagon 460">
              <a:extLst>
                <a:ext uri="{FF2B5EF4-FFF2-40B4-BE49-F238E27FC236}">
                  <a16:creationId xmlns:a16="http://schemas.microsoft.com/office/drawing/2014/main" id="{B7097B1A-FF54-30E1-3761-85866B6877D6}"/>
                </a:ext>
              </a:extLst>
            </p:cNvPr>
            <p:cNvSpPr>
              <a:spLocks noChangeAspect="1"/>
            </p:cNvSpPr>
            <p:nvPr/>
          </p:nvSpPr>
          <p:spPr>
            <a:xfrm>
              <a:off x="6787242" y="2111827"/>
              <a:ext cx="1144333" cy="1110343"/>
            </a:xfrm>
            <a:prstGeom prst="pentagon">
              <a:avLst/>
            </a:prstGeom>
            <a:gradFill flip="none" rotWithShape="1">
              <a:gsLst>
                <a:gs pos="0">
                  <a:srgbClr val="E1BEE0"/>
                </a:gs>
                <a:gs pos="98000">
                  <a:srgbClr val="A041A0"/>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462" name="Straight Connector 461">
              <a:extLst>
                <a:ext uri="{FF2B5EF4-FFF2-40B4-BE49-F238E27FC236}">
                  <a16:creationId xmlns:a16="http://schemas.microsoft.com/office/drawing/2014/main" id="{9F2D52E0-347F-51BC-094F-C289AE960BB7}"/>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D4B9E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5" name="Footer Placeholder 3">
            <a:extLst>
              <a:ext uri="{FF2B5EF4-FFF2-40B4-BE49-F238E27FC236}">
                <a16:creationId xmlns:a16="http://schemas.microsoft.com/office/drawing/2014/main" id="{3859C860-7BBA-A7FE-0D39-6490C9BD94F4}"/>
              </a:ext>
            </a:extLst>
          </p:cNvPr>
          <p:cNvSpPr txBox="1">
            <a:spLocks/>
          </p:cNvSpPr>
          <p:nvPr/>
        </p:nvSpPr>
        <p:spPr>
          <a:xfrm>
            <a:off x="5696663" y="1074428"/>
            <a:ext cx="2989883"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65000"/>
                    <a:lumOff val="35000"/>
                  </a:schemeClr>
                </a:solidFill>
                <a:latin typeface="Calibri" panose="020F0502020204030204" pitchFamily="34" charset="0"/>
                <a:cs typeface="Calibri" panose="020F0502020204030204" pitchFamily="34" charset="0"/>
              </a:rPr>
              <a:t>Host Cell Nucleotides</a:t>
            </a:r>
          </a:p>
        </p:txBody>
      </p:sp>
      <p:grpSp>
        <p:nvGrpSpPr>
          <p:cNvPr id="4" name="Group 3">
            <a:extLst>
              <a:ext uri="{FF2B5EF4-FFF2-40B4-BE49-F238E27FC236}">
                <a16:creationId xmlns:a16="http://schemas.microsoft.com/office/drawing/2014/main" id="{D503FB74-AE35-5261-85FF-D1635BD047D3}"/>
              </a:ext>
            </a:extLst>
          </p:cNvPr>
          <p:cNvGrpSpPr/>
          <p:nvPr/>
        </p:nvGrpSpPr>
        <p:grpSpPr>
          <a:xfrm rot="20269972">
            <a:off x="8203421" y="1452446"/>
            <a:ext cx="211483" cy="205201"/>
            <a:chOff x="6787242" y="2111827"/>
            <a:chExt cx="1144333" cy="1110343"/>
          </a:xfrm>
        </p:grpSpPr>
        <p:sp>
          <p:nvSpPr>
            <p:cNvPr id="6" name="Regular Pentagon 5">
              <a:extLst>
                <a:ext uri="{FF2B5EF4-FFF2-40B4-BE49-F238E27FC236}">
                  <a16:creationId xmlns:a16="http://schemas.microsoft.com/office/drawing/2014/main" id="{8479DA4C-FA57-7971-7DB2-62CFB23B2EC3}"/>
                </a:ext>
              </a:extLst>
            </p:cNvPr>
            <p:cNvSpPr>
              <a:spLocks noChangeAspect="1"/>
            </p:cNvSpPr>
            <p:nvPr/>
          </p:nvSpPr>
          <p:spPr>
            <a:xfrm>
              <a:off x="6787242" y="2111827"/>
              <a:ext cx="1144333" cy="1110343"/>
            </a:xfrm>
            <a:prstGeom prst="pentagon">
              <a:avLst/>
            </a:prstGeom>
            <a:gradFill flip="none" rotWithShape="1">
              <a:gsLst>
                <a:gs pos="0">
                  <a:srgbClr val="C3DC91"/>
                </a:gs>
                <a:gs pos="100000">
                  <a:srgbClr val="6E9D3C"/>
                </a:gs>
              </a:gsLst>
              <a:lin ang="0" scaled="0"/>
              <a:tileRect/>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FA98FD91-939D-0C95-8A20-66D5790E3376}"/>
                </a:ext>
              </a:extLst>
            </p:cNvPr>
            <p:cNvCxnSpPr>
              <a:cxnSpLocks noChangeAspect="1"/>
            </p:cNvCxnSpPr>
            <p:nvPr/>
          </p:nvCxnSpPr>
          <p:spPr>
            <a:xfrm flipH="1">
              <a:off x="6931082" y="2256977"/>
              <a:ext cx="395825" cy="293401"/>
            </a:xfrm>
            <a:prstGeom prst="line">
              <a:avLst/>
            </a:prstGeom>
            <a:ln w="19050" cap="rnd">
              <a:gradFill>
                <a:gsLst>
                  <a:gs pos="48000">
                    <a:schemeClr val="accent1">
                      <a:lumMod val="5000"/>
                      <a:lumOff val="95000"/>
                    </a:schemeClr>
                  </a:gs>
                  <a:gs pos="95000">
                    <a:srgbClr val="C3DC91"/>
                  </a:gs>
                </a:gsLst>
                <a:lin ang="5400000" scaled="1"/>
              </a:gradFill>
            </a:ln>
          </p:spPr>
          <p:style>
            <a:lnRef idx="1">
              <a:schemeClr val="accent1"/>
            </a:lnRef>
            <a:fillRef idx="0">
              <a:schemeClr val="accent1"/>
            </a:fillRef>
            <a:effectRef idx="0">
              <a:schemeClr val="accent1"/>
            </a:effectRef>
            <a:fontRef idx="minor">
              <a:schemeClr val="tx1"/>
            </a:fontRef>
          </p:style>
        </p:cxnSp>
      </p:grpSp>
      <p:sp>
        <p:nvSpPr>
          <p:cNvPr id="17" name="Regular Pentagon 16">
            <a:extLst>
              <a:ext uri="{FF2B5EF4-FFF2-40B4-BE49-F238E27FC236}">
                <a16:creationId xmlns:a16="http://schemas.microsoft.com/office/drawing/2014/main" id="{F8CB840E-CE3E-B3BC-E4B5-BB342AD33E52}"/>
              </a:ext>
            </a:extLst>
          </p:cNvPr>
          <p:cNvSpPr>
            <a:spLocks/>
          </p:cNvSpPr>
          <p:nvPr/>
        </p:nvSpPr>
        <p:spPr>
          <a:xfrm rot="10800000" flipH="1">
            <a:off x="5305856" y="2949025"/>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gular Pentagon 21">
            <a:extLst>
              <a:ext uri="{FF2B5EF4-FFF2-40B4-BE49-F238E27FC236}">
                <a16:creationId xmlns:a16="http://schemas.microsoft.com/office/drawing/2014/main" id="{69D2BB4D-1C48-F8A8-6809-D8263CDDD7EE}"/>
              </a:ext>
            </a:extLst>
          </p:cNvPr>
          <p:cNvSpPr>
            <a:spLocks/>
          </p:cNvSpPr>
          <p:nvPr/>
        </p:nvSpPr>
        <p:spPr>
          <a:xfrm rot="10800000" flipH="1">
            <a:off x="5095234" y="1387773"/>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ooter Placeholder 3">
            <a:extLst>
              <a:ext uri="{FF2B5EF4-FFF2-40B4-BE49-F238E27FC236}">
                <a16:creationId xmlns:a16="http://schemas.microsoft.com/office/drawing/2014/main" id="{E866E023-D4A1-3A89-BFE9-8D02F57C65F4}"/>
              </a:ext>
            </a:extLst>
          </p:cNvPr>
          <p:cNvSpPr txBox="1">
            <a:spLocks/>
          </p:cNvSpPr>
          <p:nvPr/>
        </p:nvSpPr>
        <p:spPr>
          <a:xfrm>
            <a:off x="4656953" y="1111680"/>
            <a:ext cx="1459364"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75000"/>
                    <a:lumOff val="25000"/>
                  </a:schemeClr>
                </a:solidFill>
                <a:latin typeface="Calibri" panose="020F0502020204030204" pitchFamily="34" charset="0"/>
                <a:cs typeface="Calibri" panose="020F0502020204030204" pitchFamily="34" charset="0"/>
              </a:rPr>
              <a:t>Tenofovir</a:t>
            </a:r>
          </a:p>
        </p:txBody>
      </p:sp>
      <p:sp>
        <p:nvSpPr>
          <p:cNvPr id="35" name="Regular Pentagon 34">
            <a:extLst>
              <a:ext uri="{FF2B5EF4-FFF2-40B4-BE49-F238E27FC236}">
                <a16:creationId xmlns:a16="http://schemas.microsoft.com/office/drawing/2014/main" id="{2B942F6A-F1F4-80EB-2A77-B2DCEE76742A}"/>
              </a:ext>
            </a:extLst>
          </p:cNvPr>
          <p:cNvSpPr>
            <a:spLocks/>
          </p:cNvSpPr>
          <p:nvPr/>
        </p:nvSpPr>
        <p:spPr>
          <a:xfrm rot="10800000" flipH="1">
            <a:off x="4138506" y="1387773"/>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gular Pentagon 38">
            <a:extLst>
              <a:ext uri="{FF2B5EF4-FFF2-40B4-BE49-F238E27FC236}">
                <a16:creationId xmlns:a16="http://schemas.microsoft.com/office/drawing/2014/main" id="{D693105C-18E6-FE2D-E412-1BF8AC2ED846}"/>
              </a:ext>
            </a:extLst>
          </p:cNvPr>
          <p:cNvSpPr>
            <a:spLocks/>
          </p:cNvSpPr>
          <p:nvPr/>
        </p:nvSpPr>
        <p:spPr>
          <a:xfrm rot="9620547" flipH="1">
            <a:off x="5307760" y="2115904"/>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gular Pentagon 39">
            <a:extLst>
              <a:ext uri="{FF2B5EF4-FFF2-40B4-BE49-F238E27FC236}">
                <a16:creationId xmlns:a16="http://schemas.microsoft.com/office/drawing/2014/main" id="{57CC30AD-828B-8C52-9172-34CB82D2546A}"/>
              </a:ext>
            </a:extLst>
          </p:cNvPr>
          <p:cNvSpPr>
            <a:spLocks/>
          </p:cNvSpPr>
          <p:nvPr/>
        </p:nvSpPr>
        <p:spPr>
          <a:xfrm rot="10800000" flipH="1">
            <a:off x="4501638" y="1377614"/>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gular Pentagon 41">
            <a:extLst>
              <a:ext uri="{FF2B5EF4-FFF2-40B4-BE49-F238E27FC236}">
                <a16:creationId xmlns:a16="http://schemas.microsoft.com/office/drawing/2014/main" id="{B714A4A5-681A-2733-713B-5FFF8746ECBF}"/>
              </a:ext>
            </a:extLst>
          </p:cNvPr>
          <p:cNvSpPr>
            <a:spLocks/>
          </p:cNvSpPr>
          <p:nvPr/>
        </p:nvSpPr>
        <p:spPr>
          <a:xfrm rot="3339711" flipH="1">
            <a:off x="4718154" y="1889900"/>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gular Pentagon 42">
            <a:extLst>
              <a:ext uri="{FF2B5EF4-FFF2-40B4-BE49-F238E27FC236}">
                <a16:creationId xmlns:a16="http://schemas.microsoft.com/office/drawing/2014/main" id="{E7170EC8-65CC-49B5-0DF7-675D782AAEC5}"/>
              </a:ext>
            </a:extLst>
          </p:cNvPr>
          <p:cNvSpPr>
            <a:spLocks/>
          </p:cNvSpPr>
          <p:nvPr/>
        </p:nvSpPr>
        <p:spPr>
          <a:xfrm rot="14230577" flipH="1">
            <a:off x="5422903" y="1384388"/>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gular Pentagon 44">
            <a:extLst>
              <a:ext uri="{FF2B5EF4-FFF2-40B4-BE49-F238E27FC236}">
                <a16:creationId xmlns:a16="http://schemas.microsoft.com/office/drawing/2014/main" id="{81FFD4DF-6CB0-1E4D-47D9-FFB121E13939}"/>
              </a:ext>
            </a:extLst>
          </p:cNvPr>
          <p:cNvSpPr>
            <a:spLocks/>
          </p:cNvSpPr>
          <p:nvPr/>
        </p:nvSpPr>
        <p:spPr>
          <a:xfrm rot="3339711" flipH="1">
            <a:off x="4978397" y="2298596"/>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C4507B4-09C7-0CE9-7F55-9DB0675983D3}"/>
              </a:ext>
            </a:extLst>
          </p:cNvPr>
          <p:cNvCxnSpPr>
            <a:cxnSpLocks/>
          </p:cNvCxnSpPr>
          <p:nvPr/>
        </p:nvCxnSpPr>
        <p:spPr>
          <a:xfrm>
            <a:off x="5645619" y="2905761"/>
            <a:ext cx="0" cy="6400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Footer Placeholder 3">
            <a:extLst>
              <a:ext uri="{FF2B5EF4-FFF2-40B4-BE49-F238E27FC236}">
                <a16:creationId xmlns:a16="http://schemas.microsoft.com/office/drawing/2014/main" id="{E4880DE9-10B5-2E1A-E0FD-0545D3A04889}"/>
              </a:ext>
            </a:extLst>
          </p:cNvPr>
          <p:cNvSpPr txBox="1">
            <a:spLocks/>
          </p:cNvSpPr>
          <p:nvPr/>
        </p:nvSpPr>
        <p:spPr>
          <a:xfrm>
            <a:off x="5704114" y="2905760"/>
            <a:ext cx="2986073" cy="325120"/>
          </a:xfrm>
          <a:prstGeom prst="rect">
            <a:avLst/>
          </a:prstGeom>
          <a:solidFill>
            <a:srgbClr val="B32327"/>
          </a:solidFill>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Arial"/>
                <a:cs typeface="Arial"/>
              </a:rPr>
              <a:t>Chain Termination</a:t>
            </a:r>
            <a:endParaRPr kumimoji="0" lang="en-US" sz="1600" b="1" i="0" u="none" strike="noStrike" kern="1200" cap="none" spc="0" normalizeH="0" baseline="0" noProof="0" dirty="0">
              <a:ln>
                <a:noFill/>
              </a:ln>
              <a:solidFill>
                <a:schemeClr val="bg1"/>
              </a:solidFill>
              <a:effectLst/>
              <a:uLnTx/>
              <a:uFillTx/>
              <a:latin typeface="Arial"/>
              <a:cs typeface="Arial"/>
            </a:endParaRPr>
          </a:p>
        </p:txBody>
      </p:sp>
      <p:sp>
        <p:nvSpPr>
          <p:cNvPr id="12" name="Regular Pentagon 11">
            <a:extLst>
              <a:ext uri="{FF2B5EF4-FFF2-40B4-BE49-F238E27FC236}">
                <a16:creationId xmlns:a16="http://schemas.microsoft.com/office/drawing/2014/main" id="{6AAE39A8-9243-3E27-C728-021C73DE338D}"/>
              </a:ext>
            </a:extLst>
          </p:cNvPr>
          <p:cNvSpPr>
            <a:spLocks/>
          </p:cNvSpPr>
          <p:nvPr/>
        </p:nvSpPr>
        <p:spPr>
          <a:xfrm rot="14230577" flipH="1">
            <a:off x="5585859" y="1838071"/>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gular Pentagon 12">
            <a:extLst>
              <a:ext uri="{FF2B5EF4-FFF2-40B4-BE49-F238E27FC236}">
                <a16:creationId xmlns:a16="http://schemas.microsoft.com/office/drawing/2014/main" id="{3275BE60-88BC-0142-8912-452FC7E21C79}"/>
              </a:ext>
            </a:extLst>
          </p:cNvPr>
          <p:cNvSpPr>
            <a:spLocks/>
          </p:cNvSpPr>
          <p:nvPr/>
        </p:nvSpPr>
        <p:spPr>
          <a:xfrm rot="8691455" flipH="1">
            <a:off x="4345104" y="1712892"/>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gular Pentagon 13">
            <a:extLst>
              <a:ext uri="{FF2B5EF4-FFF2-40B4-BE49-F238E27FC236}">
                <a16:creationId xmlns:a16="http://schemas.microsoft.com/office/drawing/2014/main" id="{5BAC33A2-7F95-8772-9670-73A3B3264634}"/>
              </a:ext>
            </a:extLst>
          </p:cNvPr>
          <p:cNvSpPr>
            <a:spLocks/>
          </p:cNvSpPr>
          <p:nvPr/>
        </p:nvSpPr>
        <p:spPr>
          <a:xfrm rot="3339711" flipH="1">
            <a:off x="4128186" y="1978921"/>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3">
            <a:extLst>
              <a:ext uri="{FF2B5EF4-FFF2-40B4-BE49-F238E27FC236}">
                <a16:creationId xmlns:a16="http://schemas.microsoft.com/office/drawing/2014/main" id="{26FFB4F4-CCF2-42BD-5C5B-D6DC524087D3}"/>
              </a:ext>
            </a:extLst>
          </p:cNvPr>
          <p:cNvSpPr txBox="1">
            <a:spLocks/>
          </p:cNvSpPr>
          <p:nvPr/>
        </p:nvSpPr>
        <p:spPr>
          <a:xfrm>
            <a:off x="3789552" y="1111680"/>
            <a:ext cx="1268308" cy="256032"/>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chemeClr val="tx1">
                    <a:lumMod val="75000"/>
                    <a:lumOff val="25000"/>
                  </a:schemeClr>
                </a:solidFill>
                <a:latin typeface="Calibri" panose="020F0502020204030204" pitchFamily="34" charset="0"/>
                <a:cs typeface="Calibri" panose="020F0502020204030204" pitchFamily="34" charset="0"/>
              </a:rPr>
              <a:t>Emtricitabine</a:t>
            </a:r>
          </a:p>
        </p:txBody>
      </p:sp>
      <p:sp>
        <p:nvSpPr>
          <p:cNvPr id="19" name="Regular Pentagon 18">
            <a:extLst>
              <a:ext uri="{FF2B5EF4-FFF2-40B4-BE49-F238E27FC236}">
                <a16:creationId xmlns:a16="http://schemas.microsoft.com/office/drawing/2014/main" id="{2DAB2E59-CA32-B352-CFFC-0E9E1323000C}"/>
              </a:ext>
            </a:extLst>
          </p:cNvPr>
          <p:cNvSpPr>
            <a:spLocks/>
          </p:cNvSpPr>
          <p:nvPr/>
        </p:nvSpPr>
        <p:spPr>
          <a:xfrm rot="14230577" flipH="1">
            <a:off x="5250249" y="1706121"/>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ooter Placeholder 3">
            <a:extLst>
              <a:ext uri="{FF2B5EF4-FFF2-40B4-BE49-F238E27FC236}">
                <a16:creationId xmlns:a16="http://schemas.microsoft.com/office/drawing/2014/main" id="{1E94B9D8-2F37-8C4F-55AC-F1F82FFA9E69}"/>
              </a:ext>
            </a:extLst>
          </p:cNvPr>
          <p:cNvSpPr txBox="1">
            <a:spLocks/>
          </p:cNvSpPr>
          <p:nvPr/>
        </p:nvSpPr>
        <p:spPr>
          <a:xfrm>
            <a:off x="457453" y="3239401"/>
            <a:ext cx="1489043" cy="317764"/>
          </a:xfrm>
          <a:prstGeom prst="rect">
            <a:avLst/>
          </a:prstGeom>
          <a:solidFill>
            <a:schemeClr val="tx1">
              <a:lumMod val="50000"/>
              <a:lumOff val="50000"/>
            </a:schemeClr>
          </a:solidFill>
        </p:spPr>
        <p:txBody>
          <a:bodyPr vert="horz" lIns="68580" tIns="34290" rIns="68580" bIns="34290" rtlCol="0" anchor="ctr"/>
          <a:lstStyle/>
          <a:p>
            <a:pPr algn="ctr" defTabSz="685800" eaLnBrk="1" fontAlgn="auto" hangingPunct="1">
              <a:spcBef>
                <a:spcPts val="0"/>
              </a:spcBef>
              <a:spcAft>
                <a:spcPts val="0"/>
              </a:spcAft>
              <a:defRPr/>
            </a:pPr>
            <a:r>
              <a:rPr lang="en-US" sz="1350" dirty="0">
                <a:solidFill>
                  <a:srgbClr val="FFFFFF"/>
                </a:solidFill>
                <a:latin typeface="Calibri" panose="020F0502020204030204" pitchFamily="34" charset="0"/>
                <a:cs typeface="Calibri" panose="020F0502020204030204" pitchFamily="34" charset="0"/>
              </a:rPr>
              <a:t>HIV RNA Template</a:t>
            </a:r>
          </a:p>
        </p:txBody>
      </p:sp>
      <p:sp>
        <p:nvSpPr>
          <p:cNvPr id="8" name="Regular Pentagon 7">
            <a:extLst>
              <a:ext uri="{FF2B5EF4-FFF2-40B4-BE49-F238E27FC236}">
                <a16:creationId xmlns:a16="http://schemas.microsoft.com/office/drawing/2014/main" id="{B23D065C-7C9E-AA30-FC8D-A183AFC4AB04}"/>
              </a:ext>
            </a:extLst>
          </p:cNvPr>
          <p:cNvSpPr>
            <a:spLocks/>
          </p:cNvSpPr>
          <p:nvPr/>
        </p:nvSpPr>
        <p:spPr>
          <a:xfrm rot="19854443" flipH="1">
            <a:off x="5660287" y="2181857"/>
            <a:ext cx="228600" cy="228600"/>
          </a:xfrm>
          <a:prstGeom prst="pentagon">
            <a:avLst/>
          </a:prstGeom>
          <a:pattFill prst="lgConfetti">
            <a:fgClr>
              <a:schemeClr val="bg1"/>
            </a:fgClr>
            <a:bgClr>
              <a:srgbClr val="0070C0"/>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gular Pentagon 9">
            <a:extLst>
              <a:ext uri="{FF2B5EF4-FFF2-40B4-BE49-F238E27FC236}">
                <a16:creationId xmlns:a16="http://schemas.microsoft.com/office/drawing/2014/main" id="{8264ACFF-3B9D-E353-CD49-8FA146774B7E}"/>
              </a:ext>
            </a:extLst>
          </p:cNvPr>
          <p:cNvSpPr>
            <a:spLocks/>
          </p:cNvSpPr>
          <p:nvPr/>
        </p:nvSpPr>
        <p:spPr>
          <a:xfrm rot="6358943" flipH="1">
            <a:off x="4528680" y="2202204"/>
            <a:ext cx="228600" cy="228600"/>
          </a:xfrm>
          <a:prstGeom prst="pentagon">
            <a:avLst/>
          </a:prstGeom>
          <a:pattFill prst="lgConfetti">
            <a:fgClr>
              <a:srgbClr val="FFFF00"/>
            </a:fgClr>
            <a:bgClr>
              <a:schemeClr val="tx1"/>
            </a:bgClr>
          </a:patt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3">
            <a:extLst>
              <a:ext uri="{FF2B5EF4-FFF2-40B4-BE49-F238E27FC236}">
                <a16:creationId xmlns:a16="http://schemas.microsoft.com/office/drawing/2014/main" id="{B4C26381-639E-CFA2-2253-EDB64F65B6C8}"/>
              </a:ext>
            </a:extLst>
          </p:cNvPr>
          <p:cNvSpPr txBox="1">
            <a:spLocks/>
          </p:cNvSpPr>
          <p:nvPr/>
        </p:nvSpPr>
        <p:spPr>
          <a:xfrm>
            <a:off x="4402608" y="3734641"/>
            <a:ext cx="2164883" cy="253526"/>
          </a:xfrm>
          <a:prstGeom prst="rect">
            <a:avLst/>
          </a:prstGeom>
          <a:noFill/>
        </p:spPr>
        <p:txBody>
          <a:bodyPr vert="horz" lIns="68580" tIns="34290" rIns="68580" bIns="34290" rtlCol="0" anchor="ctr"/>
          <a:lstStyle/>
          <a:p>
            <a:pPr algn="ctr" defTabSz="685800" eaLnBrk="1" fontAlgn="auto" hangingPunct="1">
              <a:spcBef>
                <a:spcPts val="0"/>
              </a:spcBef>
              <a:spcAft>
                <a:spcPts val="0"/>
              </a:spcAft>
              <a:defRPr/>
            </a:pPr>
            <a:r>
              <a:rPr lang="en-US" sz="1200" dirty="0">
                <a:solidFill>
                  <a:srgbClr val="A06A52"/>
                </a:solidFill>
                <a:latin typeface="Calibri" panose="020F0502020204030204" pitchFamily="34" charset="0"/>
                <a:cs typeface="Calibri" panose="020F0502020204030204" pitchFamily="34" charset="0"/>
              </a:rPr>
              <a:t>Reverse Transcriptase</a:t>
            </a:r>
          </a:p>
        </p:txBody>
      </p:sp>
    </p:spTree>
    <p:extLst>
      <p:ext uri="{BB962C8B-B14F-4D97-AF65-F5344CB8AC3E}">
        <p14:creationId xmlns:p14="http://schemas.microsoft.com/office/powerpoint/2010/main" val="1781158176"/>
      </p:ext>
    </p:extLst>
  </p:cSld>
  <p:clrMapOvr>
    <a:masterClrMapping/>
  </p:clrMapOvr>
  <mc:AlternateContent xmlns:mc="http://schemas.openxmlformats.org/markup-compatibility/2006" xmlns:p14="http://schemas.microsoft.com/office/powerpoint/2010/main">
    <mc:Choice Requires="p14">
      <p:transition spd="slow" p14:dur="1250" advTm="11349">
        <p:circle/>
      </p:transition>
    </mc:Choice>
    <mc:Fallback xmlns="">
      <p:transition spd="slow" advTm="11349">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F915DE-97DD-FBE3-ED5F-087BC32543F8}"/>
              </a:ext>
            </a:extLst>
          </p:cNvPr>
          <p:cNvSpPr/>
          <p:nvPr/>
        </p:nvSpPr>
        <p:spPr>
          <a:xfrm>
            <a:off x="4375573" y="2824479"/>
            <a:ext cx="392854" cy="94827"/>
          </a:xfrm>
          <a:prstGeom prst="rect">
            <a:avLst/>
          </a:prstGeom>
          <a:gradFill>
            <a:gsLst>
              <a:gs pos="100000">
                <a:srgbClr val="D2CCC3"/>
              </a:gs>
              <a:gs pos="0">
                <a:srgbClr val="D7D2C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694D2-66BD-96EA-A8EB-C191701E293F}"/>
              </a:ext>
            </a:extLst>
          </p:cNvPr>
          <p:cNvSpPr>
            <a:spLocks noGrp="1"/>
          </p:cNvSpPr>
          <p:nvPr>
            <p:ph type="title"/>
          </p:nvPr>
        </p:nvSpPr>
        <p:spPr/>
        <p:txBody>
          <a:bodyPr/>
          <a:lstStyle/>
          <a:p>
            <a:r>
              <a:rPr lang="en-US" dirty="0"/>
              <a:t>HIV Integration</a:t>
            </a:r>
          </a:p>
        </p:txBody>
      </p:sp>
      <p:sp>
        <p:nvSpPr>
          <p:cNvPr id="3" name="Text Placeholder 2">
            <a:extLst>
              <a:ext uri="{FF2B5EF4-FFF2-40B4-BE49-F238E27FC236}">
                <a16:creationId xmlns:a16="http://schemas.microsoft.com/office/drawing/2014/main" id="{C5F466F5-11AB-C61A-8333-188BC956053A}"/>
              </a:ext>
            </a:extLst>
          </p:cNvPr>
          <p:cNvSpPr>
            <a:spLocks noGrp="1"/>
          </p:cNvSpPr>
          <p:nvPr>
            <p:ph type="body" sz="quarter" idx="14"/>
          </p:nvPr>
        </p:nvSpPr>
        <p:spPr/>
        <p:txBody>
          <a:bodyPr/>
          <a:lstStyle/>
          <a:p>
            <a:endParaRPr lang="en-US"/>
          </a:p>
        </p:txBody>
      </p:sp>
      <p:sp>
        <p:nvSpPr>
          <p:cNvPr id="6" name="Rectangle 5">
            <a:extLst>
              <a:ext uri="{FF2B5EF4-FFF2-40B4-BE49-F238E27FC236}">
                <a16:creationId xmlns:a16="http://schemas.microsoft.com/office/drawing/2014/main" id="{1615938A-AEBE-021E-C55F-886626E7D140}"/>
              </a:ext>
            </a:extLst>
          </p:cNvPr>
          <p:cNvSpPr/>
          <p:nvPr/>
        </p:nvSpPr>
        <p:spPr>
          <a:xfrm>
            <a:off x="3675117" y="2984938"/>
            <a:ext cx="1517668" cy="1259891"/>
          </a:xfrm>
          <a:prstGeom prst="rect">
            <a:avLst/>
          </a:prstGeom>
          <a:gradFill>
            <a:gsLst>
              <a:gs pos="85000">
                <a:srgbClr val="7030A0">
                  <a:alpha val="15000"/>
                </a:srgbClr>
              </a:gs>
              <a:gs pos="100000">
                <a:srgbClr val="7030A0">
                  <a:alpha val="0"/>
                </a:srgbClr>
              </a:gs>
              <a:gs pos="0">
                <a:srgbClr val="7030A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58CD79-19CF-61DB-0C26-78F80E88F6BB}"/>
              </a:ext>
            </a:extLst>
          </p:cNvPr>
          <p:cNvSpPr/>
          <p:nvPr/>
        </p:nvSpPr>
        <p:spPr>
          <a:xfrm>
            <a:off x="3868544" y="2809875"/>
            <a:ext cx="1399741" cy="463038"/>
          </a:xfrm>
          <a:prstGeom prst="rect">
            <a:avLst/>
          </a:prstGeom>
          <a:gradFill>
            <a:gsLst>
              <a:gs pos="85000">
                <a:srgbClr val="FFFFFF">
                  <a:alpha val="46000"/>
                </a:srgbClr>
              </a:gs>
              <a:gs pos="73000">
                <a:srgbClr val="FFFFFF">
                  <a:alpha val="79000"/>
                </a:srgbClr>
              </a:gs>
              <a:gs pos="100000">
                <a:schemeClr val="bg1">
                  <a:alpha val="300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small" dirty="0">
                <a:solidFill>
                  <a:schemeClr val="tx1"/>
                </a:solidFill>
                <a:latin typeface="Calibri" panose="020F0502020204030204" pitchFamily="34" charset="0"/>
                <a:cs typeface="Calibri" panose="020F0502020204030204" pitchFamily="34" charset="0"/>
              </a:rPr>
              <a:t>    Integration</a:t>
            </a:r>
          </a:p>
        </p:txBody>
      </p:sp>
      <p:sp>
        <p:nvSpPr>
          <p:cNvPr id="5" name="Oval 4">
            <a:extLst>
              <a:ext uri="{FF2B5EF4-FFF2-40B4-BE49-F238E27FC236}">
                <a16:creationId xmlns:a16="http://schemas.microsoft.com/office/drawing/2014/main" id="{89AB005B-6EA2-3FBD-0008-30338935CEF1}"/>
              </a:ext>
            </a:extLst>
          </p:cNvPr>
          <p:cNvSpPr>
            <a:spLocks noChangeAspect="1"/>
          </p:cNvSpPr>
          <p:nvPr/>
        </p:nvSpPr>
        <p:spPr>
          <a:xfrm>
            <a:off x="3671424" y="2805937"/>
            <a:ext cx="472182" cy="472182"/>
          </a:xfrm>
          <a:prstGeom prst="ellipse">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2D8BD7DF-A540-08A4-265D-EEF4E62B560F}"/>
              </a:ext>
            </a:extLst>
          </p:cNvPr>
          <p:cNvSpPr/>
          <p:nvPr/>
        </p:nvSpPr>
        <p:spPr>
          <a:xfrm>
            <a:off x="1238224" y="1417400"/>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
        <p:nvSpPr>
          <p:cNvPr id="10" name="Rounded Rectangle 9">
            <a:extLst>
              <a:ext uri="{FF2B5EF4-FFF2-40B4-BE49-F238E27FC236}">
                <a16:creationId xmlns:a16="http://schemas.microsoft.com/office/drawing/2014/main" id="{2C9FEC5F-E4A6-86DB-EE75-D52562B7ED44}"/>
              </a:ext>
            </a:extLst>
          </p:cNvPr>
          <p:cNvSpPr/>
          <p:nvPr/>
        </p:nvSpPr>
        <p:spPr>
          <a:xfrm>
            <a:off x="3662766" y="3888110"/>
            <a:ext cx="1661402" cy="548640"/>
          </a:xfrm>
          <a:prstGeom prst="roundRect">
            <a:avLst>
              <a:gd name="adj" fmla="val 0"/>
            </a:avLst>
          </a:prstGeom>
          <a:solidFill>
            <a:schemeClr val="tx1">
              <a:lumMod val="75000"/>
              <a:lumOff val="25000"/>
            </a:schemeClr>
          </a:solid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Calibri" panose="020F0502020204030204" pitchFamily="34" charset="0"/>
                <a:cs typeface="Calibri" panose="020F0502020204030204" pitchFamily="34" charset="0"/>
              </a:rPr>
              <a:t>INSTIs</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Cabotegravir</a:t>
            </a:r>
            <a:endParaRPr lang="en-US" sz="1400" dirty="0">
              <a:solidFill>
                <a:schemeClr val="bg1"/>
              </a:solidFill>
            </a:endParaRPr>
          </a:p>
        </p:txBody>
      </p:sp>
    </p:spTree>
    <p:extLst>
      <p:ext uri="{BB962C8B-B14F-4D97-AF65-F5344CB8AC3E}">
        <p14:creationId xmlns:p14="http://schemas.microsoft.com/office/powerpoint/2010/main" val="3415751374"/>
      </p:ext>
    </p:extLst>
  </p:cSld>
  <p:clrMapOvr>
    <a:masterClrMapping/>
  </p:clrMapOvr>
  <mc:AlternateContent xmlns:mc="http://schemas.openxmlformats.org/markup-compatibility/2006" xmlns:p14="http://schemas.microsoft.com/office/powerpoint/2010/main">
    <mc:Choice Requires="p14">
      <p:transition spd="slow" p14:dur="1250" advTm="9973">
        <p:fade/>
      </p:transition>
    </mc:Choice>
    <mc:Fallback xmlns="">
      <p:transition spd="slow" advTm="9973">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51CA4-8111-02AC-8228-68E751E59A5C}"/>
              </a:ext>
            </a:extLst>
          </p:cNvPr>
          <p:cNvSpPr>
            <a:spLocks noGrp="1"/>
          </p:cNvSpPr>
          <p:nvPr>
            <p:ph type="title"/>
          </p:nvPr>
        </p:nvSpPr>
        <p:spPr/>
        <p:txBody>
          <a:bodyPr/>
          <a:lstStyle/>
          <a:p>
            <a:r>
              <a:rPr lang="en-US" dirty="0"/>
              <a:t>HIV Integration</a:t>
            </a:r>
          </a:p>
        </p:txBody>
      </p:sp>
      <p:sp>
        <p:nvSpPr>
          <p:cNvPr id="3" name="Text Placeholder 2">
            <a:extLst>
              <a:ext uri="{FF2B5EF4-FFF2-40B4-BE49-F238E27FC236}">
                <a16:creationId xmlns:a16="http://schemas.microsoft.com/office/drawing/2014/main" id="{B9EE14A8-0030-86C5-774B-1B896470105E}"/>
              </a:ext>
            </a:extLst>
          </p:cNvPr>
          <p:cNvSpPr>
            <a:spLocks noGrp="1"/>
          </p:cNvSpPr>
          <p:nvPr>
            <p:ph type="body" sz="quarter" idx="14"/>
          </p:nvPr>
        </p:nvSpPr>
        <p:spPr/>
        <p:txBody>
          <a:bodyPr/>
          <a:lstStyle/>
          <a:p>
            <a:r>
              <a:rPr lang="en-US" dirty="0"/>
              <a:t>Illustration: David H. Spach, MD and Cognition Studio, Inc.</a:t>
            </a:r>
          </a:p>
        </p:txBody>
      </p:sp>
      <p:pic>
        <p:nvPicPr>
          <p:cNvPr id="5" name="Picture 4">
            <a:extLst>
              <a:ext uri="{FF2B5EF4-FFF2-40B4-BE49-F238E27FC236}">
                <a16:creationId xmlns:a16="http://schemas.microsoft.com/office/drawing/2014/main" id="{278BF347-530E-FF6B-370C-132A25E9B2E7}"/>
              </a:ext>
            </a:extLst>
          </p:cNvPr>
          <p:cNvPicPr>
            <a:picLocks noChangeAspect="1"/>
          </p:cNvPicPr>
          <p:nvPr/>
        </p:nvPicPr>
        <p:blipFill>
          <a:blip r:embed="rId2"/>
          <a:stretch>
            <a:fillRect/>
          </a:stretch>
        </p:blipFill>
        <p:spPr>
          <a:xfrm>
            <a:off x="326572" y="1404258"/>
            <a:ext cx="8497062" cy="3385819"/>
          </a:xfrm>
          <a:prstGeom prst="rect">
            <a:avLst/>
          </a:prstGeom>
        </p:spPr>
      </p:pic>
      <p:sp>
        <p:nvSpPr>
          <p:cNvPr id="4" name="Rectangle 3">
            <a:extLst>
              <a:ext uri="{FF2B5EF4-FFF2-40B4-BE49-F238E27FC236}">
                <a16:creationId xmlns:a16="http://schemas.microsoft.com/office/drawing/2014/main" id="{21C9A1EF-1007-9DD4-5F08-0B2C30178596}"/>
              </a:ext>
            </a:extLst>
          </p:cNvPr>
          <p:cNvSpPr/>
          <p:nvPr/>
        </p:nvSpPr>
        <p:spPr>
          <a:xfrm>
            <a:off x="1413932" y="1121833"/>
            <a:ext cx="1589312"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 DNA</a:t>
            </a:r>
          </a:p>
        </p:txBody>
      </p:sp>
      <p:sp>
        <p:nvSpPr>
          <p:cNvPr id="6" name="Rectangle 5">
            <a:extLst>
              <a:ext uri="{FF2B5EF4-FFF2-40B4-BE49-F238E27FC236}">
                <a16:creationId xmlns:a16="http://schemas.microsoft.com/office/drawing/2014/main" id="{0817AF99-DED4-D669-889B-95C7A96E64C6}"/>
              </a:ext>
            </a:extLst>
          </p:cNvPr>
          <p:cNvSpPr/>
          <p:nvPr/>
        </p:nvSpPr>
        <p:spPr>
          <a:xfrm>
            <a:off x="4822126" y="1121833"/>
            <a:ext cx="4106332"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 DNA Integrated Into Human DNA</a:t>
            </a:r>
          </a:p>
        </p:txBody>
      </p:sp>
      <p:sp>
        <p:nvSpPr>
          <p:cNvPr id="8" name="Rectangle 7">
            <a:extLst>
              <a:ext uri="{FF2B5EF4-FFF2-40B4-BE49-F238E27FC236}">
                <a16:creationId xmlns:a16="http://schemas.microsoft.com/office/drawing/2014/main" id="{07BC931D-8F02-B268-D0C1-3D9F3B0EE45F}"/>
              </a:ext>
            </a:extLst>
          </p:cNvPr>
          <p:cNvSpPr/>
          <p:nvPr/>
        </p:nvSpPr>
        <p:spPr>
          <a:xfrm>
            <a:off x="3889587" y="4013389"/>
            <a:ext cx="1397002" cy="463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sz="1400" dirty="0">
                <a:solidFill>
                  <a:schemeClr val="tx1"/>
                </a:solidFill>
                <a:latin typeface="Arial" panose="020B0604020202020204" pitchFamily="34" charset="0"/>
                <a:cs typeface="Arial" panose="020B0604020202020204" pitchFamily="34" charset="0"/>
              </a:rPr>
              <a:t>HIV Integrase</a:t>
            </a:r>
          </a:p>
        </p:txBody>
      </p:sp>
      <p:pic>
        <p:nvPicPr>
          <p:cNvPr id="9" name="Picture 8">
            <a:extLst>
              <a:ext uri="{FF2B5EF4-FFF2-40B4-BE49-F238E27FC236}">
                <a16:creationId xmlns:a16="http://schemas.microsoft.com/office/drawing/2014/main" id="{E9874F96-E19F-6E1E-5F62-8E7CD0F6F7F5}"/>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261458" y="3143250"/>
            <a:ext cx="707679" cy="680387"/>
          </a:xfrm>
          <a:prstGeom prst="rect">
            <a:avLst/>
          </a:prstGeom>
        </p:spPr>
      </p:pic>
    </p:spTree>
    <p:extLst>
      <p:ext uri="{BB962C8B-B14F-4D97-AF65-F5344CB8AC3E}">
        <p14:creationId xmlns:p14="http://schemas.microsoft.com/office/powerpoint/2010/main" val="2309373264"/>
      </p:ext>
    </p:extLst>
  </p:cSld>
  <p:clrMapOvr>
    <a:masterClrMapping/>
  </p:clrMapOvr>
  <mc:AlternateContent xmlns:mc="http://schemas.openxmlformats.org/markup-compatibility/2006" xmlns:p14="http://schemas.microsoft.com/office/powerpoint/2010/main">
    <mc:Choice Requires="p14">
      <p:transition spd="slow" p14:dur="1250" advTm="14432">
        <p:fade/>
      </p:transition>
    </mc:Choice>
    <mc:Fallback xmlns="">
      <p:transition spd="slow" advTm="14432">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548C-B498-4AF7-034C-4EDBA3320BD6}"/>
              </a:ext>
            </a:extLst>
          </p:cNvPr>
          <p:cNvSpPr>
            <a:spLocks noGrp="1"/>
          </p:cNvSpPr>
          <p:nvPr>
            <p:ph type="title"/>
          </p:nvPr>
        </p:nvSpPr>
        <p:spPr/>
        <p:txBody>
          <a:bodyPr/>
          <a:lstStyle/>
          <a:p>
            <a:r>
              <a:rPr lang="en-US" dirty="0"/>
              <a:t>HIV Integration</a:t>
            </a:r>
          </a:p>
        </p:txBody>
      </p:sp>
      <p:sp>
        <p:nvSpPr>
          <p:cNvPr id="4" name="Text Placeholder 3">
            <a:extLst>
              <a:ext uri="{FF2B5EF4-FFF2-40B4-BE49-F238E27FC236}">
                <a16:creationId xmlns:a16="http://schemas.microsoft.com/office/drawing/2014/main" id="{BC8EF235-3E41-527E-BDD5-66032E67A904}"/>
              </a:ext>
            </a:extLst>
          </p:cNvPr>
          <p:cNvSpPr>
            <a:spLocks noGrp="1"/>
          </p:cNvSpPr>
          <p:nvPr>
            <p:ph type="body" sz="quarter" idx="14"/>
          </p:nvPr>
        </p:nvSpPr>
        <p:spPr/>
        <p:txBody>
          <a:bodyPr/>
          <a:lstStyle/>
          <a:p>
            <a:r>
              <a:rPr lang="en-US" dirty="0"/>
              <a:t>Illustration: David H. Spach, MD and Cognition Studio, Inc.</a:t>
            </a:r>
          </a:p>
        </p:txBody>
      </p:sp>
      <p:sp>
        <p:nvSpPr>
          <p:cNvPr id="7" name="Rectangle 6">
            <a:extLst>
              <a:ext uri="{FF2B5EF4-FFF2-40B4-BE49-F238E27FC236}">
                <a16:creationId xmlns:a16="http://schemas.microsoft.com/office/drawing/2014/main" id="{023C3F37-AA09-7F9F-E087-E8170F2CB96A}"/>
              </a:ext>
            </a:extLst>
          </p:cNvPr>
          <p:cNvSpPr/>
          <p:nvPr/>
        </p:nvSpPr>
        <p:spPr>
          <a:xfrm>
            <a:off x="3266168" y="4265541"/>
            <a:ext cx="2648401"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 Integrase Monomers</a:t>
            </a:r>
          </a:p>
        </p:txBody>
      </p:sp>
      <p:pic>
        <p:nvPicPr>
          <p:cNvPr id="9" name="Picture 8">
            <a:extLst>
              <a:ext uri="{FF2B5EF4-FFF2-40B4-BE49-F238E27FC236}">
                <a16:creationId xmlns:a16="http://schemas.microsoft.com/office/drawing/2014/main" id="{2041C0CA-5435-125A-2987-14459A99A12B}"/>
              </a:ext>
            </a:extLst>
          </p:cNvPr>
          <p:cNvPicPr>
            <a:picLocks noChangeAspect="1"/>
          </p:cNvPicPr>
          <p:nvPr/>
        </p:nvPicPr>
        <p:blipFill>
          <a:blip r:embed="rId2"/>
          <a:stretch>
            <a:fillRect/>
          </a:stretch>
        </p:blipFill>
        <p:spPr>
          <a:xfrm flipH="1">
            <a:off x="1887660" y="1727200"/>
            <a:ext cx="2666717" cy="2329545"/>
          </a:xfrm>
          <a:prstGeom prst="rect">
            <a:avLst/>
          </a:prstGeom>
        </p:spPr>
      </p:pic>
      <p:pic>
        <p:nvPicPr>
          <p:cNvPr id="5" name="Picture 4">
            <a:extLst>
              <a:ext uri="{FF2B5EF4-FFF2-40B4-BE49-F238E27FC236}">
                <a16:creationId xmlns:a16="http://schemas.microsoft.com/office/drawing/2014/main" id="{7CC87632-1301-9B25-0C47-B2AA68EA7C6A}"/>
              </a:ext>
            </a:extLst>
          </p:cNvPr>
          <p:cNvPicPr>
            <a:picLocks noChangeAspect="1"/>
          </p:cNvPicPr>
          <p:nvPr/>
        </p:nvPicPr>
        <p:blipFill>
          <a:blip r:embed="rId2"/>
          <a:stretch>
            <a:fillRect/>
          </a:stretch>
        </p:blipFill>
        <p:spPr>
          <a:xfrm>
            <a:off x="4573466" y="1792513"/>
            <a:ext cx="2666717" cy="2329545"/>
          </a:xfrm>
          <a:prstGeom prst="rect">
            <a:avLst/>
          </a:prstGeom>
        </p:spPr>
      </p:pic>
    </p:spTree>
    <p:extLst>
      <p:ext uri="{BB962C8B-B14F-4D97-AF65-F5344CB8AC3E}">
        <p14:creationId xmlns:p14="http://schemas.microsoft.com/office/powerpoint/2010/main" val="254462006"/>
      </p:ext>
    </p:extLst>
  </p:cSld>
  <p:clrMapOvr>
    <a:masterClrMapping/>
  </p:clrMapOvr>
  <mc:AlternateContent xmlns:mc="http://schemas.openxmlformats.org/markup-compatibility/2006" xmlns:p14="http://schemas.microsoft.com/office/powerpoint/2010/main">
    <mc:Choice Requires="p14">
      <p:transition spd="slow" p14:dur="1250" advTm="7392">
        <p:fade/>
      </p:transition>
    </mc:Choice>
    <mc:Fallback xmlns="">
      <p:transition spd="slow" advTm="7392">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548C-B498-4AF7-034C-4EDBA3320BD6}"/>
              </a:ext>
            </a:extLst>
          </p:cNvPr>
          <p:cNvSpPr>
            <a:spLocks noGrp="1"/>
          </p:cNvSpPr>
          <p:nvPr>
            <p:ph type="title"/>
          </p:nvPr>
        </p:nvSpPr>
        <p:spPr/>
        <p:txBody>
          <a:bodyPr/>
          <a:lstStyle/>
          <a:p>
            <a:r>
              <a:rPr lang="en-US" dirty="0"/>
              <a:t>HIV Integration</a:t>
            </a:r>
          </a:p>
        </p:txBody>
      </p:sp>
      <p:sp>
        <p:nvSpPr>
          <p:cNvPr id="4" name="Text Placeholder 3">
            <a:extLst>
              <a:ext uri="{FF2B5EF4-FFF2-40B4-BE49-F238E27FC236}">
                <a16:creationId xmlns:a16="http://schemas.microsoft.com/office/drawing/2014/main" id="{BC8EF235-3E41-527E-BDD5-66032E67A904}"/>
              </a:ext>
            </a:extLst>
          </p:cNvPr>
          <p:cNvSpPr>
            <a:spLocks noGrp="1"/>
          </p:cNvSpPr>
          <p:nvPr>
            <p:ph type="body" sz="quarter" idx="14"/>
          </p:nvPr>
        </p:nvSpPr>
        <p:spPr/>
        <p:txBody>
          <a:bodyPr/>
          <a:lstStyle/>
          <a:p>
            <a:r>
              <a:rPr lang="en-US" dirty="0"/>
              <a:t>Illustration: David H. Spach, MD and Cognition Studio, Inc.</a:t>
            </a:r>
          </a:p>
        </p:txBody>
      </p:sp>
      <p:pic>
        <p:nvPicPr>
          <p:cNvPr id="6" name="Picture 5">
            <a:extLst>
              <a:ext uri="{FF2B5EF4-FFF2-40B4-BE49-F238E27FC236}">
                <a16:creationId xmlns:a16="http://schemas.microsoft.com/office/drawing/2014/main" id="{FAF61F3B-BCB6-81F6-80EA-226A535BA591}"/>
              </a:ext>
            </a:extLst>
          </p:cNvPr>
          <p:cNvPicPr>
            <a:picLocks noChangeAspect="1"/>
          </p:cNvPicPr>
          <p:nvPr/>
        </p:nvPicPr>
        <p:blipFill>
          <a:blip r:embed="rId2"/>
          <a:stretch>
            <a:fillRect/>
          </a:stretch>
        </p:blipFill>
        <p:spPr>
          <a:xfrm flipH="1">
            <a:off x="2981026" y="1727200"/>
            <a:ext cx="2666717" cy="2329545"/>
          </a:xfrm>
          <a:prstGeom prst="rect">
            <a:avLst/>
          </a:prstGeom>
        </p:spPr>
      </p:pic>
      <p:pic>
        <p:nvPicPr>
          <p:cNvPr id="8" name="Picture 7">
            <a:extLst>
              <a:ext uri="{FF2B5EF4-FFF2-40B4-BE49-F238E27FC236}">
                <a16:creationId xmlns:a16="http://schemas.microsoft.com/office/drawing/2014/main" id="{0C380B38-1336-0BB5-D4EC-0150A882CA0D}"/>
              </a:ext>
            </a:extLst>
          </p:cNvPr>
          <p:cNvPicPr>
            <a:picLocks noChangeAspect="1"/>
          </p:cNvPicPr>
          <p:nvPr/>
        </p:nvPicPr>
        <p:blipFill>
          <a:blip r:embed="rId2"/>
          <a:stretch>
            <a:fillRect/>
          </a:stretch>
        </p:blipFill>
        <p:spPr>
          <a:xfrm>
            <a:off x="3371983" y="1792513"/>
            <a:ext cx="2666717" cy="2329545"/>
          </a:xfrm>
          <a:prstGeom prst="rect">
            <a:avLst/>
          </a:prstGeom>
        </p:spPr>
      </p:pic>
      <p:sp>
        <p:nvSpPr>
          <p:cNvPr id="10" name="Rectangle 9">
            <a:extLst>
              <a:ext uri="{FF2B5EF4-FFF2-40B4-BE49-F238E27FC236}">
                <a16:creationId xmlns:a16="http://schemas.microsoft.com/office/drawing/2014/main" id="{2311A7CC-05DF-71B0-8C27-C2884D7EB19F}"/>
              </a:ext>
            </a:extLst>
          </p:cNvPr>
          <p:cNvSpPr/>
          <p:nvPr/>
        </p:nvSpPr>
        <p:spPr>
          <a:xfrm>
            <a:off x="3266168" y="4265541"/>
            <a:ext cx="2648401"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 Integrase Dimer</a:t>
            </a:r>
          </a:p>
        </p:txBody>
      </p:sp>
    </p:spTree>
    <p:extLst>
      <p:ext uri="{BB962C8B-B14F-4D97-AF65-F5344CB8AC3E}">
        <p14:creationId xmlns:p14="http://schemas.microsoft.com/office/powerpoint/2010/main" val="1846227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3061">
        <p159:morph option="byObject"/>
      </p:transition>
    </mc:Choice>
    <mc:Fallback xmlns="">
      <p:transition spd="slow" advTm="3061">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087EBB3-F507-9DD2-6911-247E55645817}"/>
              </a:ext>
            </a:extLst>
          </p:cNvPr>
          <p:cNvPicPr>
            <a:picLocks noChangeAspect="1"/>
          </p:cNvPicPr>
          <p:nvPr/>
        </p:nvPicPr>
        <p:blipFill>
          <a:blip r:embed="rId2"/>
          <a:stretch>
            <a:fillRect/>
          </a:stretch>
        </p:blipFill>
        <p:spPr>
          <a:xfrm>
            <a:off x="772890" y="1256756"/>
            <a:ext cx="7612380" cy="3383280"/>
          </a:xfrm>
          <a:prstGeom prst="rect">
            <a:avLst/>
          </a:prstGeom>
        </p:spPr>
      </p:pic>
      <p:sp>
        <p:nvSpPr>
          <p:cNvPr id="2" name="Title 1">
            <a:extLst>
              <a:ext uri="{FF2B5EF4-FFF2-40B4-BE49-F238E27FC236}">
                <a16:creationId xmlns:a16="http://schemas.microsoft.com/office/drawing/2014/main" id="{9E03548C-B498-4AF7-034C-4EDBA3320BD6}"/>
              </a:ext>
            </a:extLst>
          </p:cNvPr>
          <p:cNvSpPr>
            <a:spLocks noGrp="1"/>
          </p:cNvSpPr>
          <p:nvPr>
            <p:ph type="title"/>
          </p:nvPr>
        </p:nvSpPr>
        <p:spPr/>
        <p:txBody>
          <a:bodyPr/>
          <a:lstStyle/>
          <a:p>
            <a:r>
              <a:rPr lang="en-US" dirty="0"/>
              <a:t>HIV Integration</a:t>
            </a:r>
          </a:p>
        </p:txBody>
      </p:sp>
      <p:sp>
        <p:nvSpPr>
          <p:cNvPr id="4" name="Text Placeholder 3">
            <a:extLst>
              <a:ext uri="{FF2B5EF4-FFF2-40B4-BE49-F238E27FC236}">
                <a16:creationId xmlns:a16="http://schemas.microsoft.com/office/drawing/2014/main" id="{BC8EF235-3E41-527E-BDD5-66032E67A904}"/>
              </a:ext>
            </a:extLst>
          </p:cNvPr>
          <p:cNvSpPr>
            <a:spLocks noGrp="1"/>
          </p:cNvSpPr>
          <p:nvPr>
            <p:ph type="body" sz="quarter" idx="14"/>
          </p:nvPr>
        </p:nvSpPr>
        <p:spPr/>
        <p:txBody>
          <a:bodyPr/>
          <a:lstStyle/>
          <a:p>
            <a:r>
              <a:rPr lang="en-US" dirty="0"/>
              <a:t>Illustration: David H. Spach, MD and Cognition Studio, Inc.</a:t>
            </a:r>
          </a:p>
        </p:txBody>
      </p:sp>
      <p:sp>
        <p:nvSpPr>
          <p:cNvPr id="7" name="Rectangle 6">
            <a:extLst>
              <a:ext uri="{FF2B5EF4-FFF2-40B4-BE49-F238E27FC236}">
                <a16:creationId xmlns:a16="http://schemas.microsoft.com/office/drawing/2014/main" id="{023C3F37-AA09-7F9F-E087-E8170F2CB96A}"/>
              </a:ext>
            </a:extLst>
          </p:cNvPr>
          <p:cNvSpPr/>
          <p:nvPr/>
        </p:nvSpPr>
        <p:spPr>
          <a:xfrm>
            <a:off x="2554970" y="4388912"/>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 Integrase</a:t>
            </a:r>
          </a:p>
        </p:txBody>
      </p:sp>
      <p:sp>
        <p:nvSpPr>
          <p:cNvPr id="8" name="Rectangle 7">
            <a:extLst>
              <a:ext uri="{FF2B5EF4-FFF2-40B4-BE49-F238E27FC236}">
                <a16:creationId xmlns:a16="http://schemas.microsoft.com/office/drawing/2014/main" id="{FA0067D6-ECA1-C306-C234-F79CBDBEE783}"/>
              </a:ext>
            </a:extLst>
          </p:cNvPr>
          <p:cNvSpPr/>
          <p:nvPr/>
        </p:nvSpPr>
        <p:spPr>
          <a:xfrm>
            <a:off x="5260343" y="3732400"/>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Catalytic Triad</a:t>
            </a:r>
          </a:p>
        </p:txBody>
      </p:sp>
      <p:sp>
        <p:nvSpPr>
          <p:cNvPr id="6" name="Rectangle 5">
            <a:extLst>
              <a:ext uri="{FF2B5EF4-FFF2-40B4-BE49-F238E27FC236}">
                <a16:creationId xmlns:a16="http://schemas.microsoft.com/office/drawing/2014/main" id="{7784C442-572D-6455-A874-2C3FAE24EF4D}"/>
              </a:ext>
            </a:extLst>
          </p:cNvPr>
          <p:cNvSpPr/>
          <p:nvPr/>
        </p:nvSpPr>
        <p:spPr>
          <a:xfrm>
            <a:off x="425302" y="2969967"/>
            <a:ext cx="2083111" cy="616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Catalytic Core Domain</a:t>
            </a:r>
          </a:p>
        </p:txBody>
      </p:sp>
      <p:cxnSp>
        <p:nvCxnSpPr>
          <p:cNvPr id="10" name="Straight Connector 9">
            <a:extLst>
              <a:ext uri="{FF2B5EF4-FFF2-40B4-BE49-F238E27FC236}">
                <a16:creationId xmlns:a16="http://schemas.microsoft.com/office/drawing/2014/main" id="{77EF635B-290E-5147-F8E6-4C9B8D0F979D}"/>
              </a:ext>
            </a:extLst>
          </p:cNvPr>
          <p:cNvCxnSpPr>
            <a:cxnSpLocks/>
          </p:cNvCxnSpPr>
          <p:nvPr/>
        </p:nvCxnSpPr>
        <p:spPr>
          <a:xfrm>
            <a:off x="2394857" y="3283131"/>
            <a:ext cx="670560" cy="0"/>
          </a:xfrm>
          <a:prstGeom prst="line">
            <a:avLst/>
          </a:prstGeom>
          <a:ln>
            <a:solidFill>
              <a:schemeClr val="tx1"/>
            </a:solidFill>
          </a:ln>
          <a:effectLst>
            <a:outerShdw dist="635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FB61ED-C014-5BB8-95DF-5E06796879F5}"/>
              </a:ext>
            </a:extLst>
          </p:cNvPr>
          <p:cNvCxnSpPr>
            <a:cxnSpLocks/>
          </p:cNvCxnSpPr>
          <p:nvPr/>
        </p:nvCxnSpPr>
        <p:spPr>
          <a:xfrm flipV="1">
            <a:off x="2394857" y="3281125"/>
            <a:ext cx="670560" cy="0"/>
          </a:xfrm>
          <a:prstGeom prst="line">
            <a:avLst/>
          </a:prstGeom>
          <a:ln>
            <a:solidFill>
              <a:schemeClr val="tx1"/>
            </a:solidFill>
          </a:ln>
          <a:effectLst>
            <a:outerShdw dist="6350" dir="16200000" algn="ctr" rotWithShape="0">
              <a:schemeClr val="bg1"/>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673770"/>
      </p:ext>
    </p:extLst>
  </p:cSld>
  <p:clrMapOvr>
    <a:masterClrMapping/>
  </p:clrMapOvr>
  <mc:AlternateContent xmlns:mc="http://schemas.openxmlformats.org/markup-compatibility/2006" xmlns:p14="http://schemas.microsoft.com/office/powerpoint/2010/main">
    <mc:Choice Requires="p14">
      <p:transition spd="slow" p14:dur="1250" advTm="16096">
        <p:fade/>
      </p:transition>
    </mc:Choice>
    <mc:Fallback xmlns="">
      <p:transition spd="slow" advTm="16096">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548C-B498-4AF7-034C-4EDBA3320BD6}"/>
              </a:ext>
            </a:extLst>
          </p:cNvPr>
          <p:cNvSpPr>
            <a:spLocks noGrp="1"/>
          </p:cNvSpPr>
          <p:nvPr>
            <p:ph type="title"/>
          </p:nvPr>
        </p:nvSpPr>
        <p:spPr/>
        <p:txBody>
          <a:bodyPr/>
          <a:lstStyle/>
          <a:p>
            <a:r>
              <a:rPr lang="en-US" dirty="0"/>
              <a:t>HIV Integration</a:t>
            </a:r>
          </a:p>
        </p:txBody>
      </p:sp>
      <p:sp>
        <p:nvSpPr>
          <p:cNvPr id="4" name="Text Placeholder 3">
            <a:extLst>
              <a:ext uri="{FF2B5EF4-FFF2-40B4-BE49-F238E27FC236}">
                <a16:creationId xmlns:a16="http://schemas.microsoft.com/office/drawing/2014/main" id="{BC8EF235-3E41-527E-BDD5-66032E67A904}"/>
              </a:ext>
            </a:extLst>
          </p:cNvPr>
          <p:cNvSpPr>
            <a:spLocks noGrp="1"/>
          </p:cNvSpPr>
          <p:nvPr>
            <p:ph type="body" sz="quarter" idx="14"/>
          </p:nvPr>
        </p:nvSpPr>
        <p:spPr/>
        <p:txBody>
          <a:bodyPr/>
          <a:lstStyle/>
          <a:p>
            <a:r>
              <a:rPr lang="en-US" dirty="0"/>
              <a:t>Illustration: David H. Spach, MD and Cognition Studio, Inc.</a:t>
            </a:r>
          </a:p>
        </p:txBody>
      </p:sp>
      <p:pic>
        <p:nvPicPr>
          <p:cNvPr id="5" name="Picture 4">
            <a:extLst>
              <a:ext uri="{FF2B5EF4-FFF2-40B4-BE49-F238E27FC236}">
                <a16:creationId xmlns:a16="http://schemas.microsoft.com/office/drawing/2014/main" id="{339F666F-3F85-417F-6DF1-BA6B00DEFBC9}"/>
              </a:ext>
            </a:extLst>
          </p:cNvPr>
          <p:cNvPicPr>
            <a:picLocks noChangeAspect="1"/>
          </p:cNvPicPr>
          <p:nvPr/>
        </p:nvPicPr>
        <p:blipFill>
          <a:blip r:embed="rId2"/>
          <a:stretch>
            <a:fillRect/>
          </a:stretch>
        </p:blipFill>
        <p:spPr>
          <a:xfrm>
            <a:off x="778328" y="1252014"/>
            <a:ext cx="7609116" cy="3381829"/>
          </a:xfrm>
          <a:prstGeom prst="rect">
            <a:avLst/>
          </a:prstGeom>
        </p:spPr>
      </p:pic>
      <p:sp>
        <p:nvSpPr>
          <p:cNvPr id="7" name="Rectangle 6">
            <a:extLst>
              <a:ext uri="{FF2B5EF4-FFF2-40B4-BE49-F238E27FC236}">
                <a16:creationId xmlns:a16="http://schemas.microsoft.com/office/drawing/2014/main" id="{023C3F37-AA09-7F9F-E087-E8170F2CB96A}"/>
              </a:ext>
            </a:extLst>
          </p:cNvPr>
          <p:cNvSpPr/>
          <p:nvPr/>
        </p:nvSpPr>
        <p:spPr>
          <a:xfrm>
            <a:off x="2554970" y="4388912"/>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 Integrase</a:t>
            </a:r>
          </a:p>
        </p:txBody>
      </p:sp>
      <p:pic>
        <p:nvPicPr>
          <p:cNvPr id="11" name="Picture 10">
            <a:extLst>
              <a:ext uri="{FF2B5EF4-FFF2-40B4-BE49-F238E27FC236}">
                <a16:creationId xmlns:a16="http://schemas.microsoft.com/office/drawing/2014/main" id="{6A5535C1-D43F-B6BD-B916-C4A8D8246A47}"/>
              </a:ext>
            </a:extLst>
          </p:cNvPr>
          <p:cNvPicPr>
            <a:picLocks noChangeAspect="1"/>
          </p:cNvPicPr>
          <p:nvPr/>
        </p:nvPicPr>
        <p:blipFill>
          <a:blip r:embed="rId3"/>
          <a:stretch>
            <a:fillRect/>
          </a:stretch>
        </p:blipFill>
        <p:spPr>
          <a:xfrm>
            <a:off x="5591992" y="2397578"/>
            <a:ext cx="347254" cy="347254"/>
          </a:xfrm>
          <a:prstGeom prst="rect">
            <a:avLst/>
          </a:prstGeom>
        </p:spPr>
      </p:pic>
      <p:sp>
        <p:nvSpPr>
          <p:cNvPr id="12" name="Rectangle 11">
            <a:extLst>
              <a:ext uri="{FF2B5EF4-FFF2-40B4-BE49-F238E27FC236}">
                <a16:creationId xmlns:a16="http://schemas.microsoft.com/office/drawing/2014/main" id="{D2837E6A-368A-E810-C2E1-ABFEDE342A14}"/>
              </a:ext>
            </a:extLst>
          </p:cNvPr>
          <p:cNvSpPr/>
          <p:nvPr/>
        </p:nvSpPr>
        <p:spPr>
          <a:xfrm>
            <a:off x="5374369" y="2111279"/>
            <a:ext cx="808716"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Arial" panose="020B0604020202020204" pitchFamily="34" charset="0"/>
                <a:cs typeface="Arial" panose="020B0604020202020204" pitchFamily="34" charset="0"/>
              </a:rPr>
              <a:t>Mg</a:t>
            </a:r>
            <a:r>
              <a:rPr lang="en-US" sz="1300" baseline="30000" dirty="0">
                <a:solidFill>
                  <a:schemeClr val="tx1"/>
                </a:solidFill>
                <a:latin typeface="Arial" panose="020B0604020202020204" pitchFamily="34" charset="0"/>
                <a:cs typeface="Arial" panose="020B0604020202020204" pitchFamily="34" charset="0"/>
              </a:rPr>
              <a:t>2+</a:t>
            </a:r>
          </a:p>
        </p:txBody>
      </p:sp>
      <p:pic>
        <p:nvPicPr>
          <p:cNvPr id="15" name="Picture 14">
            <a:extLst>
              <a:ext uri="{FF2B5EF4-FFF2-40B4-BE49-F238E27FC236}">
                <a16:creationId xmlns:a16="http://schemas.microsoft.com/office/drawing/2014/main" id="{00C449B4-80A3-AD59-BDEB-17B2EF08D72C}"/>
              </a:ext>
            </a:extLst>
          </p:cNvPr>
          <p:cNvPicPr>
            <a:picLocks noChangeAspect="1"/>
          </p:cNvPicPr>
          <p:nvPr/>
        </p:nvPicPr>
        <p:blipFill>
          <a:blip r:embed="rId3"/>
          <a:stretch>
            <a:fillRect/>
          </a:stretch>
        </p:blipFill>
        <p:spPr>
          <a:xfrm>
            <a:off x="6311442" y="2380160"/>
            <a:ext cx="347254" cy="347254"/>
          </a:xfrm>
          <a:prstGeom prst="rect">
            <a:avLst/>
          </a:prstGeom>
        </p:spPr>
      </p:pic>
      <p:sp>
        <p:nvSpPr>
          <p:cNvPr id="16" name="Rectangle 15">
            <a:extLst>
              <a:ext uri="{FF2B5EF4-FFF2-40B4-BE49-F238E27FC236}">
                <a16:creationId xmlns:a16="http://schemas.microsoft.com/office/drawing/2014/main" id="{EE460685-3369-097D-0FBF-B0F831CF3EF8}"/>
              </a:ext>
            </a:extLst>
          </p:cNvPr>
          <p:cNvSpPr/>
          <p:nvPr/>
        </p:nvSpPr>
        <p:spPr>
          <a:xfrm>
            <a:off x="6093819" y="2093861"/>
            <a:ext cx="808716"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latin typeface="Arial" panose="020B0604020202020204" pitchFamily="34" charset="0"/>
                <a:cs typeface="Arial" panose="020B0604020202020204" pitchFamily="34" charset="0"/>
              </a:rPr>
              <a:t>Mg</a:t>
            </a:r>
            <a:r>
              <a:rPr lang="en-US" sz="1300" baseline="30000" dirty="0">
                <a:solidFill>
                  <a:schemeClr val="tx1"/>
                </a:solidFill>
                <a:latin typeface="Arial" panose="020B0604020202020204" pitchFamily="34" charset="0"/>
                <a:cs typeface="Arial" panose="020B0604020202020204" pitchFamily="34" charset="0"/>
              </a:rPr>
              <a:t>2+</a:t>
            </a:r>
          </a:p>
        </p:txBody>
      </p:sp>
      <p:sp>
        <p:nvSpPr>
          <p:cNvPr id="9" name="Rectangle 8">
            <a:extLst>
              <a:ext uri="{FF2B5EF4-FFF2-40B4-BE49-F238E27FC236}">
                <a16:creationId xmlns:a16="http://schemas.microsoft.com/office/drawing/2014/main" id="{7D7D669D-1591-41A0-B3E9-9AE90EDB873A}"/>
              </a:ext>
            </a:extLst>
          </p:cNvPr>
          <p:cNvSpPr/>
          <p:nvPr/>
        </p:nvSpPr>
        <p:spPr>
          <a:xfrm>
            <a:off x="5260343" y="3732400"/>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Catalytic Triad</a:t>
            </a:r>
          </a:p>
        </p:txBody>
      </p:sp>
    </p:spTree>
    <p:extLst>
      <p:ext uri="{BB962C8B-B14F-4D97-AF65-F5344CB8AC3E}">
        <p14:creationId xmlns:p14="http://schemas.microsoft.com/office/powerpoint/2010/main" val="2349464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9253">
        <p159:morph option="byObject"/>
      </p:transition>
    </mc:Choice>
    <mc:Fallback xmlns="">
      <p:transition spd="slow" advTm="19253">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459E-9067-7D10-2553-73B979EF654F}"/>
              </a:ext>
            </a:extLst>
          </p:cNvPr>
          <p:cNvSpPr>
            <a:spLocks noGrp="1"/>
          </p:cNvSpPr>
          <p:nvPr>
            <p:ph type="title"/>
          </p:nvPr>
        </p:nvSpPr>
        <p:spPr/>
        <p:txBody>
          <a:bodyPr/>
          <a:lstStyle/>
          <a:p>
            <a:r>
              <a:rPr lang="en-US" dirty="0"/>
              <a:t>HIV Integration</a:t>
            </a:r>
          </a:p>
        </p:txBody>
      </p:sp>
      <p:sp>
        <p:nvSpPr>
          <p:cNvPr id="3" name="Text Placeholder 2">
            <a:extLst>
              <a:ext uri="{FF2B5EF4-FFF2-40B4-BE49-F238E27FC236}">
                <a16:creationId xmlns:a16="http://schemas.microsoft.com/office/drawing/2014/main" id="{DF9BDF65-AB0D-99CA-DFA8-BBAAE73E3D00}"/>
              </a:ext>
            </a:extLst>
          </p:cNvPr>
          <p:cNvSpPr>
            <a:spLocks noGrp="1"/>
          </p:cNvSpPr>
          <p:nvPr>
            <p:ph type="body" sz="quarter" idx="14"/>
          </p:nvPr>
        </p:nvSpPr>
        <p:spPr/>
        <p:txBody>
          <a:bodyPr/>
          <a:lstStyle/>
          <a:p>
            <a:r>
              <a:rPr lang="en-US" dirty="0"/>
              <a:t>Illustration: David H. Spach, MD and Cognition Studio, Inc.</a:t>
            </a:r>
          </a:p>
        </p:txBody>
      </p:sp>
      <p:pic>
        <p:nvPicPr>
          <p:cNvPr id="5" name="Picture 4" descr="A close-up of a dna chain&#10;&#10;Description automatically generated">
            <a:extLst>
              <a:ext uri="{FF2B5EF4-FFF2-40B4-BE49-F238E27FC236}">
                <a16:creationId xmlns:a16="http://schemas.microsoft.com/office/drawing/2014/main" id="{2961C62C-09E0-DB83-79CF-C12A5682F8D7}"/>
              </a:ext>
            </a:extLst>
          </p:cNvPr>
          <p:cNvPicPr>
            <a:picLocks noChangeAspect="1"/>
          </p:cNvPicPr>
          <p:nvPr/>
        </p:nvPicPr>
        <p:blipFill>
          <a:blip r:embed="rId3"/>
          <a:stretch>
            <a:fillRect/>
          </a:stretch>
        </p:blipFill>
        <p:spPr>
          <a:xfrm>
            <a:off x="461552" y="1088884"/>
            <a:ext cx="8229600" cy="3657600"/>
          </a:xfrm>
          <a:prstGeom prst="rect">
            <a:avLst/>
          </a:prstGeom>
        </p:spPr>
      </p:pic>
      <p:sp>
        <p:nvSpPr>
          <p:cNvPr id="4" name="Rectangle 3">
            <a:extLst>
              <a:ext uri="{FF2B5EF4-FFF2-40B4-BE49-F238E27FC236}">
                <a16:creationId xmlns:a16="http://schemas.microsoft.com/office/drawing/2014/main" id="{000DE3E0-BCA6-8F69-FB0F-973CC5C76C43}"/>
              </a:ext>
            </a:extLst>
          </p:cNvPr>
          <p:cNvSpPr/>
          <p:nvPr/>
        </p:nvSpPr>
        <p:spPr>
          <a:xfrm>
            <a:off x="323850" y="1894425"/>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030A0"/>
                </a:solidFill>
                <a:latin typeface="Arial" panose="020B0604020202020204" pitchFamily="34" charset="0"/>
                <a:cs typeface="Arial" panose="020B0604020202020204" pitchFamily="34" charset="0"/>
              </a:rPr>
              <a:t>HIV DNA</a:t>
            </a:r>
          </a:p>
        </p:txBody>
      </p:sp>
      <p:sp>
        <p:nvSpPr>
          <p:cNvPr id="7" name="Rectangle 6">
            <a:extLst>
              <a:ext uri="{FF2B5EF4-FFF2-40B4-BE49-F238E27FC236}">
                <a16:creationId xmlns:a16="http://schemas.microsoft.com/office/drawing/2014/main" id="{8F9A1C2F-568C-930C-C4EB-637246ADBA9A}"/>
              </a:ext>
            </a:extLst>
          </p:cNvPr>
          <p:cNvSpPr/>
          <p:nvPr/>
        </p:nvSpPr>
        <p:spPr>
          <a:xfrm>
            <a:off x="2721429" y="3054687"/>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HIV Integrase</a:t>
            </a:r>
          </a:p>
        </p:txBody>
      </p:sp>
      <p:sp>
        <p:nvSpPr>
          <p:cNvPr id="8" name="Rectangle 7">
            <a:extLst>
              <a:ext uri="{FF2B5EF4-FFF2-40B4-BE49-F238E27FC236}">
                <a16:creationId xmlns:a16="http://schemas.microsoft.com/office/drawing/2014/main" id="{8F75EC5A-3F8A-473F-F769-B104D92A5893}"/>
              </a:ext>
            </a:extLst>
          </p:cNvPr>
          <p:cNvSpPr/>
          <p:nvPr/>
        </p:nvSpPr>
        <p:spPr>
          <a:xfrm>
            <a:off x="4874079" y="1595782"/>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Host DNA</a:t>
            </a:r>
          </a:p>
        </p:txBody>
      </p:sp>
      <p:pic>
        <p:nvPicPr>
          <p:cNvPr id="17" name="Picture 16">
            <a:extLst>
              <a:ext uri="{FF2B5EF4-FFF2-40B4-BE49-F238E27FC236}">
                <a16:creationId xmlns:a16="http://schemas.microsoft.com/office/drawing/2014/main" id="{9E17AAF9-F15F-C3E7-EF05-FB787C944F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547597" y="2670175"/>
            <a:ext cx="217954" cy="209549"/>
          </a:xfrm>
          <a:prstGeom prst="rect">
            <a:avLst/>
          </a:prstGeom>
        </p:spPr>
      </p:pic>
      <p:pic>
        <p:nvPicPr>
          <p:cNvPr id="18" name="Picture 17">
            <a:extLst>
              <a:ext uri="{FF2B5EF4-FFF2-40B4-BE49-F238E27FC236}">
                <a16:creationId xmlns:a16="http://schemas.microsoft.com/office/drawing/2014/main" id="{B88187C1-356F-54E4-EA72-F6215B95D759}"/>
              </a:ext>
            </a:extLst>
          </p:cNvPr>
          <p:cNvPicPr>
            <a:picLocks noChangeAspect="1"/>
          </p:cNvPicPr>
          <p:nvPr/>
        </p:nvPicPr>
        <p:blipFill>
          <a:blip r:embed="rId4">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5506396">
            <a:off x="2830046" y="3987799"/>
            <a:ext cx="217954" cy="209549"/>
          </a:xfrm>
          <a:prstGeom prst="rect">
            <a:avLst/>
          </a:prstGeom>
        </p:spPr>
      </p:pic>
    </p:spTree>
    <p:extLst>
      <p:ext uri="{BB962C8B-B14F-4D97-AF65-F5344CB8AC3E}">
        <p14:creationId xmlns:p14="http://schemas.microsoft.com/office/powerpoint/2010/main" val="588485947"/>
      </p:ext>
    </p:extLst>
  </p:cSld>
  <p:clrMapOvr>
    <a:masterClrMapping/>
  </p:clrMapOvr>
  <mc:AlternateContent xmlns:mc="http://schemas.openxmlformats.org/markup-compatibility/2006" xmlns:p14="http://schemas.microsoft.com/office/powerpoint/2010/main">
    <mc:Choice Requires="p14">
      <p:transition spd="slow" p14:dur="1250" advTm="13760">
        <p:fade/>
      </p:transition>
    </mc:Choice>
    <mc:Fallback xmlns="">
      <p:transition spd="slow" advTm="1376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459E-9067-7D10-2553-73B979EF654F}"/>
              </a:ext>
            </a:extLst>
          </p:cNvPr>
          <p:cNvSpPr>
            <a:spLocks noGrp="1"/>
          </p:cNvSpPr>
          <p:nvPr>
            <p:ph type="title"/>
          </p:nvPr>
        </p:nvSpPr>
        <p:spPr/>
        <p:txBody>
          <a:bodyPr/>
          <a:lstStyle/>
          <a:p>
            <a:r>
              <a:rPr lang="en-US" dirty="0"/>
              <a:t>HIV Integration</a:t>
            </a:r>
          </a:p>
        </p:txBody>
      </p:sp>
      <p:sp>
        <p:nvSpPr>
          <p:cNvPr id="3" name="Text Placeholder 2">
            <a:extLst>
              <a:ext uri="{FF2B5EF4-FFF2-40B4-BE49-F238E27FC236}">
                <a16:creationId xmlns:a16="http://schemas.microsoft.com/office/drawing/2014/main" id="{DF9BDF65-AB0D-99CA-DFA8-BBAAE73E3D00}"/>
              </a:ext>
            </a:extLst>
          </p:cNvPr>
          <p:cNvSpPr>
            <a:spLocks noGrp="1"/>
          </p:cNvSpPr>
          <p:nvPr>
            <p:ph type="body" sz="quarter" idx="14"/>
          </p:nvPr>
        </p:nvSpPr>
        <p:spPr/>
        <p:txBody>
          <a:bodyPr/>
          <a:lstStyle/>
          <a:p>
            <a:r>
              <a:rPr lang="en-US" dirty="0"/>
              <a:t>Illustration: David H. Spach, MD and Cognition Studio, Inc.</a:t>
            </a:r>
          </a:p>
        </p:txBody>
      </p:sp>
      <p:pic>
        <p:nvPicPr>
          <p:cNvPr id="5" name="Picture 4" descr="A close-up of a dna molecule&#10;&#10;Description automatically generated">
            <a:extLst>
              <a:ext uri="{FF2B5EF4-FFF2-40B4-BE49-F238E27FC236}">
                <a16:creationId xmlns:a16="http://schemas.microsoft.com/office/drawing/2014/main" id="{5D06617F-1F3B-CCD5-E727-C7AFA9C468C2}"/>
              </a:ext>
            </a:extLst>
          </p:cNvPr>
          <p:cNvPicPr>
            <a:picLocks noChangeAspect="1"/>
          </p:cNvPicPr>
          <p:nvPr/>
        </p:nvPicPr>
        <p:blipFill>
          <a:blip r:embed="rId2"/>
          <a:stretch>
            <a:fillRect/>
          </a:stretch>
        </p:blipFill>
        <p:spPr>
          <a:xfrm>
            <a:off x="478968" y="1095414"/>
            <a:ext cx="8229600" cy="3657600"/>
          </a:xfrm>
          <a:prstGeom prst="rect">
            <a:avLst/>
          </a:prstGeom>
        </p:spPr>
      </p:pic>
      <p:sp>
        <p:nvSpPr>
          <p:cNvPr id="6" name="Rectangle 5">
            <a:extLst>
              <a:ext uri="{FF2B5EF4-FFF2-40B4-BE49-F238E27FC236}">
                <a16:creationId xmlns:a16="http://schemas.microsoft.com/office/drawing/2014/main" id="{0C5373B2-6FDA-1DAB-F33C-93AB25F34179}"/>
              </a:ext>
            </a:extLst>
          </p:cNvPr>
          <p:cNvSpPr/>
          <p:nvPr/>
        </p:nvSpPr>
        <p:spPr>
          <a:xfrm>
            <a:off x="1227365" y="1894425"/>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030A0"/>
                </a:solidFill>
                <a:latin typeface="Arial" panose="020B0604020202020204" pitchFamily="34" charset="0"/>
                <a:cs typeface="Arial" panose="020B0604020202020204" pitchFamily="34" charset="0"/>
              </a:rPr>
              <a:t>HIV DNA</a:t>
            </a:r>
          </a:p>
        </p:txBody>
      </p:sp>
      <p:sp>
        <p:nvSpPr>
          <p:cNvPr id="7" name="Rectangle 6">
            <a:extLst>
              <a:ext uri="{FF2B5EF4-FFF2-40B4-BE49-F238E27FC236}">
                <a16:creationId xmlns:a16="http://schemas.microsoft.com/office/drawing/2014/main" id="{26B39174-A2F3-CBA9-38BE-B1F7C34760EE}"/>
              </a:ext>
            </a:extLst>
          </p:cNvPr>
          <p:cNvSpPr/>
          <p:nvPr/>
        </p:nvSpPr>
        <p:spPr>
          <a:xfrm>
            <a:off x="2656114" y="4048086"/>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HIV Integrase</a:t>
            </a:r>
          </a:p>
        </p:txBody>
      </p:sp>
      <p:sp>
        <p:nvSpPr>
          <p:cNvPr id="8" name="Rectangle 7">
            <a:extLst>
              <a:ext uri="{FF2B5EF4-FFF2-40B4-BE49-F238E27FC236}">
                <a16:creationId xmlns:a16="http://schemas.microsoft.com/office/drawing/2014/main" id="{AD5162F0-F456-79ED-485D-FC8F48BC4F68}"/>
              </a:ext>
            </a:extLst>
          </p:cNvPr>
          <p:cNvSpPr/>
          <p:nvPr/>
        </p:nvSpPr>
        <p:spPr>
          <a:xfrm>
            <a:off x="6489779" y="3471142"/>
            <a:ext cx="1817915" cy="567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Arial" panose="020B0604020202020204" pitchFamily="34" charset="0"/>
                <a:cs typeface="Arial" panose="020B0604020202020204" pitchFamily="34" charset="0"/>
              </a:rPr>
              <a:t>Catalytic Triad</a:t>
            </a:r>
          </a:p>
        </p:txBody>
      </p:sp>
      <p:sp>
        <p:nvSpPr>
          <p:cNvPr id="9" name="Rectangle 8">
            <a:extLst>
              <a:ext uri="{FF2B5EF4-FFF2-40B4-BE49-F238E27FC236}">
                <a16:creationId xmlns:a16="http://schemas.microsoft.com/office/drawing/2014/main" id="{0DD495F3-4D2D-EC8C-5EA9-4B57E3F022BE}"/>
              </a:ext>
            </a:extLst>
          </p:cNvPr>
          <p:cNvSpPr/>
          <p:nvPr/>
        </p:nvSpPr>
        <p:spPr>
          <a:xfrm>
            <a:off x="4800602" y="2809915"/>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HIV Integrase</a:t>
            </a:r>
          </a:p>
        </p:txBody>
      </p:sp>
      <p:sp>
        <p:nvSpPr>
          <p:cNvPr id="10" name="Rectangle 9">
            <a:extLst>
              <a:ext uri="{FF2B5EF4-FFF2-40B4-BE49-F238E27FC236}">
                <a16:creationId xmlns:a16="http://schemas.microsoft.com/office/drawing/2014/main" id="{94AE77A0-360C-4D33-39BD-1967A72B4792}"/>
              </a:ext>
            </a:extLst>
          </p:cNvPr>
          <p:cNvSpPr/>
          <p:nvPr/>
        </p:nvSpPr>
        <p:spPr>
          <a:xfrm>
            <a:off x="4874079" y="1595782"/>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Host DNA</a:t>
            </a:r>
          </a:p>
        </p:txBody>
      </p:sp>
    </p:spTree>
    <p:extLst>
      <p:ext uri="{BB962C8B-B14F-4D97-AF65-F5344CB8AC3E}">
        <p14:creationId xmlns:p14="http://schemas.microsoft.com/office/powerpoint/2010/main" val="1336712221"/>
      </p:ext>
    </p:extLst>
  </p:cSld>
  <p:clrMapOvr>
    <a:masterClrMapping/>
  </p:clrMapOvr>
  <mc:AlternateContent xmlns:mc="http://schemas.openxmlformats.org/markup-compatibility/2006" xmlns:p14="http://schemas.microsoft.com/office/powerpoint/2010/main">
    <mc:Choice Requires="p14">
      <p:transition spd="slow" p14:dur="1250" advTm="14250">
        <p:fade/>
      </p:transition>
    </mc:Choice>
    <mc:Fallback xmlns="">
      <p:transition spd="slow" advTm="1425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524F-5B9D-C0D5-B9CB-37B469E93387}"/>
              </a:ext>
            </a:extLst>
          </p:cNvPr>
          <p:cNvSpPr>
            <a:spLocks noGrp="1"/>
          </p:cNvSpPr>
          <p:nvPr>
            <p:ph type="title"/>
          </p:nvPr>
        </p:nvSpPr>
        <p:spPr/>
        <p:txBody>
          <a:bodyPr/>
          <a:lstStyle/>
          <a:p>
            <a:r>
              <a:rPr lang="en-US" dirty="0"/>
              <a:t>HIV PrEP Medications</a:t>
            </a:r>
          </a:p>
        </p:txBody>
      </p:sp>
      <p:sp>
        <p:nvSpPr>
          <p:cNvPr id="3" name="Text Placeholder 2">
            <a:extLst>
              <a:ext uri="{FF2B5EF4-FFF2-40B4-BE49-F238E27FC236}">
                <a16:creationId xmlns:a16="http://schemas.microsoft.com/office/drawing/2014/main" id="{DD6421DC-22D2-E9DB-9F74-EF03AE95D18F}"/>
              </a:ext>
            </a:extLst>
          </p:cNvPr>
          <p:cNvSpPr>
            <a:spLocks noGrp="1"/>
          </p:cNvSpPr>
          <p:nvPr>
            <p:ph type="body" sz="quarter" idx="14"/>
          </p:nvPr>
        </p:nvSpPr>
        <p:spPr/>
        <p:txBody>
          <a:bodyPr/>
          <a:lstStyle/>
          <a:p>
            <a:endParaRPr lang="en-US"/>
          </a:p>
        </p:txBody>
      </p:sp>
      <p:sp>
        <p:nvSpPr>
          <p:cNvPr id="13" name="Rounded Rectangle 12">
            <a:extLst>
              <a:ext uri="{FF2B5EF4-FFF2-40B4-BE49-F238E27FC236}">
                <a16:creationId xmlns:a16="http://schemas.microsoft.com/office/drawing/2014/main" id="{32641EA8-9A79-F710-57FA-11D73DB2CC66}"/>
              </a:ext>
            </a:extLst>
          </p:cNvPr>
          <p:cNvSpPr/>
          <p:nvPr/>
        </p:nvSpPr>
        <p:spPr>
          <a:xfrm>
            <a:off x="716973" y="2992397"/>
            <a:ext cx="3065318" cy="457200"/>
          </a:xfrm>
          <a:prstGeom prst="roundRect">
            <a:avLst>
              <a:gd name="adj" fmla="val 0"/>
            </a:avLst>
          </a:prstGeom>
          <a:solidFill>
            <a:schemeClr val="tx1">
              <a:lumMod val="75000"/>
              <a:lumOff val="25000"/>
            </a:schemeClr>
          </a:solid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Tenofovir alafenamide</a:t>
            </a:r>
          </a:p>
        </p:txBody>
      </p:sp>
      <p:sp>
        <p:nvSpPr>
          <p:cNvPr id="19" name="Rounded Rectangle 18">
            <a:extLst>
              <a:ext uri="{FF2B5EF4-FFF2-40B4-BE49-F238E27FC236}">
                <a16:creationId xmlns:a16="http://schemas.microsoft.com/office/drawing/2014/main" id="{F5C4A1EA-9B70-9EA0-2061-3C27B7CAB83F}"/>
              </a:ext>
            </a:extLst>
          </p:cNvPr>
          <p:cNvSpPr/>
          <p:nvPr/>
        </p:nvSpPr>
        <p:spPr>
          <a:xfrm>
            <a:off x="716973" y="2156695"/>
            <a:ext cx="3065318" cy="457200"/>
          </a:xfrm>
          <a:prstGeom prst="roundRect">
            <a:avLst>
              <a:gd name="adj" fmla="val 0"/>
            </a:avLst>
          </a:prstGeom>
          <a:solidFill>
            <a:schemeClr val="tx1">
              <a:lumMod val="75000"/>
              <a:lumOff val="25000"/>
            </a:schemeClr>
          </a:solid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Tenofovir disoproxil fumarate</a:t>
            </a:r>
          </a:p>
        </p:txBody>
      </p:sp>
      <p:sp>
        <p:nvSpPr>
          <p:cNvPr id="28" name="Rounded Rectangle 27">
            <a:extLst>
              <a:ext uri="{FF2B5EF4-FFF2-40B4-BE49-F238E27FC236}">
                <a16:creationId xmlns:a16="http://schemas.microsoft.com/office/drawing/2014/main" id="{8E0E4FE9-C3C1-2230-BAB8-4700688DDA1C}"/>
              </a:ext>
            </a:extLst>
          </p:cNvPr>
          <p:cNvSpPr/>
          <p:nvPr/>
        </p:nvSpPr>
        <p:spPr>
          <a:xfrm>
            <a:off x="716973" y="1200150"/>
            <a:ext cx="3065318" cy="457200"/>
          </a:xfrm>
          <a:prstGeom prst="roundRect">
            <a:avLst>
              <a:gd name="adj" fmla="val 0"/>
            </a:avLst>
          </a:prstGeom>
          <a:no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Prodrugs</a:t>
            </a:r>
          </a:p>
        </p:txBody>
      </p:sp>
      <p:sp>
        <p:nvSpPr>
          <p:cNvPr id="30" name="Right Arrow 29">
            <a:extLst>
              <a:ext uri="{FF2B5EF4-FFF2-40B4-BE49-F238E27FC236}">
                <a16:creationId xmlns:a16="http://schemas.microsoft.com/office/drawing/2014/main" id="{2CFFE42F-4FF8-8705-DF54-72774283997A}"/>
              </a:ext>
            </a:extLst>
          </p:cNvPr>
          <p:cNvSpPr/>
          <p:nvPr/>
        </p:nvSpPr>
        <p:spPr>
          <a:xfrm rot="888658">
            <a:off x="3909679" y="2373479"/>
            <a:ext cx="1280160" cy="274320"/>
          </a:xfrm>
          <a:prstGeom prst="rightArrow">
            <a:avLst>
              <a:gd name="adj1" fmla="val 50000"/>
              <a:gd name="adj2" fmla="val 80556"/>
            </a:avLst>
          </a:prstGeom>
          <a:gradFill flip="none" rotWithShape="1">
            <a:gsLst>
              <a:gs pos="100000">
                <a:schemeClr val="tx1"/>
              </a:gs>
              <a:gs pos="17000">
                <a:srgbClr val="000000">
                  <a:alpha val="42422"/>
                </a:srgbClr>
              </a:gs>
              <a:gs pos="50000">
                <a:srgbClr val="000000"/>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D2544247-0FE7-F1EE-DDA3-51233E2B30B3}"/>
              </a:ext>
            </a:extLst>
          </p:cNvPr>
          <p:cNvSpPr/>
          <p:nvPr/>
        </p:nvSpPr>
        <p:spPr>
          <a:xfrm rot="20795655">
            <a:off x="3909679" y="2942939"/>
            <a:ext cx="1280160" cy="274320"/>
          </a:xfrm>
          <a:prstGeom prst="rightArrow">
            <a:avLst>
              <a:gd name="adj1" fmla="val 50000"/>
              <a:gd name="adj2" fmla="val 80556"/>
            </a:avLst>
          </a:prstGeom>
          <a:gradFill flip="none" rotWithShape="1">
            <a:gsLst>
              <a:gs pos="100000">
                <a:schemeClr val="tx1"/>
              </a:gs>
              <a:gs pos="17000">
                <a:srgbClr val="000000">
                  <a:alpha val="42422"/>
                </a:srgbClr>
              </a:gs>
              <a:gs pos="50000">
                <a:srgbClr val="000000"/>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3582F2F7-406E-9954-1BED-5B7016617F07}"/>
              </a:ext>
            </a:extLst>
          </p:cNvPr>
          <p:cNvSpPr/>
          <p:nvPr/>
        </p:nvSpPr>
        <p:spPr>
          <a:xfrm>
            <a:off x="5257800" y="1200150"/>
            <a:ext cx="2771503" cy="457200"/>
          </a:xfrm>
          <a:prstGeom prst="roundRect">
            <a:avLst>
              <a:gd name="adj" fmla="val 0"/>
            </a:avLst>
          </a:prstGeom>
          <a:no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Drug Form</a:t>
            </a:r>
          </a:p>
        </p:txBody>
      </p:sp>
      <p:sp>
        <p:nvSpPr>
          <p:cNvPr id="4" name="Rounded Rectangle 3">
            <a:extLst>
              <a:ext uri="{FF2B5EF4-FFF2-40B4-BE49-F238E27FC236}">
                <a16:creationId xmlns:a16="http://schemas.microsoft.com/office/drawing/2014/main" id="{34C4B402-FA66-4025-244C-9EBAAD0DDF66}"/>
              </a:ext>
            </a:extLst>
          </p:cNvPr>
          <p:cNvSpPr/>
          <p:nvPr/>
        </p:nvSpPr>
        <p:spPr>
          <a:xfrm>
            <a:off x="5268192" y="2580793"/>
            <a:ext cx="2743200" cy="457200"/>
          </a:xfrm>
          <a:prstGeom prst="roundRect">
            <a:avLst>
              <a:gd name="adj" fmla="val 0"/>
            </a:avLst>
          </a:prstGeom>
          <a:solidFill>
            <a:schemeClr val="bg1">
              <a:lumMod val="85000"/>
            </a:schemeClr>
          </a:solidFill>
          <a:ln w="254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Tenofovir</a:t>
            </a:r>
          </a:p>
        </p:txBody>
      </p:sp>
    </p:spTree>
    <p:extLst>
      <p:ext uri="{BB962C8B-B14F-4D97-AF65-F5344CB8AC3E}">
        <p14:creationId xmlns:p14="http://schemas.microsoft.com/office/powerpoint/2010/main" val="2497331234"/>
      </p:ext>
    </p:extLst>
  </p:cSld>
  <p:clrMapOvr>
    <a:masterClrMapping/>
  </p:clrMapOvr>
  <p:transition spd="slow" advTm="24234"/>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459E-9067-7D10-2553-73B979EF654F}"/>
              </a:ext>
            </a:extLst>
          </p:cNvPr>
          <p:cNvSpPr>
            <a:spLocks noGrp="1"/>
          </p:cNvSpPr>
          <p:nvPr>
            <p:ph type="title"/>
          </p:nvPr>
        </p:nvSpPr>
        <p:spPr/>
        <p:txBody>
          <a:bodyPr/>
          <a:lstStyle/>
          <a:p>
            <a:r>
              <a:rPr lang="en-US" dirty="0"/>
              <a:t>HIV Integration</a:t>
            </a:r>
          </a:p>
        </p:txBody>
      </p:sp>
      <p:sp>
        <p:nvSpPr>
          <p:cNvPr id="3" name="Text Placeholder 2">
            <a:extLst>
              <a:ext uri="{FF2B5EF4-FFF2-40B4-BE49-F238E27FC236}">
                <a16:creationId xmlns:a16="http://schemas.microsoft.com/office/drawing/2014/main" id="{DF9BDF65-AB0D-99CA-DFA8-BBAAE73E3D00}"/>
              </a:ext>
            </a:extLst>
          </p:cNvPr>
          <p:cNvSpPr>
            <a:spLocks noGrp="1"/>
          </p:cNvSpPr>
          <p:nvPr>
            <p:ph type="body" sz="quarter" idx="14"/>
          </p:nvPr>
        </p:nvSpPr>
        <p:spPr/>
        <p:txBody>
          <a:bodyPr/>
          <a:lstStyle/>
          <a:p>
            <a:r>
              <a:rPr lang="en-US" dirty="0"/>
              <a:t>Illustration: David H. Spach, MD and Cognition Studio, Inc.</a:t>
            </a:r>
          </a:p>
        </p:txBody>
      </p:sp>
      <p:pic>
        <p:nvPicPr>
          <p:cNvPr id="5" name="Picture 4" descr="A purple and yellow spiral with purple flowers&#10;&#10;Description automatically generated with medium confidence">
            <a:extLst>
              <a:ext uri="{FF2B5EF4-FFF2-40B4-BE49-F238E27FC236}">
                <a16:creationId xmlns:a16="http://schemas.microsoft.com/office/drawing/2014/main" id="{F5B1A28B-ABFA-D474-4F5C-1B8DB7AC701B}"/>
              </a:ext>
            </a:extLst>
          </p:cNvPr>
          <p:cNvPicPr>
            <a:picLocks noChangeAspect="1"/>
          </p:cNvPicPr>
          <p:nvPr/>
        </p:nvPicPr>
        <p:blipFill>
          <a:blip r:embed="rId2"/>
          <a:stretch>
            <a:fillRect/>
          </a:stretch>
        </p:blipFill>
        <p:spPr>
          <a:xfrm>
            <a:off x="468079" y="1095414"/>
            <a:ext cx="8229600" cy="3657600"/>
          </a:xfrm>
          <a:prstGeom prst="rect">
            <a:avLst/>
          </a:prstGeom>
        </p:spPr>
      </p:pic>
      <p:sp>
        <p:nvSpPr>
          <p:cNvPr id="4" name="Rectangle 3">
            <a:extLst>
              <a:ext uri="{FF2B5EF4-FFF2-40B4-BE49-F238E27FC236}">
                <a16:creationId xmlns:a16="http://schemas.microsoft.com/office/drawing/2014/main" id="{605DF412-C198-526A-E470-BC0AB52D8627}"/>
              </a:ext>
            </a:extLst>
          </p:cNvPr>
          <p:cNvSpPr/>
          <p:nvPr/>
        </p:nvSpPr>
        <p:spPr>
          <a:xfrm>
            <a:off x="4874079" y="1595782"/>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Host DNA</a:t>
            </a:r>
          </a:p>
        </p:txBody>
      </p:sp>
      <p:sp>
        <p:nvSpPr>
          <p:cNvPr id="6" name="Rectangle 5">
            <a:extLst>
              <a:ext uri="{FF2B5EF4-FFF2-40B4-BE49-F238E27FC236}">
                <a16:creationId xmlns:a16="http://schemas.microsoft.com/office/drawing/2014/main" id="{044F9382-AB1C-B0F6-0E5D-56A483821E17}"/>
              </a:ext>
            </a:extLst>
          </p:cNvPr>
          <p:cNvSpPr/>
          <p:nvPr/>
        </p:nvSpPr>
        <p:spPr>
          <a:xfrm>
            <a:off x="1227365" y="1894425"/>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030A0"/>
                </a:solidFill>
                <a:latin typeface="Arial" panose="020B0604020202020204" pitchFamily="34" charset="0"/>
                <a:cs typeface="Arial" panose="020B0604020202020204" pitchFamily="34" charset="0"/>
              </a:rPr>
              <a:t>HIV DNA</a:t>
            </a:r>
          </a:p>
        </p:txBody>
      </p:sp>
      <p:sp>
        <p:nvSpPr>
          <p:cNvPr id="7" name="Rectangle 6">
            <a:extLst>
              <a:ext uri="{FF2B5EF4-FFF2-40B4-BE49-F238E27FC236}">
                <a16:creationId xmlns:a16="http://schemas.microsoft.com/office/drawing/2014/main" id="{741AC5DD-8BA7-750A-5E0F-66071181029C}"/>
              </a:ext>
            </a:extLst>
          </p:cNvPr>
          <p:cNvSpPr/>
          <p:nvPr/>
        </p:nvSpPr>
        <p:spPr>
          <a:xfrm>
            <a:off x="4765219" y="2789155"/>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HIV Integrase</a:t>
            </a:r>
          </a:p>
        </p:txBody>
      </p:sp>
    </p:spTree>
    <p:extLst>
      <p:ext uri="{BB962C8B-B14F-4D97-AF65-F5344CB8AC3E}">
        <p14:creationId xmlns:p14="http://schemas.microsoft.com/office/powerpoint/2010/main" val="3985189654"/>
      </p:ext>
    </p:extLst>
  </p:cSld>
  <p:clrMapOvr>
    <a:masterClrMapping/>
  </p:clrMapOvr>
  <mc:AlternateContent xmlns:mc="http://schemas.openxmlformats.org/markup-compatibility/2006" xmlns:p14="http://schemas.microsoft.com/office/powerpoint/2010/main">
    <mc:Choice Requires="p14">
      <p:transition spd="slow" p14:dur="1250" advTm="12277">
        <p:fade/>
      </p:transition>
    </mc:Choice>
    <mc:Fallback xmlns="">
      <p:transition spd="slow" advTm="12277">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4CDE-6744-2AB2-77BC-3D5D317E9A90}"/>
              </a:ext>
            </a:extLst>
          </p:cNvPr>
          <p:cNvSpPr>
            <a:spLocks noGrp="1"/>
          </p:cNvSpPr>
          <p:nvPr>
            <p:ph type="title"/>
          </p:nvPr>
        </p:nvSpPr>
        <p:spPr/>
        <p:txBody>
          <a:bodyPr/>
          <a:lstStyle/>
          <a:p>
            <a:r>
              <a:rPr lang="en-US" dirty="0"/>
              <a:t>HIV Integration</a:t>
            </a:r>
          </a:p>
        </p:txBody>
      </p:sp>
      <p:sp>
        <p:nvSpPr>
          <p:cNvPr id="3" name="Text Placeholder 2">
            <a:extLst>
              <a:ext uri="{FF2B5EF4-FFF2-40B4-BE49-F238E27FC236}">
                <a16:creationId xmlns:a16="http://schemas.microsoft.com/office/drawing/2014/main" id="{1436D513-DCF9-1367-3E3E-211826B02563}"/>
              </a:ext>
            </a:extLst>
          </p:cNvPr>
          <p:cNvSpPr>
            <a:spLocks noGrp="1"/>
          </p:cNvSpPr>
          <p:nvPr>
            <p:ph type="body" sz="quarter" idx="14"/>
          </p:nvPr>
        </p:nvSpPr>
        <p:spPr/>
        <p:txBody>
          <a:bodyPr/>
          <a:lstStyle/>
          <a:p>
            <a:r>
              <a:rPr lang="en-US" dirty="0"/>
              <a:t>Illustration: David H. Spach, MD and Cognition Studio, Inc.</a:t>
            </a:r>
          </a:p>
        </p:txBody>
      </p:sp>
      <p:pic>
        <p:nvPicPr>
          <p:cNvPr id="5" name="Picture 4" descr="A diagram of a dna strand&#10;&#10;Description automatically generated">
            <a:extLst>
              <a:ext uri="{FF2B5EF4-FFF2-40B4-BE49-F238E27FC236}">
                <a16:creationId xmlns:a16="http://schemas.microsoft.com/office/drawing/2014/main" id="{97542ADC-063A-2CB8-6A36-F86A722D4B3F}"/>
              </a:ext>
            </a:extLst>
          </p:cNvPr>
          <p:cNvPicPr>
            <a:picLocks noChangeAspect="1"/>
          </p:cNvPicPr>
          <p:nvPr/>
        </p:nvPicPr>
        <p:blipFill>
          <a:blip r:embed="rId2"/>
          <a:stretch>
            <a:fillRect/>
          </a:stretch>
        </p:blipFill>
        <p:spPr>
          <a:xfrm>
            <a:off x="478965" y="1095414"/>
            <a:ext cx="8229600" cy="3657600"/>
          </a:xfrm>
          <a:prstGeom prst="rect">
            <a:avLst/>
          </a:prstGeom>
        </p:spPr>
      </p:pic>
      <p:sp>
        <p:nvSpPr>
          <p:cNvPr id="4" name="Rectangle 3">
            <a:extLst>
              <a:ext uri="{FF2B5EF4-FFF2-40B4-BE49-F238E27FC236}">
                <a16:creationId xmlns:a16="http://schemas.microsoft.com/office/drawing/2014/main" id="{293A75B4-4E10-9A14-9BA8-86DA99B27A93}"/>
              </a:ext>
            </a:extLst>
          </p:cNvPr>
          <p:cNvSpPr/>
          <p:nvPr/>
        </p:nvSpPr>
        <p:spPr>
          <a:xfrm>
            <a:off x="4678136" y="1367182"/>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Host DNA</a:t>
            </a:r>
          </a:p>
        </p:txBody>
      </p:sp>
      <p:sp>
        <p:nvSpPr>
          <p:cNvPr id="6" name="Rectangle 5">
            <a:extLst>
              <a:ext uri="{FF2B5EF4-FFF2-40B4-BE49-F238E27FC236}">
                <a16:creationId xmlns:a16="http://schemas.microsoft.com/office/drawing/2014/main" id="{8EA43A20-3C51-02B4-362D-7043856AB690}"/>
              </a:ext>
            </a:extLst>
          </p:cNvPr>
          <p:cNvSpPr/>
          <p:nvPr/>
        </p:nvSpPr>
        <p:spPr>
          <a:xfrm>
            <a:off x="1466851" y="2571750"/>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030A0"/>
                </a:solidFill>
                <a:latin typeface="Arial" panose="020B0604020202020204" pitchFamily="34" charset="0"/>
                <a:cs typeface="Arial" panose="020B0604020202020204" pitchFamily="34" charset="0"/>
              </a:rPr>
              <a:t>HIV DNA</a:t>
            </a:r>
          </a:p>
        </p:txBody>
      </p:sp>
      <p:sp>
        <p:nvSpPr>
          <p:cNvPr id="7" name="Rectangle 6">
            <a:extLst>
              <a:ext uri="{FF2B5EF4-FFF2-40B4-BE49-F238E27FC236}">
                <a16:creationId xmlns:a16="http://schemas.microsoft.com/office/drawing/2014/main" id="{81DBF799-6A84-2183-5262-9C557E3DC9FD}"/>
              </a:ext>
            </a:extLst>
          </p:cNvPr>
          <p:cNvSpPr/>
          <p:nvPr/>
        </p:nvSpPr>
        <p:spPr>
          <a:xfrm>
            <a:off x="5268686" y="3128133"/>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HIV Integrase</a:t>
            </a:r>
          </a:p>
        </p:txBody>
      </p:sp>
    </p:spTree>
    <p:extLst>
      <p:ext uri="{BB962C8B-B14F-4D97-AF65-F5344CB8AC3E}">
        <p14:creationId xmlns:p14="http://schemas.microsoft.com/office/powerpoint/2010/main" val="597033447"/>
      </p:ext>
    </p:extLst>
  </p:cSld>
  <p:clrMapOvr>
    <a:masterClrMapping/>
  </p:clrMapOvr>
  <mc:AlternateContent xmlns:mc="http://schemas.openxmlformats.org/markup-compatibility/2006" xmlns:p14="http://schemas.microsoft.com/office/powerpoint/2010/main">
    <mc:Choice Requires="p14">
      <p:transition spd="slow" p14:dur="1250" advTm="11744">
        <p:fade/>
      </p:transition>
    </mc:Choice>
    <mc:Fallback xmlns="">
      <p:transition spd="slow" advTm="11744">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EF78E-50BA-0976-E386-31345FECD003}"/>
              </a:ext>
            </a:extLst>
          </p:cNvPr>
          <p:cNvSpPr>
            <a:spLocks noGrp="1"/>
          </p:cNvSpPr>
          <p:nvPr>
            <p:ph type="title"/>
          </p:nvPr>
        </p:nvSpPr>
        <p:spPr/>
        <p:txBody>
          <a:bodyPr/>
          <a:lstStyle/>
          <a:p>
            <a:r>
              <a:rPr lang="en-US" dirty="0"/>
              <a:t>HIV Integration</a:t>
            </a:r>
          </a:p>
        </p:txBody>
      </p:sp>
      <p:sp>
        <p:nvSpPr>
          <p:cNvPr id="3" name="Text Placeholder 2">
            <a:extLst>
              <a:ext uri="{FF2B5EF4-FFF2-40B4-BE49-F238E27FC236}">
                <a16:creationId xmlns:a16="http://schemas.microsoft.com/office/drawing/2014/main" id="{646745B9-06A9-BB56-BB44-640788F1BCC7}"/>
              </a:ext>
            </a:extLst>
          </p:cNvPr>
          <p:cNvSpPr>
            <a:spLocks noGrp="1"/>
          </p:cNvSpPr>
          <p:nvPr>
            <p:ph type="body" sz="quarter" idx="14"/>
          </p:nvPr>
        </p:nvSpPr>
        <p:spPr/>
        <p:txBody>
          <a:bodyPr/>
          <a:lstStyle/>
          <a:p>
            <a:endParaRPr lang="en-US"/>
          </a:p>
        </p:txBody>
      </p:sp>
      <p:pic>
        <p:nvPicPr>
          <p:cNvPr id="5" name="Picture 4" descr="A dna strand with yellow and purple colors&#10;&#10;Description automatically generated">
            <a:extLst>
              <a:ext uri="{FF2B5EF4-FFF2-40B4-BE49-F238E27FC236}">
                <a16:creationId xmlns:a16="http://schemas.microsoft.com/office/drawing/2014/main" id="{7B60E6D0-C53D-E478-F4EE-EFD8FD057A7B}"/>
              </a:ext>
            </a:extLst>
          </p:cNvPr>
          <p:cNvPicPr>
            <a:picLocks noChangeAspect="1"/>
          </p:cNvPicPr>
          <p:nvPr/>
        </p:nvPicPr>
        <p:blipFill>
          <a:blip r:embed="rId2"/>
          <a:stretch>
            <a:fillRect/>
          </a:stretch>
        </p:blipFill>
        <p:spPr>
          <a:xfrm>
            <a:off x="468079" y="1084528"/>
            <a:ext cx="8229600" cy="3657600"/>
          </a:xfrm>
          <a:prstGeom prst="rect">
            <a:avLst/>
          </a:prstGeom>
        </p:spPr>
      </p:pic>
      <p:sp>
        <p:nvSpPr>
          <p:cNvPr id="4" name="Rectangle 3">
            <a:extLst>
              <a:ext uri="{FF2B5EF4-FFF2-40B4-BE49-F238E27FC236}">
                <a16:creationId xmlns:a16="http://schemas.microsoft.com/office/drawing/2014/main" id="{D4E6F713-B902-CB49-E64D-B2C033868E43}"/>
              </a:ext>
            </a:extLst>
          </p:cNvPr>
          <p:cNvSpPr/>
          <p:nvPr/>
        </p:nvSpPr>
        <p:spPr>
          <a:xfrm>
            <a:off x="6772730" y="1737296"/>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Host DNA</a:t>
            </a:r>
          </a:p>
        </p:txBody>
      </p:sp>
      <p:sp>
        <p:nvSpPr>
          <p:cNvPr id="7" name="Rectangle 6">
            <a:extLst>
              <a:ext uri="{FF2B5EF4-FFF2-40B4-BE49-F238E27FC236}">
                <a16:creationId xmlns:a16="http://schemas.microsoft.com/office/drawing/2014/main" id="{411D8F50-77AD-DB6B-4FED-16BB19020251}"/>
              </a:ext>
            </a:extLst>
          </p:cNvPr>
          <p:cNvSpPr/>
          <p:nvPr/>
        </p:nvSpPr>
        <p:spPr>
          <a:xfrm>
            <a:off x="600530" y="2572774"/>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Host DNA</a:t>
            </a:r>
          </a:p>
        </p:txBody>
      </p:sp>
      <p:sp>
        <p:nvSpPr>
          <p:cNvPr id="9" name="Rectangle 8">
            <a:extLst>
              <a:ext uri="{FF2B5EF4-FFF2-40B4-BE49-F238E27FC236}">
                <a16:creationId xmlns:a16="http://schemas.microsoft.com/office/drawing/2014/main" id="{66A20DED-08EC-60C8-7AB7-84A522A74905}"/>
              </a:ext>
            </a:extLst>
          </p:cNvPr>
          <p:cNvSpPr/>
          <p:nvPr/>
        </p:nvSpPr>
        <p:spPr>
          <a:xfrm>
            <a:off x="3663042" y="2121420"/>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030A0"/>
                </a:solidFill>
                <a:latin typeface="Arial" panose="020B0604020202020204" pitchFamily="34" charset="0"/>
                <a:cs typeface="Arial" panose="020B0604020202020204" pitchFamily="34" charset="0"/>
              </a:rPr>
              <a:t>HIV DNA</a:t>
            </a:r>
          </a:p>
        </p:txBody>
      </p:sp>
    </p:spTree>
    <p:extLst>
      <p:ext uri="{BB962C8B-B14F-4D97-AF65-F5344CB8AC3E}">
        <p14:creationId xmlns:p14="http://schemas.microsoft.com/office/powerpoint/2010/main" val="2940073659"/>
      </p:ext>
    </p:extLst>
  </p:cSld>
  <p:clrMapOvr>
    <a:masterClrMapping/>
  </p:clrMapOvr>
  <mc:AlternateContent xmlns:mc="http://schemas.openxmlformats.org/markup-compatibility/2006" xmlns:p14="http://schemas.microsoft.com/office/powerpoint/2010/main">
    <mc:Choice Requires="p14">
      <p:transition spd="slow" p14:dur="1250" advTm="10346">
        <p:fade/>
      </p:transition>
    </mc:Choice>
    <mc:Fallback xmlns="">
      <p:transition spd="slow" advTm="10346">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F915DE-97DD-FBE3-ED5F-087BC32543F8}"/>
              </a:ext>
            </a:extLst>
          </p:cNvPr>
          <p:cNvSpPr/>
          <p:nvPr/>
        </p:nvSpPr>
        <p:spPr>
          <a:xfrm>
            <a:off x="4375573" y="2824479"/>
            <a:ext cx="392854" cy="94827"/>
          </a:xfrm>
          <a:prstGeom prst="rect">
            <a:avLst/>
          </a:prstGeom>
          <a:gradFill>
            <a:gsLst>
              <a:gs pos="100000">
                <a:srgbClr val="D2CCC3"/>
              </a:gs>
              <a:gs pos="0">
                <a:srgbClr val="D7D2C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1694D2-66BD-96EA-A8EB-C191701E293F}"/>
              </a:ext>
            </a:extLst>
          </p:cNvPr>
          <p:cNvSpPr>
            <a:spLocks noGrp="1"/>
          </p:cNvSpPr>
          <p:nvPr>
            <p:ph type="title"/>
          </p:nvPr>
        </p:nvSpPr>
        <p:spPr/>
        <p:txBody>
          <a:bodyPr/>
          <a:lstStyle/>
          <a:p>
            <a:r>
              <a:rPr lang="en-US" dirty="0"/>
              <a:t>Integrase Strand Transfer Inhibitors (INSTIs)</a:t>
            </a:r>
          </a:p>
        </p:txBody>
      </p:sp>
      <p:sp>
        <p:nvSpPr>
          <p:cNvPr id="3" name="Text Placeholder 2">
            <a:extLst>
              <a:ext uri="{FF2B5EF4-FFF2-40B4-BE49-F238E27FC236}">
                <a16:creationId xmlns:a16="http://schemas.microsoft.com/office/drawing/2014/main" id="{C5F466F5-11AB-C61A-8333-188BC956053A}"/>
              </a:ext>
            </a:extLst>
          </p:cNvPr>
          <p:cNvSpPr>
            <a:spLocks noGrp="1"/>
          </p:cNvSpPr>
          <p:nvPr>
            <p:ph type="body" sz="quarter" idx="14"/>
          </p:nvPr>
        </p:nvSpPr>
        <p:spPr/>
        <p:txBody>
          <a:bodyPr/>
          <a:lstStyle/>
          <a:p>
            <a:endParaRPr lang="en-US"/>
          </a:p>
        </p:txBody>
      </p:sp>
      <p:sp>
        <p:nvSpPr>
          <p:cNvPr id="6" name="Rectangle 5">
            <a:extLst>
              <a:ext uri="{FF2B5EF4-FFF2-40B4-BE49-F238E27FC236}">
                <a16:creationId xmlns:a16="http://schemas.microsoft.com/office/drawing/2014/main" id="{1615938A-AEBE-021E-C55F-886626E7D140}"/>
              </a:ext>
            </a:extLst>
          </p:cNvPr>
          <p:cNvSpPr/>
          <p:nvPr/>
        </p:nvSpPr>
        <p:spPr>
          <a:xfrm>
            <a:off x="3675117" y="2984938"/>
            <a:ext cx="1517668" cy="1259891"/>
          </a:xfrm>
          <a:prstGeom prst="rect">
            <a:avLst/>
          </a:prstGeom>
          <a:gradFill>
            <a:gsLst>
              <a:gs pos="85000">
                <a:srgbClr val="7030A0">
                  <a:alpha val="15000"/>
                </a:srgbClr>
              </a:gs>
              <a:gs pos="100000">
                <a:srgbClr val="7030A0">
                  <a:alpha val="0"/>
                </a:srgbClr>
              </a:gs>
              <a:gs pos="0">
                <a:srgbClr val="7030A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58CD79-19CF-61DB-0C26-78F80E88F6BB}"/>
              </a:ext>
            </a:extLst>
          </p:cNvPr>
          <p:cNvSpPr/>
          <p:nvPr/>
        </p:nvSpPr>
        <p:spPr>
          <a:xfrm>
            <a:off x="3868544" y="2809875"/>
            <a:ext cx="1399741" cy="463038"/>
          </a:xfrm>
          <a:prstGeom prst="rect">
            <a:avLst/>
          </a:prstGeom>
          <a:gradFill>
            <a:gsLst>
              <a:gs pos="85000">
                <a:srgbClr val="FFFFFF">
                  <a:alpha val="46000"/>
                </a:srgbClr>
              </a:gs>
              <a:gs pos="73000">
                <a:srgbClr val="FFFFFF">
                  <a:alpha val="79000"/>
                </a:srgbClr>
              </a:gs>
              <a:gs pos="100000">
                <a:schemeClr val="bg1">
                  <a:alpha val="300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small" dirty="0">
                <a:solidFill>
                  <a:schemeClr val="tx1"/>
                </a:solidFill>
                <a:latin typeface="Calibri" panose="020F0502020204030204" pitchFamily="34" charset="0"/>
                <a:cs typeface="Calibri" panose="020F0502020204030204" pitchFamily="34" charset="0"/>
              </a:rPr>
              <a:t>    Integration</a:t>
            </a:r>
          </a:p>
        </p:txBody>
      </p:sp>
      <p:sp>
        <p:nvSpPr>
          <p:cNvPr id="5" name="Oval 4">
            <a:extLst>
              <a:ext uri="{FF2B5EF4-FFF2-40B4-BE49-F238E27FC236}">
                <a16:creationId xmlns:a16="http://schemas.microsoft.com/office/drawing/2014/main" id="{89AB005B-6EA2-3FBD-0008-30338935CEF1}"/>
              </a:ext>
            </a:extLst>
          </p:cNvPr>
          <p:cNvSpPr>
            <a:spLocks noChangeAspect="1"/>
          </p:cNvSpPr>
          <p:nvPr/>
        </p:nvSpPr>
        <p:spPr>
          <a:xfrm>
            <a:off x="3671424" y="2805937"/>
            <a:ext cx="472182" cy="472182"/>
          </a:xfrm>
          <a:prstGeom prst="ellipse">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14708688-EF54-F17A-B1F5-0D5EFC264443}"/>
              </a:ext>
            </a:extLst>
          </p:cNvPr>
          <p:cNvSpPr/>
          <p:nvPr/>
        </p:nvSpPr>
        <p:spPr>
          <a:xfrm>
            <a:off x="3777456" y="3347867"/>
            <a:ext cx="1589087" cy="46303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cap="small" dirty="0">
                <a:solidFill>
                  <a:srgbClr val="FF0000"/>
                </a:solidFill>
                <a:latin typeface="Calibri" panose="020F0502020204030204" pitchFamily="34" charset="0"/>
                <a:cs typeface="Calibri" panose="020F0502020204030204" pitchFamily="34" charset="0"/>
              </a:rPr>
              <a:t>X</a:t>
            </a:r>
          </a:p>
        </p:txBody>
      </p:sp>
      <p:sp>
        <p:nvSpPr>
          <p:cNvPr id="9" name="Rounded Rectangle 8">
            <a:extLst>
              <a:ext uri="{FF2B5EF4-FFF2-40B4-BE49-F238E27FC236}">
                <a16:creationId xmlns:a16="http://schemas.microsoft.com/office/drawing/2014/main" id="{4E95ADD5-123F-1EA7-154C-1FBDDE8A4083}"/>
              </a:ext>
            </a:extLst>
          </p:cNvPr>
          <p:cNvSpPr/>
          <p:nvPr/>
        </p:nvSpPr>
        <p:spPr>
          <a:xfrm>
            <a:off x="1238224" y="1417400"/>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
        <p:nvSpPr>
          <p:cNvPr id="12" name="Rounded Rectangle 11">
            <a:extLst>
              <a:ext uri="{FF2B5EF4-FFF2-40B4-BE49-F238E27FC236}">
                <a16:creationId xmlns:a16="http://schemas.microsoft.com/office/drawing/2014/main" id="{BD31AA2D-5A06-DE67-9C62-EBEE9F586D2F}"/>
              </a:ext>
            </a:extLst>
          </p:cNvPr>
          <p:cNvSpPr/>
          <p:nvPr/>
        </p:nvSpPr>
        <p:spPr>
          <a:xfrm>
            <a:off x="3662766" y="3888110"/>
            <a:ext cx="1661402" cy="548640"/>
          </a:xfrm>
          <a:prstGeom prst="roundRect">
            <a:avLst>
              <a:gd name="adj" fmla="val 0"/>
            </a:avLst>
          </a:prstGeom>
          <a:solidFill>
            <a:schemeClr val="tx1">
              <a:lumMod val="75000"/>
              <a:lumOff val="25000"/>
            </a:schemeClr>
          </a:solid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Calibri" panose="020F0502020204030204" pitchFamily="34" charset="0"/>
                <a:cs typeface="Calibri" panose="020F0502020204030204" pitchFamily="34" charset="0"/>
              </a:rPr>
              <a:t>INSTIs</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Cabotegravir</a:t>
            </a:r>
            <a:endParaRPr lang="en-US" sz="1400" dirty="0">
              <a:solidFill>
                <a:schemeClr val="bg1"/>
              </a:solidFill>
            </a:endParaRPr>
          </a:p>
        </p:txBody>
      </p:sp>
    </p:spTree>
    <p:extLst>
      <p:ext uri="{BB962C8B-B14F-4D97-AF65-F5344CB8AC3E}">
        <p14:creationId xmlns:p14="http://schemas.microsoft.com/office/powerpoint/2010/main" val="1719807135"/>
      </p:ext>
    </p:extLst>
  </p:cSld>
  <p:clrMapOvr>
    <a:masterClrMapping/>
  </p:clrMapOvr>
  <mc:AlternateContent xmlns:mc="http://schemas.openxmlformats.org/markup-compatibility/2006" xmlns:p14="http://schemas.microsoft.com/office/powerpoint/2010/main">
    <mc:Choice Requires="p14">
      <p:transition spd="slow" p14:dur="1250" advTm="7701">
        <p:fade/>
      </p:transition>
    </mc:Choice>
    <mc:Fallback xmlns="">
      <p:transition spd="slow" advTm="7701">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202F3-19E9-550A-59CF-568F8633BBA2}"/>
              </a:ext>
            </a:extLst>
          </p:cNvPr>
          <p:cNvSpPr>
            <a:spLocks noGrp="1"/>
          </p:cNvSpPr>
          <p:nvPr>
            <p:ph type="title"/>
          </p:nvPr>
        </p:nvSpPr>
        <p:spPr/>
        <p:txBody>
          <a:bodyPr/>
          <a:lstStyle/>
          <a:p>
            <a:r>
              <a:rPr lang="en-US" dirty="0"/>
              <a:t>Cabotegravir: Mechanism of Action</a:t>
            </a:r>
          </a:p>
        </p:txBody>
      </p:sp>
      <p:sp>
        <p:nvSpPr>
          <p:cNvPr id="3" name="Text Placeholder 2">
            <a:extLst>
              <a:ext uri="{FF2B5EF4-FFF2-40B4-BE49-F238E27FC236}">
                <a16:creationId xmlns:a16="http://schemas.microsoft.com/office/drawing/2014/main" id="{CD281007-ED4C-E79E-A741-0A72B3BE4486}"/>
              </a:ext>
            </a:extLst>
          </p:cNvPr>
          <p:cNvSpPr>
            <a:spLocks noGrp="1"/>
          </p:cNvSpPr>
          <p:nvPr>
            <p:ph type="body" sz="quarter" idx="14"/>
          </p:nvPr>
        </p:nvSpPr>
        <p:spPr/>
        <p:txBody>
          <a:bodyPr/>
          <a:lstStyle/>
          <a:p>
            <a:r>
              <a:rPr lang="en-US" dirty="0"/>
              <a:t>Illustration: David H. Spach, MD and Cognition Studio, Inc.</a:t>
            </a:r>
          </a:p>
        </p:txBody>
      </p:sp>
      <p:pic>
        <p:nvPicPr>
          <p:cNvPr id="5" name="Picture 4" descr="A cartoon of a purple balloon&#10;&#10;Description automatically generated">
            <a:extLst>
              <a:ext uri="{FF2B5EF4-FFF2-40B4-BE49-F238E27FC236}">
                <a16:creationId xmlns:a16="http://schemas.microsoft.com/office/drawing/2014/main" id="{439E02CE-997B-574E-51BA-4A21A3954ED1}"/>
              </a:ext>
            </a:extLst>
          </p:cNvPr>
          <p:cNvPicPr>
            <a:picLocks noChangeAspect="1"/>
          </p:cNvPicPr>
          <p:nvPr/>
        </p:nvPicPr>
        <p:blipFill>
          <a:blip r:embed="rId2"/>
          <a:stretch>
            <a:fillRect/>
          </a:stretch>
        </p:blipFill>
        <p:spPr>
          <a:xfrm>
            <a:off x="63610" y="1270000"/>
            <a:ext cx="8860257" cy="3498256"/>
          </a:xfrm>
          <a:prstGeom prst="rect">
            <a:avLst/>
          </a:prstGeom>
        </p:spPr>
      </p:pic>
      <p:sp>
        <p:nvSpPr>
          <p:cNvPr id="4" name="Rectangle 3">
            <a:extLst>
              <a:ext uri="{FF2B5EF4-FFF2-40B4-BE49-F238E27FC236}">
                <a16:creationId xmlns:a16="http://schemas.microsoft.com/office/drawing/2014/main" id="{88E297A6-A7CA-5FC0-CEAA-76114006ED4E}"/>
              </a:ext>
            </a:extLst>
          </p:cNvPr>
          <p:cNvSpPr/>
          <p:nvPr/>
        </p:nvSpPr>
        <p:spPr>
          <a:xfrm>
            <a:off x="1130906" y="1121833"/>
            <a:ext cx="1589312"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 DNA</a:t>
            </a:r>
          </a:p>
        </p:txBody>
      </p:sp>
      <p:sp>
        <p:nvSpPr>
          <p:cNvPr id="6" name="Rectangle 5">
            <a:extLst>
              <a:ext uri="{FF2B5EF4-FFF2-40B4-BE49-F238E27FC236}">
                <a16:creationId xmlns:a16="http://schemas.microsoft.com/office/drawing/2014/main" id="{A0147855-3F60-260E-EA6B-6B8E52A571C8}"/>
              </a:ext>
            </a:extLst>
          </p:cNvPr>
          <p:cNvSpPr/>
          <p:nvPr/>
        </p:nvSpPr>
        <p:spPr>
          <a:xfrm>
            <a:off x="5037668" y="1121833"/>
            <a:ext cx="4106332"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 DNA Integrated Into Host DNA</a:t>
            </a:r>
          </a:p>
        </p:txBody>
      </p:sp>
      <p:sp>
        <p:nvSpPr>
          <p:cNvPr id="9" name="Rectangle 8">
            <a:extLst>
              <a:ext uri="{FF2B5EF4-FFF2-40B4-BE49-F238E27FC236}">
                <a16:creationId xmlns:a16="http://schemas.microsoft.com/office/drawing/2014/main" id="{47A0D586-C3B4-7221-C8C5-02DF12B55A31}"/>
              </a:ext>
            </a:extLst>
          </p:cNvPr>
          <p:cNvSpPr/>
          <p:nvPr/>
        </p:nvSpPr>
        <p:spPr>
          <a:xfrm>
            <a:off x="3262865" y="3992841"/>
            <a:ext cx="1397002" cy="463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sz="1400" dirty="0">
                <a:solidFill>
                  <a:schemeClr val="tx1"/>
                </a:solidFill>
                <a:latin typeface="Arial" panose="020B0604020202020204" pitchFamily="34" charset="0"/>
                <a:cs typeface="Arial" panose="020B0604020202020204" pitchFamily="34" charset="0"/>
              </a:rPr>
              <a:t>HIV Integrase</a:t>
            </a:r>
          </a:p>
        </p:txBody>
      </p:sp>
      <p:sp>
        <p:nvSpPr>
          <p:cNvPr id="10" name="Rectangle 9">
            <a:extLst>
              <a:ext uri="{FF2B5EF4-FFF2-40B4-BE49-F238E27FC236}">
                <a16:creationId xmlns:a16="http://schemas.microsoft.com/office/drawing/2014/main" id="{08E609E6-1CC7-5C6B-9EFA-7DC1CBBA4DF6}"/>
              </a:ext>
            </a:extLst>
          </p:cNvPr>
          <p:cNvSpPr/>
          <p:nvPr/>
        </p:nvSpPr>
        <p:spPr>
          <a:xfrm>
            <a:off x="4732236" y="3300885"/>
            <a:ext cx="1397002" cy="463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en-US" sz="1300" dirty="0">
                <a:solidFill>
                  <a:schemeClr val="tx1"/>
                </a:solidFill>
                <a:latin typeface="Arial" panose="020B0604020202020204" pitchFamily="34" charset="0"/>
                <a:cs typeface="Arial" panose="020B0604020202020204" pitchFamily="34" charset="0"/>
              </a:rPr>
              <a:t>Cabotegravir</a:t>
            </a:r>
          </a:p>
        </p:txBody>
      </p:sp>
      <p:sp>
        <p:nvSpPr>
          <p:cNvPr id="13" name="Rectangle 12">
            <a:extLst>
              <a:ext uri="{FF2B5EF4-FFF2-40B4-BE49-F238E27FC236}">
                <a16:creationId xmlns:a16="http://schemas.microsoft.com/office/drawing/2014/main" id="{60CE4F4A-DB39-55D4-261F-4CF6F8DF0F68}"/>
              </a:ext>
            </a:extLst>
          </p:cNvPr>
          <p:cNvSpPr/>
          <p:nvPr/>
        </p:nvSpPr>
        <p:spPr>
          <a:xfrm>
            <a:off x="4819973" y="2958959"/>
            <a:ext cx="1046572" cy="297949"/>
          </a:xfrm>
          <a:prstGeom prst="rect">
            <a:avLst/>
          </a:prstGeom>
          <a:solidFill>
            <a:srgbClr val="E6D9CD"/>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81C07C-3FDA-36A2-9DA6-2C24E151A150}"/>
              </a:ext>
            </a:extLst>
          </p:cNvPr>
          <p:cNvSpPr/>
          <p:nvPr/>
        </p:nvSpPr>
        <p:spPr>
          <a:xfrm>
            <a:off x="4812224" y="3174714"/>
            <a:ext cx="1239255" cy="595901"/>
          </a:xfrm>
          <a:prstGeom prst="rect">
            <a:avLst/>
          </a:prstGeom>
          <a:solidFill>
            <a:srgbClr val="E6D9CD"/>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106E4E50-B7B2-E358-0CE8-445D81A3E24E}"/>
              </a:ext>
            </a:extLst>
          </p:cNvPr>
          <p:cNvGrpSpPr/>
          <p:nvPr/>
        </p:nvGrpSpPr>
        <p:grpSpPr>
          <a:xfrm>
            <a:off x="5345986" y="3003479"/>
            <a:ext cx="182880" cy="738369"/>
            <a:chOff x="5633661" y="2119901"/>
            <a:chExt cx="182880" cy="738369"/>
          </a:xfrm>
        </p:grpSpPr>
        <p:cxnSp>
          <p:nvCxnSpPr>
            <p:cNvPr id="17" name="Straight Connector 16">
              <a:extLst>
                <a:ext uri="{FF2B5EF4-FFF2-40B4-BE49-F238E27FC236}">
                  <a16:creationId xmlns:a16="http://schemas.microsoft.com/office/drawing/2014/main" id="{66656A1B-EA0A-C083-D0B3-78BAE6FD0D2A}"/>
                </a:ext>
              </a:extLst>
            </p:cNvPr>
            <p:cNvCxnSpPr>
              <a:cxnSpLocks/>
            </p:cNvCxnSpPr>
            <p:nvPr/>
          </p:nvCxnSpPr>
          <p:spPr>
            <a:xfrm rot="16200000">
              <a:off x="5725101" y="2028461"/>
              <a:ext cx="0" cy="182880"/>
            </a:xfrm>
            <a:prstGeom prst="line">
              <a:avLst/>
            </a:prstGeom>
            <a:ln w="44450">
              <a:solidFill>
                <a:srgbClr val="B36A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AE83ED-7BF8-FEBE-0C21-50B1833C5301}"/>
                </a:ext>
              </a:extLst>
            </p:cNvPr>
            <p:cNvCxnSpPr/>
            <p:nvPr/>
          </p:nvCxnSpPr>
          <p:spPr>
            <a:xfrm>
              <a:off x="5722704" y="2126750"/>
              <a:ext cx="0" cy="731520"/>
            </a:xfrm>
            <a:prstGeom prst="line">
              <a:avLst/>
            </a:prstGeom>
            <a:ln w="44450">
              <a:solidFill>
                <a:srgbClr val="B36A5A"/>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8E96896F-0D96-4D5A-3F24-CD0DDD348BB5}"/>
              </a:ext>
            </a:extLst>
          </p:cNvPr>
          <p:cNvCxnSpPr>
            <a:cxnSpLocks/>
          </p:cNvCxnSpPr>
          <p:nvPr/>
        </p:nvCxnSpPr>
        <p:spPr>
          <a:xfrm flipH="1">
            <a:off x="5944813" y="2705100"/>
            <a:ext cx="398837" cy="438912"/>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BB2D671-BAA4-A8F9-270A-A4D62B675B8B}"/>
              </a:ext>
            </a:extLst>
          </p:cNvPr>
          <p:cNvCxnSpPr>
            <a:cxnSpLocks/>
          </p:cNvCxnSpPr>
          <p:nvPr/>
        </p:nvCxnSpPr>
        <p:spPr>
          <a:xfrm>
            <a:off x="5947027" y="2700393"/>
            <a:ext cx="406148" cy="439682"/>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0A31C154-E53A-A5C4-854E-C4E33992B5CA}"/>
              </a:ext>
            </a:extLst>
          </p:cNvPr>
          <p:cNvSpPr/>
          <p:nvPr/>
        </p:nvSpPr>
        <p:spPr>
          <a:xfrm>
            <a:off x="4790471" y="3729519"/>
            <a:ext cx="1302104" cy="431515"/>
          </a:xfrm>
          <a:prstGeom prst="roundRect">
            <a:avLst>
              <a:gd name="adj" fmla="val 23564"/>
            </a:avLst>
          </a:prstGeom>
          <a:solidFill>
            <a:srgbClr val="B36A5A"/>
          </a:solidFill>
          <a:ln w="19050">
            <a:solidFill>
              <a:srgbClr val="6B3E3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500" dirty="0">
                <a:solidFill>
                  <a:schemeClr val="bg1"/>
                </a:solidFill>
                <a:latin typeface="Arial" panose="020B0604020202020204" pitchFamily="34" charset="0"/>
                <a:cs typeface="Arial" panose="020B0604020202020204" pitchFamily="34" charset="0"/>
              </a:rPr>
              <a:t>Cabotegravir</a:t>
            </a:r>
            <a:endParaRPr lang="en-US" sz="15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82669B47-7602-B798-261B-A30B415851CB}"/>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703522" y="3143250"/>
            <a:ext cx="707679" cy="680387"/>
          </a:xfrm>
          <a:prstGeom prst="rect">
            <a:avLst/>
          </a:prstGeom>
        </p:spPr>
      </p:pic>
    </p:spTree>
    <p:extLst>
      <p:ext uri="{BB962C8B-B14F-4D97-AF65-F5344CB8AC3E}">
        <p14:creationId xmlns:p14="http://schemas.microsoft.com/office/powerpoint/2010/main" val="4155565283"/>
      </p:ext>
    </p:extLst>
  </p:cSld>
  <p:clrMapOvr>
    <a:masterClrMapping/>
  </p:clrMapOvr>
  <mc:AlternateContent xmlns:mc="http://schemas.openxmlformats.org/markup-compatibility/2006" xmlns:p14="http://schemas.microsoft.com/office/powerpoint/2010/main">
    <mc:Choice Requires="p14">
      <p:transition spd="slow" p14:dur="1250" advTm="10218">
        <p:fade/>
      </p:transition>
    </mc:Choice>
    <mc:Fallback xmlns="">
      <p:transition spd="slow" advTm="10218">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1EAAEC-E6CA-734B-0496-50A5F53A8926}"/>
              </a:ext>
            </a:extLst>
          </p:cNvPr>
          <p:cNvSpPr>
            <a:spLocks noGrp="1"/>
          </p:cNvSpPr>
          <p:nvPr>
            <p:ph type="title"/>
          </p:nvPr>
        </p:nvSpPr>
        <p:spPr/>
        <p:txBody>
          <a:bodyPr/>
          <a:lstStyle/>
          <a:p>
            <a:r>
              <a:rPr lang="en-US" dirty="0"/>
              <a:t>Cabotegravir: Mechanism of Action</a:t>
            </a:r>
          </a:p>
        </p:txBody>
      </p:sp>
      <p:sp>
        <p:nvSpPr>
          <p:cNvPr id="9" name="Text Placeholder 8">
            <a:extLst>
              <a:ext uri="{FF2B5EF4-FFF2-40B4-BE49-F238E27FC236}">
                <a16:creationId xmlns:a16="http://schemas.microsoft.com/office/drawing/2014/main" id="{13ADF270-0564-D805-09CE-783070275493}"/>
              </a:ext>
            </a:extLst>
          </p:cNvPr>
          <p:cNvSpPr>
            <a:spLocks noGrp="1"/>
          </p:cNvSpPr>
          <p:nvPr>
            <p:ph type="body" sz="quarter" idx="14"/>
          </p:nvPr>
        </p:nvSpPr>
        <p:spPr/>
        <p:txBody>
          <a:bodyPr/>
          <a:lstStyle/>
          <a:p>
            <a:r>
              <a:rPr lang="en-US" dirty="0"/>
              <a:t>Illustration: David H. Spach, MD and Cognition Studio, Inc.</a:t>
            </a:r>
          </a:p>
        </p:txBody>
      </p:sp>
      <p:sp>
        <p:nvSpPr>
          <p:cNvPr id="7" name="Rectangle 6">
            <a:extLst>
              <a:ext uri="{FF2B5EF4-FFF2-40B4-BE49-F238E27FC236}">
                <a16:creationId xmlns:a16="http://schemas.microsoft.com/office/drawing/2014/main" id="{4A01148E-7BF3-42C8-9510-C7332B5D0EDB}"/>
              </a:ext>
            </a:extLst>
          </p:cNvPr>
          <p:cNvSpPr/>
          <p:nvPr/>
        </p:nvSpPr>
        <p:spPr>
          <a:xfrm>
            <a:off x="3722916" y="4164504"/>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 Integrase</a:t>
            </a:r>
          </a:p>
        </p:txBody>
      </p:sp>
      <p:pic>
        <p:nvPicPr>
          <p:cNvPr id="11" name="Picture 10">
            <a:extLst>
              <a:ext uri="{FF2B5EF4-FFF2-40B4-BE49-F238E27FC236}">
                <a16:creationId xmlns:a16="http://schemas.microsoft.com/office/drawing/2014/main" id="{38AA2F2C-16FE-860D-D819-2E08F3ABC758}"/>
              </a:ext>
            </a:extLst>
          </p:cNvPr>
          <p:cNvPicPr>
            <a:picLocks noChangeAspect="1"/>
          </p:cNvPicPr>
          <p:nvPr/>
        </p:nvPicPr>
        <p:blipFill>
          <a:blip r:embed="rId3"/>
          <a:stretch>
            <a:fillRect/>
          </a:stretch>
        </p:blipFill>
        <p:spPr>
          <a:xfrm>
            <a:off x="3222172" y="1482417"/>
            <a:ext cx="3011780" cy="2630980"/>
          </a:xfrm>
          <a:prstGeom prst="rect">
            <a:avLst/>
          </a:prstGeom>
        </p:spPr>
      </p:pic>
      <p:grpSp>
        <p:nvGrpSpPr>
          <p:cNvPr id="2" name="Group 1">
            <a:extLst>
              <a:ext uri="{FF2B5EF4-FFF2-40B4-BE49-F238E27FC236}">
                <a16:creationId xmlns:a16="http://schemas.microsoft.com/office/drawing/2014/main" id="{BCA98B31-2EF0-C7B6-9832-6DB7F94EF43C}"/>
              </a:ext>
            </a:extLst>
          </p:cNvPr>
          <p:cNvGrpSpPr/>
          <p:nvPr/>
        </p:nvGrpSpPr>
        <p:grpSpPr>
          <a:xfrm>
            <a:off x="5567569" y="2647276"/>
            <a:ext cx="1592490" cy="697515"/>
            <a:chOff x="3896255" y="2812648"/>
            <a:chExt cx="1592490" cy="697515"/>
          </a:xfrm>
        </p:grpSpPr>
        <p:pic>
          <p:nvPicPr>
            <p:cNvPr id="12" name="Picture 11">
              <a:extLst>
                <a:ext uri="{FF2B5EF4-FFF2-40B4-BE49-F238E27FC236}">
                  <a16:creationId xmlns:a16="http://schemas.microsoft.com/office/drawing/2014/main" id="{DE2C7EFB-2A96-F7A6-50B5-678314119CA0}"/>
                </a:ext>
              </a:extLst>
            </p:cNvPr>
            <p:cNvPicPr>
              <a:picLocks noChangeAspect="1"/>
            </p:cNvPicPr>
            <p:nvPr/>
          </p:nvPicPr>
          <p:blipFill>
            <a:blip r:embed="rId4"/>
            <a:stretch>
              <a:fillRect/>
            </a:stretch>
          </p:blipFill>
          <p:spPr>
            <a:xfrm>
              <a:off x="4036303" y="2812648"/>
              <a:ext cx="1253961" cy="697515"/>
            </a:xfrm>
            <a:prstGeom prst="rect">
              <a:avLst/>
            </a:prstGeom>
            <a:effectLst>
              <a:glow rad="38100">
                <a:srgbClr val="FFFF00"/>
              </a:glow>
              <a:outerShdw blurRad="63500" dist="76200" dir="5400000" algn="ctr" rotWithShape="0">
                <a:schemeClr val="bg1"/>
              </a:outerShdw>
            </a:effectLst>
          </p:spPr>
        </p:pic>
        <p:sp>
          <p:nvSpPr>
            <p:cNvPr id="13" name="Rectangle 12">
              <a:extLst>
                <a:ext uri="{FF2B5EF4-FFF2-40B4-BE49-F238E27FC236}">
                  <a16:creationId xmlns:a16="http://schemas.microsoft.com/office/drawing/2014/main" id="{495851B7-02D9-5E41-8770-8A86B9417860}"/>
                </a:ext>
              </a:extLst>
            </p:cNvPr>
            <p:cNvSpPr/>
            <p:nvPr/>
          </p:nvSpPr>
          <p:spPr>
            <a:xfrm>
              <a:off x="3896255" y="2926087"/>
              <a:ext cx="1592490"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latin typeface="Arial" panose="020B0604020202020204" pitchFamily="34" charset="0"/>
                  <a:cs typeface="Arial" panose="020B0604020202020204" pitchFamily="34" charset="0"/>
                </a:rPr>
                <a:t>Cabotegravir</a:t>
              </a:r>
            </a:p>
          </p:txBody>
        </p:sp>
      </p:grpSp>
      <p:pic>
        <p:nvPicPr>
          <p:cNvPr id="8" name="Picture 7">
            <a:extLst>
              <a:ext uri="{FF2B5EF4-FFF2-40B4-BE49-F238E27FC236}">
                <a16:creationId xmlns:a16="http://schemas.microsoft.com/office/drawing/2014/main" id="{353C1E31-6AA7-EFA2-DFF0-D337BAE5CC54}"/>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324832" y="2964853"/>
            <a:ext cx="808483" cy="777303"/>
          </a:xfrm>
          <a:prstGeom prst="rect">
            <a:avLst/>
          </a:prstGeom>
        </p:spPr>
      </p:pic>
      <p:grpSp>
        <p:nvGrpSpPr>
          <p:cNvPr id="14" name="Group 13">
            <a:extLst>
              <a:ext uri="{FF2B5EF4-FFF2-40B4-BE49-F238E27FC236}">
                <a16:creationId xmlns:a16="http://schemas.microsoft.com/office/drawing/2014/main" id="{EDF22B9B-1FF9-9789-72E4-380673652FFC}"/>
              </a:ext>
            </a:extLst>
          </p:cNvPr>
          <p:cNvGrpSpPr/>
          <p:nvPr/>
        </p:nvGrpSpPr>
        <p:grpSpPr>
          <a:xfrm>
            <a:off x="6625315" y="1766303"/>
            <a:ext cx="1354875" cy="593439"/>
            <a:chOff x="3896255" y="2812648"/>
            <a:chExt cx="1592490" cy="697515"/>
          </a:xfrm>
        </p:grpSpPr>
        <p:pic>
          <p:nvPicPr>
            <p:cNvPr id="15" name="Picture 14">
              <a:extLst>
                <a:ext uri="{FF2B5EF4-FFF2-40B4-BE49-F238E27FC236}">
                  <a16:creationId xmlns:a16="http://schemas.microsoft.com/office/drawing/2014/main" id="{4F073E91-4183-459A-8BA3-523CA6212CDF}"/>
                </a:ext>
              </a:extLst>
            </p:cNvPr>
            <p:cNvPicPr>
              <a:picLocks noChangeAspect="1"/>
            </p:cNvPicPr>
            <p:nvPr/>
          </p:nvPicPr>
          <p:blipFill>
            <a:blip r:embed="rId4"/>
            <a:stretch>
              <a:fillRect/>
            </a:stretch>
          </p:blipFill>
          <p:spPr>
            <a:xfrm>
              <a:off x="4036303" y="2812648"/>
              <a:ext cx="1253961" cy="697515"/>
            </a:xfrm>
            <a:prstGeom prst="rect">
              <a:avLst/>
            </a:prstGeom>
            <a:effectLst>
              <a:glow rad="38100">
                <a:srgbClr val="FFFF00"/>
              </a:glow>
              <a:outerShdw blurRad="63500" dist="76200" dir="5400000" algn="ctr" rotWithShape="0">
                <a:schemeClr val="bg1"/>
              </a:outerShdw>
            </a:effectLst>
          </p:spPr>
        </p:pic>
        <p:sp>
          <p:nvSpPr>
            <p:cNvPr id="16" name="Rectangle 15">
              <a:extLst>
                <a:ext uri="{FF2B5EF4-FFF2-40B4-BE49-F238E27FC236}">
                  <a16:creationId xmlns:a16="http://schemas.microsoft.com/office/drawing/2014/main" id="{92B295C0-A1E3-A569-9625-C46639CC8A24}"/>
                </a:ext>
              </a:extLst>
            </p:cNvPr>
            <p:cNvSpPr/>
            <p:nvPr/>
          </p:nvSpPr>
          <p:spPr>
            <a:xfrm>
              <a:off x="3896255" y="2926087"/>
              <a:ext cx="1592490"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Cabotegravir</a:t>
              </a:r>
            </a:p>
          </p:txBody>
        </p:sp>
      </p:grpSp>
      <p:sp>
        <p:nvSpPr>
          <p:cNvPr id="17" name="Rectangle 16">
            <a:extLst>
              <a:ext uri="{FF2B5EF4-FFF2-40B4-BE49-F238E27FC236}">
                <a16:creationId xmlns:a16="http://schemas.microsoft.com/office/drawing/2014/main" id="{5DA5BBC2-89DC-209B-B024-014425EBBD4C}"/>
              </a:ext>
            </a:extLst>
          </p:cNvPr>
          <p:cNvSpPr/>
          <p:nvPr/>
        </p:nvSpPr>
        <p:spPr>
          <a:xfrm>
            <a:off x="2199991" y="2997127"/>
            <a:ext cx="1648329" cy="616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Catalytic Core</a:t>
            </a:r>
          </a:p>
        </p:txBody>
      </p:sp>
      <p:grpSp>
        <p:nvGrpSpPr>
          <p:cNvPr id="22" name="Group 21">
            <a:extLst>
              <a:ext uri="{FF2B5EF4-FFF2-40B4-BE49-F238E27FC236}">
                <a16:creationId xmlns:a16="http://schemas.microsoft.com/office/drawing/2014/main" id="{2CA5BEE2-14FB-D52E-8726-FD4FD959A793}"/>
              </a:ext>
            </a:extLst>
          </p:cNvPr>
          <p:cNvGrpSpPr/>
          <p:nvPr/>
        </p:nvGrpSpPr>
        <p:grpSpPr>
          <a:xfrm>
            <a:off x="3707607" y="3299232"/>
            <a:ext cx="670560" cy="2006"/>
            <a:chOff x="3463166" y="3299232"/>
            <a:chExt cx="670560" cy="2006"/>
          </a:xfrm>
        </p:grpSpPr>
        <p:cxnSp>
          <p:nvCxnSpPr>
            <p:cNvPr id="18" name="Straight Connector 17">
              <a:extLst>
                <a:ext uri="{FF2B5EF4-FFF2-40B4-BE49-F238E27FC236}">
                  <a16:creationId xmlns:a16="http://schemas.microsoft.com/office/drawing/2014/main" id="{D58C8DE4-C19A-8A67-B33F-9732B154AD07}"/>
                </a:ext>
              </a:extLst>
            </p:cNvPr>
            <p:cNvCxnSpPr>
              <a:cxnSpLocks/>
            </p:cNvCxnSpPr>
            <p:nvPr/>
          </p:nvCxnSpPr>
          <p:spPr>
            <a:xfrm>
              <a:off x="3463166" y="3301238"/>
              <a:ext cx="670560" cy="0"/>
            </a:xfrm>
            <a:prstGeom prst="line">
              <a:avLst/>
            </a:prstGeom>
            <a:ln>
              <a:solidFill>
                <a:schemeClr val="tx1"/>
              </a:solidFill>
            </a:ln>
            <a:effectLst>
              <a:outerShdw dist="635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9BB8C0-F337-D316-73AB-A8814CA6522B}"/>
                </a:ext>
              </a:extLst>
            </p:cNvPr>
            <p:cNvCxnSpPr>
              <a:cxnSpLocks/>
            </p:cNvCxnSpPr>
            <p:nvPr/>
          </p:nvCxnSpPr>
          <p:spPr>
            <a:xfrm flipV="1">
              <a:off x="3463166" y="3299232"/>
              <a:ext cx="670560" cy="0"/>
            </a:xfrm>
            <a:prstGeom prst="line">
              <a:avLst/>
            </a:prstGeom>
            <a:ln>
              <a:solidFill>
                <a:schemeClr val="tx1"/>
              </a:solidFill>
            </a:ln>
            <a:effectLst>
              <a:outerShdw dist="6350" dir="16200000" algn="ctr" rotWithShape="0">
                <a:schemeClr val="bg1"/>
              </a:outerShdw>
            </a:effectLst>
          </p:spPr>
          <p:style>
            <a:lnRef idx="1">
              <a:schemeClr val="accent1"/>
            </a:lnRef>
            <a:fillRef idx="0">
              <a:schemeClr val="accent1"/>
            </a:fillRef>
            <a:effectRef idx="0">
              <a:schemeClr val="accent1"/>
            </a:effectRef>
            <a:fontRef idx="minor">
              <a:schemeClr val="tx1"/>
            </a:fontRef>
          </p:style>
        </p:cxnSp>
      </p:grpSp>
      <p:sp>
        <p:nvSpPr>
          <p:cNvPr id="20" name="Oval 19">
            <a:extLst>
              <a:ext uri="{FF2B5EF4-FFF2-40B4-BE49-F238E27FC236}">
                <a16:creationId xmlns:a16="http://schemas.microsoft.com/office/drawing/2014/main" id="{0D298326-0F12-D097-FFE4-49261A33D21A}"/>
              </a:ext>
            </a:extLst>
          </p:cNvPr>
          <p:cNvSpPr>
            <a:spLocks noChangeAspect="1"/>
          </p:cNvSpPr>
          <p:nvPr/>
        </p:nvSpPr>
        <p:spPr>
          <a:xfrm>
            <a:off x="4381878" y="3014803"/>
            <a:ext cx="679527" cy="676656"/>
          </a:xfrm>
          <a:prstGeom prst="ellipse">
            <a:avLst/>
          </a:prstGeom>
          <a:noFill/>
          <a:ln w="2857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806ED8A-8718-693E-2F24-4D1905894383}"/>
              </a:ext>
            </a:extLst>
          </p:cNvPr>
          <p:cNvSpPr>
            <a:spLocks noChangeAspect="1"/>
          </p:cNvSpPr>
          <p:nvPr/>
        </p:nvSpPr>
        <p:spPr>
          <a:xfrm>
            <a:off x="4377357" y="3014803"/>
            <a:ext cx="679527" cy="676656"/>
          </a:xfrm>
          <a:prstGeom prst="ellipse">
            <a:avLst/>
          </a:prstGeom>
          <a:no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432AA0E-C18B-155B-050D-F416F0BD3AD6}"/>
              </a:ext>
            </a:extLst>
          </p:cNvPr>
          <p:cNvGrpSpPr/>
          <p:nvPr/>
        </p:nvGrpSpPr>
        <p:grpSpPr>
          <a:xfrm>
            <a:off x="7684742" y="1157747"/>
            <a:ext cx="898820" cy="395749"/>
            <a:chOff x="3896255" y="2812648"/>
            <a:chExt cx="1592490" cy="697515"/>
          </a:xfrm>
        </p:grpSpPr>
        <p:pic>
          <p:nvPicPr>
            <p:cNvPr id="5" name="Picture 4">
              <a:extLst>
                <a:ext uri="{FF2B5EF4-FFF2-40B4-BE49-F238E27FC236}">
                  <a16:creationId xmlns:a16="http://schemas.microsoft.com/office/drawing/2014/main" id="{7F65C209-DF01-DB37-285D-011854414398}"/>
                </a:ext>
              </a:extLst>
            </p:cNvPr>
            <p:cNvPicPr>
              <a:picLocks noChangeAspect="1"/>
            </p:cNvPicPr>
            <p:nvPr/>
          </p:nvPicPr>
          <p:blipFill>
            <a:blip r:embed="rId4"/>
            <a:stretch>
              <a:fillRect/>
            </a:stretch>
          </p:blipFill>
          <p:spPr>
            <a:xfrm>
              <a:off x="4036303" y="2812648"/>
              <a:ext cx="1253961" cy="697515"/>
            </a:xfrm>
            <a:prstGeom prst="rect">
              <a:avLst/>
            </a:prstGeom>
            <a:effectLst>
              <a:glow rad="38100">
                <a:srgbClr val="FFFF00"/>
              </a:glow>
              <a:outerShdw blurRad="63500" dist="76200" dir="5400000" algn="ctr" rotWithShape="0">
                <a:schemeClr val="bg1"/>
              </a:outerShdw>
            </a:effectLst>
          </p:spPr>
        </p:pic>
        <p:sp>
          <p:nvSpPr>
            <p:cNvPr id="6" name="Rectangle 5">
              <a:extLst>
                <a:ext uri="{FF2B5EF4-FFF2-40B4-BE49-F238E27FC236}">
                  <a16:creationId xmlns:a16="http://schemas.microsoft.com/office/drawing/2014/main" id="{696EBC1F-AA84-97C4-FAD3-CD095E1FCE49}"/>
                </a:ext>
              </a:extLst>
            </p:cNvPr>
            <p:cNvSpPr/>
            <p:nvPr/>
          </p:nvSpPr>
          <p:spPr>
            <a:xfrm>
              <a:off x="3896255" y="2926087"/>
              <a:ext cx="1592490"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Cabotegravir</a:t>
              </a:r>
            </a:p>
          </p:txBody>
        </p:sp>
      </p:grpSp>
    </p:spTree>
    <p:extLst>
      <p:ext uri="{BB962C8B-B14F-4D97-AF65-F5344CB8AC3E}">
        <p14:creationId xmlns:p14="http://schemas.microsoft.com/office/powerpoint/2010/main" val="2984567915"/>
      </p:ext>
    </p:extLst>
  </p:cSld>
  <p:clrMapOvr>
    <a:masterClrMapping/>
  </p:clrMapOvr>
  <mc:AlternateContent xmlns:mc="http://schemas.openxmlformats.org/markup-compatibility/2006" xmlns:p14="http://schemas.microsoft.com/office/powerpoint/2010/main">
    <mc:Choice Requires="p14">
      <p:transition spd="slow" p14:dur="1250" advTm="8629">
        <p:fade/>
      </p:transition>
    </mc:Choice>
    <mc:Fallback xmlns="">
      <p:transition spd="slow" advTm="8629">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1EAAEC-E6CA-734B-0496-50A5F53A8926}"/>
              </a:ext>
            </a:extLst>
          </p:cNvPr>
          <p:cNvSpPr>
            <a:spLocks noGrp="1"/>
          </p:cNvSpPr>
          <p:nvPr>
            <p:ph type="title"/>
          </p:nvPr>
        </p:nvSpPr>
        <p:spPr/>
        <p:txBody>
          <a:bodyPr/>
          <a:lstStyle/>
          <a:p>
            <a:r>
              <a:rPr lang="en-US" dirty="0"/>
              <a:t>Cabotegravir: Mechanism of Action</a:t>
            </a:r>
          </a:p>
        </p:txBody>
      </p:sp>
      <p:sp>
        <p:nvSpPr>
          <p:cNvPr id="9" name="Text Placeholder 8">
            <a:extLst>
              <a:ext uri="{FF2B5EF4-FFF2-40B4-BE49-F238E27FC236}">
                <a16:creationId xmlns:a16="http://schemas.microsoft.com/office/drawing/2014/main" id="{13ADF270-0564-D805-09CE-783070275493}"/>
              </a:ext>
            </a:extLst>
          </p:cNvPr>
          <p:cNvSpPr>
            <a:spLocks noGrp="1"/>
          </p:cNvSpPr>
          <p:nvPr>
            <p:ph type="body" sz="quarter" idx="14"/>
          </p:nvPr>
        </p:nvSpPr>
        <p:spPr/>
        <p:txBody>
          <a:bodyPr/>
          <a:lstStyle/>
          <a:p>
            <a:r>
              <a:rPr lang="en-US" dirty="0"/>
              <a:t>Illustration: David H. Spach, MD and Cognition Studio, Inc.</a:t>
            </a:r>
          </a:p>
        </p:txBody>
      </p:sp>
      <p:sp>
        <p:nvSpPr>
          <p:cNvPr id="7" name="Rectangle 6">
            <a:extLst>
              <a:ext uri="{FF2B5EF4-FFF2-40B4-BE49-F238E27FC236}">
                <a16:creationId xmlns:a16="http://schemas.microsoft.com/office/drawing/2014/main" id="{4A01148E-7BF3-42C8-9510-C7332B5D0EDB}"/>
              </a:ext>
            </a:extLst>
          </p:cNvPr>
          <p:cNvSpPr/>
          <p:nvPr/>
        </p:nvSpPr>
        <p:spPr>
          <a:xfrm>
            <a:off x="3722916" y="4164504"/>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 Integrase</a:t>
            </a:r>
          </a:p>
        </p:txBody>
      </p:sp>
      <p:pic>
        <p:nvPicPr>
          <p:cNvPr id="11" name="Picture 10">
            <a:extLst>
              <a:ext uri="{FF2B5EF4-FFF2-40B4-BE49-F238E27FC236}">
                <a16:creationId xmlns:a16="http://schemas.microsoft.com/office/drawing/2014/main" id="{38AA2F2C-16FE-860D-D819-2E08F3ABC758}"/>
              </a:ext>
            </a:extLst>
          </p:cNvPr>
          <p:cNvPicPr>
            <a:picLocks noChangeAspect="1"/>
          </p:cNvPicPr>
          <p:nvPr/>
        </p:nvPicPr>
        <p:blipFill>
          <a:blip r:embed="rId3"/>
          <a:stretch>
            <a:fillRect/>
          </a:stretch>
        </p:blipFill>
        <p:spPr>
          <a:xfrm>
            <a:off x="3222172" y="1482417"/>
            <a:ext cx="3011780" cy="2630980"/>
          </a:xfrm>
          <a:prstGeom prst="rect">
            <a:avLst/>
          </a:prstGeom>
        </p:spPr>
      </p:pic>
      <p:pic>
        <p:nvPicPr>
          <p:cNvPr id="8" name="Picture 7">
            <a:extLst>
              <a:ext uri="{FF2B5EF4-FFF2-40B4-BE49-F238E27FC236}">
                <a16:creationId xmlns:a16="http://schemas.microsoft.com/office/drawing/2014/main" id="{DD372E7B-46BB-6B67-EE48-56F50ADD4AF0}"/>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324832" y="2964853"/>
            <a:ext cx="808483" cy="777303"/>
          </a:xfrm>
          <a:prstGeom prst="rect">
            <a:avLst/>
          </a:prstGeom>
        </p:spPr>
      </p:pic>
      <p:grpSp>
        <p:nvGrpSpPr>
          <p:cNvPr id="2" name="Group 1">
            <a:extLst>
              <a:ext uri="{FF2B5EF4-FFF2-40B4-BE49-F238E27FC236}">
                <a16:creationId xmlns:a16="http://schemas.microsoft.com/office/drawing/2014/main" id="{BCA98B31-2EF0-C7B6-9832-6DB7F94EF43C}"/>
              </a:ext>
            </a:extLst>
          </p:cNvPr>
          <p:cNvGrpSpPr/>
          <p:nvPr/>
        </p:nvGrpSpPr>
        <p:grpSpPr>
          <a:xfrm>
            <a:off x="3912752" y="2885622"/>
            <a:ext cx="1592490" cy="697515"/>
            <a:chOff x="3896255" y="2812648"/>
            <a:chExt cx="1592490" cy="697515"/>
          </a:xfrm>
        </p:grpSpPr>
        <p:pic>
          <p:nvPicPr>
            <p:cNvPr id="12" name="Picture 11">
              <a:extLst>
                <a:ext uri="{FF2B5EF4-FFF2-40B4-BE49-F238E27FC236}">
                  <a16:creationId xmlns:a16="http://schemas.microsoft.com/office/drawing/2014/main" id="{DE2C7EFB-2A96-F7A6-50B5-678314119CA0}"/>
                </a:ext>
              </a:extLst>
            </p:cNvPr>
            <p:cNvPicPr>
              <a:picLocks noChangeAspect="1"/>
            </p:cNvPicPr>
            <p:nvPr/>
          </p:nvPicPr>
          <p:blipFill>
            <a:blip r:embed="rId6"/>
            <a:stretch>
              <a:fillRect/>
            </a:stretch>
          </p:blipFill>
          <p:spPr>
            <a:xfrm>
              <a:off x="4036303" y="2812648"/>
              <a:ext cx="1253961" cy="697515"/>
            </a:xfrm>
            <a:prstGeom prst="rect">
              <a:avLst/>
            </a:prstGeom>
            <a:effectLst>
              <a:glow rad="38100">
                <a:srgbClr val="FFFF00"/>
              </a:glow>
              <a:outerShdw blurRad="63500" dist="76200" dir="5400000" algn="ctr" rotWithShape="0">
                <a:schemeClr val="bg1"/>
              </a:outerShdw>
            </a:effectLst>
          </p:spPr>
        </p:pic>
        <p:sp>
          <p:nvSpPr>
            <p:cNvPr id="13" name="Rectangle 12">
              <a:extLst>
                <a:ext uri="{FF2B5EF4-FFF2-40B4-BE49-F238E27FC236}">
                  <a16:creationId xmlns:a16="http://schemas.microsoft.com/office/drawing/2014/main" id="{495851B7-02D9-5E41-8770-8A86B9417860}"/>
                </a:ext>
              </a:extLst>
            </p:cNvPr>
            <p:cNvSpPr/>
            <p:nvPr/>
          </p:nvSpPr>
          <p:spPr>
            <a:xfrm>
              <a:off x="3896255" y="2926087"/>
              <a:ext cx="1592490"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dirty="0">
                  <a:latin typeface="Arial" panose="020B0604020202020204" pitchFamily="34" charset="0"/>
                  <a:cs typeface="Arial" panose="020B0604020202020204" pitchFamily="34" charset="0"/>
                </a:rPr>
                <a:t>Cabotegravir</a:t>
              </a:r>
            </a:p>
          </p:txBody>
        </p:sp>
      </p:grpSp>
      <p:grpSp>
        <p:nvGrpSpPr>
          <p:cNvPr id="10" name="Group 9">
            <a:extLst>
              <a:ext uri="{FF2B5EF4-FFF2-40B4-BE49-F238E27FC236}">
                <a16:creationId xmlns:a16="http://schemas.microsoft.com/office/drawing/2014/main" id="{7A982753-41E2-E9A7-BFAC-A15F24B80367}"/>
              </a:ext>
            </a:extLst>
          </p:cNvPr>
          <p:cNvGrpSpPr/>
          <p:nvPr/>
        </p:nvGrpSpPr>
        <p:grpSpPr>
          <a:xfrm>
            <a:off x="6625315" y="1766303"/>
            <a:ext cx="1354875" cy="593439"/>
            <a:chOff x="3896255" y="2812648"/>
            <a:chExt cx="1592490" cy="697515"/>
          </a:xfrm>
        </p:grpSpPr>
        <p:pic>
          <p:nvPicPr>
            <p:cNvPr id="14" name="Picture 13">
              <a:extLst>
                <a:ext uri="{FF2B5EF4-FFF2-40B4-BE49-F238E27FC236}">
                  <a16:creationId xmlns:a16="http://schemas.microsoft.com/office/drawing/2014/main" id="{D3F5AE97-9FBD-494A-6AE7-957C6BBE89C4}"/>
                </a:ext>
              </a:extLst>
            </p:cNvPr>
            <p:cNvPicPr>
              <a:picLocks noChangeAspect="1"/>
            </p:cNvPicPr>
            <p:nvPr/>
          </p:nvPicPr>
          <p:blipFill>
            <a:blip r:embed="rId6"/>
            <a:stretch>
              <a:fillRect/>
            </a:stretch>
          </p:blipFill>
          <p:spPr>
            <a:xfrm>
              <a:off x="4036303" y="2812648"/>
              <a:ext cx="1253961" cy="697515"/>
            </a:xfrm>
            <a:prstGeom prst="rect">
              <a:avLst/>
            </a:prstGeom>
            <a:effectLst>
              <a:glow rad="38100">
                <a:srgbClr val="FFFF00"/>
              </a:glow>
              <a:outerShdw blurRad="63500" dist="76200" dir="5400000" algn="ctr" rotWithShape="0">
                <a:schemeClr val="bg1"/>
              </a:outerShdw>
            </a:effectLst>
          </p:spPr>
        </p:pic>
        <p:sp>
          <p:nvSpPr>
            <p:cNvPr id="15" name="Rectangle 14">
              <a:extLst>
                <a:ext uri="{FF2B5EF4-FFF2-40B4-BE49-F238E27FC236}">
                  <a16:creationId xmlns:a16="http://schemas.microsoft.com/office/drawing/2014/main" id="{530404CD-44CF-32A6-F275-015579992227}"/>
                </a:ext>
              </a:extLst>
            </p:cNvPr>
            <p:cNvSpPr/>
            <p:nvPr/>
          </p:nvSpPr>
          <p:spPr>
            <a:xfrm>
              <a:off x="3896255" y="2926087"/>
              <a:ext cx="1592490"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Cabotegravir</a:t>
              </a:r>
            </a:p>
          </p:txBody>
        </p:sp>
      </p:grpSp>
      <p:grpSp>
        <p:nvGrpSpPr>
          <p:cNvPr id="16" name="Group 15">
            <a:extLst>
              <a:ext uri="{FF2B5EF4-FFF2-40B4-BE49-F238E27FC236}">
                <a16:creationId xmlns:a16="http://schemas.microsoft.com/office/drawing/2014/main" id="{5C5EEE7B-5938-7D56-1792-5708167BB2BC}"/>
              </a:ext>
            </a:extLst>
          </p:cNvPr>
          <p:cNvGrpSpPr/>
          <p:nvPr/>
        </p:nvGrpSpPr>
        <p:grpSpPr>
          <a:xfrm>
            <a:off x="7684742" y="1157747"/>
            <a:ext cx="898820" cy="395749"/>
            <a:chOff x="3896255" y="2812648"/>
            <a:chExt cx="1592490" cy="697515"/>
          </a:xfrm>
        </p:grpSpPr>
        <p:pic>
          <p:nvPicPr>
            <p:cNvPr id="17" name="Picture 16">
              <a:extLst>
                <a:ext uri="{FF2B5EF4-FFF2-40B4-BE49-F238E27FC236}">
                  <a16:creationId xmlns:a16="http://schemas.microsoft.com/office/drawing/2014/main" id="{3B06C147-9030-EF78-BA50-A193632365E5}"/>
                </a:ext>
              </a:extLst>
            </p:cNvPr>
            <p:cNvPicPr>
              <a:picLocks noChangeAspect="1"/>
            </p:cNvPicPr>
            <p:nvPr/>
          </p:nvPicPr>
          <p:blipFill>
            <a:blip r:embed="rId6"/>
            <a:stretch>
              <a:fillRect/>
            </a:stretch>
          </p:blipFill>
          <p:spPr>
            <a:xfrm>
              <a:off x="4036303" y="2812648"/>
              <a:ext cx="1253961" cy="697515"/>
            </a:xfrm>
            <a:prstGeom prst="rect">
              <a:avLst/>
            </a:prstGeom>
            <a:effectLst>
              <a:glow rad="38100">
                <a:srgbClr val="FFFF00"/>
              </a:glow>
              <a:outerShdw blurRad="63500" dist="76200" dir="5400000" algn="ctr" rotWithShape="0">
                <a:schemeClr val="bg1"/>
              </a:outerShdw>
            </a:effectLst>
          </p:spPr>
        </p:pic>
        <p:sp>
          <p:nvSpPr>
            <p:cNvPr id="18" name="Rectangle 17">
              <a:extLst>
                <a:ext uri="{FF2B5EF4-FFF2-40B4-BE49-F238E27FC236}">
                  <a16:creationId xmlns:a16="http://schemas.microsoft.com/office/drawing/2014/main" id="{3D3885B1-4222-1A1C-6825-7A96B0C5965E}"/>
                </a:ext>
              </a:extLst>
            </p:cNvPr>
            <p:cNvSpPr/>
            <p:nvPr/>
          </p:nvSpPr>
          <p:spPr>
            <a:xfrm>
              <a:off x="3896255" y="2926087"/>
              <a:ext cx="1592490"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Cabotegravir</a:t>
              </a:r>
            </a:p>
          </p:txBody>
        </p:sp>
      </p:grpSp>
    </p:spTree>
    <p:extLst>
      <p:ext uri="{BB962C8B-B14F-4D97-AF65-F5344CB8AC3E}">
        <p14:creationId xmlns:p14="http://schemas.microsoft.com/office/powerpoint/2010/main" val="3459760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709">
        <p159:morph option="byObject"/>
      </p:transition>
    </mc:Choice>
    <mc:Fallback xmlns="">
      <p:transition spd="slow" advTm="2709">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spheres with strings&#10;&#10;Description automatically generated with low confidence">
            <a:extLst>
              <a:ext uri="{FF2B5EF4-FFF2-40B4-BE49-F238E27FC236}">
                <a16:creationId xmlns:a16="http://schemas.microsoft.com/office/drawing/2014/main" id="{FEF0D60B-EC6D-012F-9925-97011438BA6B}"/>
              </a:ext>
            </a:extLst>
          </p:cNvPr>
          <p:cNvPicPr>
            <a:picLocks noChangeAspect="1"/>
          </p:cNvPicPr>
          <p:nvPr/>
        </p:nvPicPr>
        <p:blipFill>
          <a:blip r:embed="rId3"/>
          <a:stretch>
            <a:fillRect/>
          </a:stretch>
        </p:blipFill>
        <p:spPr>
          <a:xfrm>
            <a:off x="468082" y="1126994"/>
            <a:ext cx="8229600" cy="3657600"/>
          </a:xfrm>
          <a:prstGeom prst="rect">
            <a:avLst/>
          </a:prstGeom>
        </p:spPr>
      </p:pic>
      <p:sp>
        <p:nvSpPr>
          <p:cNvPr id="4" name="Title 3">
            <a:extLst>
              <a:ext uri="{FF2B5EF4-FFF2-40B4-BE49-F238E27FC236}">
                <a16:creationId xmlns:a16="http://schemas.microsoft.com/office/drawing/2014/main" id="{7E1EAAEC-E6CA-734B-0496-50A5F53A8926}"/>
              </a:ext>
            </a:extLst>
          </p:cNvPr>
          <p:cNvSpPr>
            <a:spLocks noGrp="1"/>
          </p:cNvSpPr>
          <p:nvPr>
            <p:ph type="title"/>
          </p:nvPr>
        </p:nvSpPr>
        <p:spPr/>
        <p:txBody>
          <a:bodyPr/>
          <a:lstStyle/>
          <a:p>
            <a:r>
              <a:rPr lang="en-US" dirty="0"/>
              <a:t>Cabotegravir: Mechanism of Action</a:t>
            </a:r>
          </a:p>
        </p:txBody>
      </p:sp>
      <p:sp>
        <p:nvSpPr>
          <p:cNvPr id="9" name="Text Placeholder 8">
            <a:extLst>
              <a:ext uri="{FF2B5EF4-FFF2-40B4-BE49-F238E27FC236}">
                <a16:creationId xmlns:a16="http://schemas.microsoft.com/office/drawing/2014/main" id="{13ADF270-0564-D805-09CE-783070275493}"/>
              </a:ext>
            </a:extLst>
          </p:cNvPr>
          <p:cNvSpPr>
            <a:spLocks noGrp="1"/>
          </p:cNvSpPr>
          <p:nvPr>
            <p:ph type="body" sz="quarter" idx="14"/>
          </p:nvPr>
        </p:nvSpPr>
        <p:spPr/>
        <p:txBody>
          <a:bodyPr/>
          <a:lstStyle/>
          <a:p>
            <a:r>
              <a:rPr lang="en-US" dirty="0"/>
              <a:t>Illustration: David H. Spach, MD and Cognition Studio, Inc.</a:t>
            </a:r>
          </a:p>
        </p:txBody>
      </p:sp>
      <p:sp>
        <p:nvSpPr>
          <p:cNvPr id="7" name="Rectangle 6">
            <a:extLst>
              <a:ext uri="{FF2B5EF4-FFF2-40B4-BE49-F238E27FC236}">
                <a16:creationId xmlns:a16="http://schemas.microsoft.com/office/drawing/2014/main" id="{4A01148E-7BF3-42C8-9510-C7332B5D0EDB}"/>
              </a:ext>
            </a:extLst>
          </p:cNvPr>
          <p:cNvSpPr/>
          <p:nvPr/>
        </p:nvSpPr>
        <p:spPr>
          <a:xfrm>
            <a:off x="729343" y="3007728"/>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 Integrase</a:t>
            </a:r>
          </a:p>
        </p:txBody>
      </p:sp>
      <p:sp>
        <p:nvSpPr>
          <p:cNvPr id="8" name="Rectangle 7">
            <a:extLst>
              <a:ext uri="{FF2B5EF4-FFF2-40B4-BE49-F238E27FC236}">
                <a16:creationId xmlns:a16="http://schemas.microsoft.com/office/drawing/2014/main" id="{D74273EC-4412-BFAD-26DA-5589333F0240}"/>
              </a:ext>
            </a:extLst>
          </p:cNvPr>
          <p:cNvSpPr/>
          <p:nvPr/>
        </p:nvSpPr>
        <p:spPr>
          <a:xfrm>
            <a:off x="4002769" y="4139842"/>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Catalytic Triad</a:t>
            </a:r>
          </a:p>
        </p:txBody>
      </p:sp>
      <p:pic>
        <p:nvPicPr>
          <p:cNvPr id="2" name="Picture 1">
            <a:extLst>
              <a:ext uri="{FF2B5EF4-FFF2-40B4-BE49-F238E27FC236}">
                <a16:creationId xmlns:a16="http://schemas.microsoft.com/office/drawing/2014/main" id="{1E2EE52F-458C-642A-510A-4F9BC0AB12D8}"/>
              </a:ext>
            </a:extLst>
          </p:cNvPr>
          <p:cNvPicPr>
            <a:picLocks noChangeAspect="1"/>
          </p:cNvPicPr>
          <p:nvPr/>
        </p:nvPicPr>
        <p:blipFill>
          <a:blip r:embed="rId4"/>
          <a:stretch>
            <a:fillRect/>
          </a:stretch>
        </p:blipFill>
        <p:spPr>
          <a:xfrm>
            <a:off x="3779608" y="1524907"/>
            <a:ext cx="2032000" cy="1130300"/>
          </a:xfrm>
          <a:prstGeom prst="rect">
            <a:avLst/>
          </a:prstGeom>
          <a:effectLst>
            <a:glow rad="38100">
              <a:srgbClr val="FFFF00"/>
            </a:glow>
            <a:outerShdw blurRad="50800" dist="114300" dir="5400000" algn="ctr" rotWithShape="0">
              <a:schemeClr val="bg1">
                <a:alpha val="80000"/>
              </a:schemeClr>
            </a:outerShdw>
          </a:effectLst>
        </p:spPr>
      </p:pic>
      <p:sp>
        <p:nvSpPr>
          <p:cNvPr id="6" name="Rectangle 5">
            <a:extLst>
              <a:ext uri="{FF2B5EF4-FFF2-40B4-BE49-F238E27FC236}">
                <a16:creationId xmlns:a16="http://schemas.microsoft.com/office/drawing/2014/main" id="{59E646FA-1C9C-0F75-F7BC-3792FEAFAC2F}"/>
              </a:ext>
            </a:extLst>
          </p:cNvPr>
          <p:cNvSpPr/>
          <p:nvPr/>
        </p:nvSpPr>
        <p:spPr>
          <a:xfrm>
            <a:off x="3875312" y="1796143"/>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Cabotegravir</a:t>
            </a:r>
          </a:p>
        </p:txBody>
      </p:sp>
      <p:sp>
        <p:nvSpPr>
          <p:cNvPr id="10" name="Rectangle 9">
            <a:extLst>
              <a:ext uri="{FF2B5EF4-FFF2-40B4-BE49-F238E27FC236}">
                <a16:creationId xmlns:a16="http://schemas.microsoft.com/office/drawing/2014/main" id="{DD6BE880-DEF5-F14D-2F4B-E652A4F8CA5C}"/>
              </a:ext>
            </a:extLst>
          </p:cNvPr>
          <p:cNvSpPr/>
          <p:nvPr/>
        </p:nvSpPr>
        <p:spPr>
          <a:xfrm>
            <a:off x="4061616" y="2415740"/>
            <a:ext cx="808716"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Mg</a:t>
            </a:r>
            <a:r>
              <a:rPr lang="en-US" sz="1000" baseline="30000" dirty="0">
                <a:solidFill>
                  <a:schemeClr val="tx1"/>
                </a:solidFill>
                <a:latin typeface="Arial" panose="020B0604020202020204" pitchFamily="34" charset="0"/>
                <a:cs typeface="Arial" panose="020B0604020202020204" pitchFamily="34" charset="0"/>
              </a:rPr>
              <a:t>2+</a:t>
            </a:r>
          </a:p>
        </p:txBody>
      </p:sp>
      <p:sp>
        <p:nvSpPr>
          <p:cNvPr id="11" name="Rectangle 10">
            <a:extLst>
              <a:ext uri="{FF2B5EF4-FFF2-40B4-BE49-F238E27FC236}">
                <a16:creationId xmlns:a16="http://schemas.microsoft.com/office/drawing/2014/main" id="{8A9C02B0-41E5-F84D-AAAE-10C24DEC7BA6}"/>
              </a:ext>
            </a:extLst>
          </p:cNvPr>
          <p:cNvSpPr/>
          <p:nvPr/>
        </p:nvSpPr>
        <p:spPr>
          <a:xfrm>
            <a:off x="4759109" y="2415740"/>
            <a:ext cx="808716"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Mg</a:t>
            </a:r>
            <a:r>
              <a:rPr lang="en-US" sz="1000" baseline="30000" dirty="0">
                <a:solidFill>
                  <a:schemeClr val="tx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818425755"/>
      </p:ext>
    </p:extLst>
  </p:cSld>
  <p:clrMapOvr>
    <a:masterClrMapping/>
  </p:clrMapOvr>
  <mc:AlternateContent xmlns:mc="http://schemas.openxmlformats.org/markup-compatibility/2006" xmlns:p14="http://schemas.microsoft.com/office/powerpoint/2010/main">
    <mc:Choice Requires="p14">
      <p:transition spd="slow" p14:dur="1250" advTm="16170">
        <p:fade/>
      </p:transition>
    </mc:Choice>
    <mc:Fallback xmlns="">
      <p:transition spd="slow" advTm="1617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459E-9067-7D10-2553-73B979EF654F}"/>
              </a:ext>
            </a:extLst>
          </p:cNvPr>
          <p:cNvSpPr>
            <a:spLocks noGrp="1"/>
          </p:cNvSpPr>
          <p:nvPr>
            <p:ph type="title"/>
          </p:nvPr>
        </p:nvSpPr>
        <p:spPr/>
        <p:txBody>
          <a:bodyPr>
            <a:normAutofit/>
          </a:bodyPr>
          <a:lstStyle/>
          <a:p>
            <a:r>
              <a:rPr lang="en-US" dirty="0"/>
              <a:t>Cabotegravir: Mechanism of Action</a:t>
            </a:r>
          </a:p>
        </p:txBody>
      </p:sp>
      <p:sp>
        <p:nvSpPr>
          <p:cNvPr id="3" name="Text Placeholder 2">
            <a:extLst>
              <a:ext uri="{FF2B5EF4-FFF2-40B4-BE49-F238E27FC236}">
                <a16:creationId xmlns:a16="http://schemas.microsoft.com/office/drawing/2014/main" id="{DF9BDF65-AB0D-99CA-DFA8-BBAAE73E3D00}"/>
              </a:ext>
            </a:extLst>
          </p:cNvPr>
          <p:cNvSpPr>
            <a:spLocks noGrp="1"/>
          </p:cNvSpPr>
          <p:nvPr>
            <p:ph type="body" sz="quarter" idx="14"/>
          </p:nvPr>
        </p:nvSpPr>
        <p:spPr/>
        <p:txBody>
          <a:bodyPr/>
          <a:lstStyle/>
          <a:p>
            <a:r>
              <a:rPr lang="en-US" dirty="0"/>
              <a:t>Illustration: David H. Spach, MD and Cognition Studio, Inc.</a:t>
            </a:r>
          </a:p>
        </p:txBody>
      </p:sp>
      <p:pic>
        <p:nvPicPr>
          <p:cNvPr id="5" name="Picture 4" descr="A close-up of dna&#10;&#10;Description automatically generated">
            <a:extLst>
              <a:ext uri="{FF2B5EF4-FFF2-40B4-BE49-F238E27FC236}">
                <a16:creationId xmlns:a16="http://schemas.microsoft.com/office/drawing/2014/main" id="{26FDE207-7EDC-0F2D-B301-AEC11E614B97}"/>
              </a:ext>
            </a:extLst>
          </p:cNvPr>
          <p:cNvPicPr>
            <a:picLocks noChangeAspect="1"/>
          </p:cNvPicPr>
          <p:nvPr/>
        </p:nvPicPr>
        <p:blipFill>
          <a:blip r:embed="rId3"/>
          <a:stretch>
            <a:fillRect/>
          </a:stretch>
        </p:blipFill>
        <p:spPr>
          <a:xfrm>
            <a:off x="468080" y="1084528"/>
            <a:ext cx="8229600" cy="3657600"/>
          </a:xfrm>
          <a:prstGeom prst="rect">
            <a:avLst/>
          </a:prstGeom>
        </p:spPr>
      </p:pic>
      <p:sp>
        <p:nvSpPr>
          <p:cNvPr id="4" name="Rectangle 3">
            <a:extLst>
              <a:ext uri="{FF2B5EF4-FFF2-40B4-BE49-F238E27FC236}">
                <a16:creationId xmlns:a16="http://schemas.microsoft.com/office/drawing/2014/main" id="{40BB2D74-F543-A376-8085-B7FDA9551DDD}"/>
              </a:ext>
            </a:extLst>
          </p:cNvPr>
          <p:cNvSpPr/>
          <p:nvPr/>
        </p:nvSpPr>
        <p:spPr>
          <a:xfrm>
            <a:off x="1064080" y="1905311"/>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030A0"/>
                </a:solidFill>
                <a:latin typeface="Arial" panose="020B0604020202020204" pitchFamily="34" charset="0"/>
                <a:cs typeface="Arial" panose="020B0604020202020204" pitchFamily="34" charset="0"/>
              </a:rPr>
              <a:t>HIV DNA</a:t>
            </a:r>
          </a:p>
        </p:txBody>
      </p:sp>
      <p:sp>
        <p:nvSpPr>
          <p:cNvPr id="6" name="Rectangle 5">
            <a:extLst>
              <a:ext uri="{FF2B5EF4-FFF2-40B4-BE49-F238E27FC236}">
                <a16:creationId xmlns:a16="http://schemas.microsoft.com/office/drawing/2014/main" id="{BB0A7BD7-E80E-3120-F500-168D3826F1CE}"/>
              </a:ext>
            </a:extLst>
          </p:cNvPr>
          <p:cNvSpPr/>
          <p:nvPr/>
        </p:nvSpPr>
        <p:spPr>
          <a:xfrm>
            <a:off x="3016607" y="4142427"/>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HIV Integrase</a:t>
            </a:r>
          </a:p>
        </p:txBody>
      </p:sp>
      <p:sp>
        <p:nvSpPr>
          <p:cNvPr id="7" name="Rectangle 6">
            <a:extLst>
              <a:ext uri="{FF2B5EF4-FFF2-40B4-BE49-F238E27FC236}">
                <a16:creationId xmlns:a16="http://schemas.microsoft.com/office/drawing/2014/main" id="{DD6C66FF-5884-B15D-D161-ED74BAE511F4}"/>
              </a:ext>
            </a:extLst>
          </p:cNvPr>
          <p:cNvSpPr/>
          <p:nvPr/>
        </p:nvSpPr>
        <p:spPr>
          <a:xfrm>
            <a:off x="6583136" y="3765058"/>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Host DNA</a:t>
            </a:r>
          </a:p>
        </p:txBody>
      </p:sp>
      <p:pic>
        <p:nvPicPr>
          <p:cNvPr id="8" name="Picture 7">
            <a:extLst>
              <a:ext uri="{FF2B5EF4-FFF2-40B4-BE49-F238E27FC236}">
                <a16:creationId xmlns:a16="http://schemas.microsoft.com/office/drawing/2014/main" id="{B3FBA2C6-FD1A-CC9E-71F1-59067799C861}"/>
              </a:ext>
            </a:extLst>
          </p:cNvPr>
          <p:cNvPicPr>
            <a:picLocks noChangeAspect="1"/>
          </p:cNvPicPr>
          <p:nvPr/>
        </p:nvPicPr>
        <p:blipFill>
          <a:blip r:embed="rId4">
            <a:alphaModFix amt="85000"/>
          </a:blip>
          <a:stretch>
            <a:fillRect/>
          </a:stretch>
        </p:blipFill>
        <p:spPr>
          <a:xfrm>
            <a:off x="5694458" y="2647479"/>
            <a:ext cx="842145" cy="468443"/>
          </a:xfrm>
          <a:prstGeom prst="rect">
            <a:avLst/>
          </a:prstGeom>
          <a:effectLst>
            <a:glow rad="25400">
              <a:srgbClr val="FFFF00"/>
            </a:glow>
            <a:outerShdw blurRad="50800" dist="76200" dir="5400000" algn="ctr" rotWithShape="0">
              <a:schemeClr val="bg1"/>
            </a:outerShdw>
          </a:effectLst>
        </p:spPr>
      </p:pic>
      <p:pic>
        <p:nvPicPr>
          <p:cNvPr id="10" name="Picture 9">
            <a:extLst>
              <a:ext uri="{FF2B5EF4-FFF2-40B4-BE49-F238E27FC236}">
                <a16:creationId xmlns:a16="http://schemas.microsoft.com/office/drawing/2014/main" id="{EC7FAE15-E754-3E90-A6C4-470BBCAFED12}"/>
              </a:ext>
            </a:extLst>
          </p:cNvPr>
          <p:cNvPicPr>
            <a:picLocks noChangeAspect="1"/>
          </p:cNvPicPr>
          <p:nvPr/>
        </p:nvPicPr>
        <p:blipFill>
          <a:blip r:embed="rId4">
            <a:alphaModFix amt="85000"/>
          </a:blip>
          <a:stretch>
            <a:fillRect/>
          </a:stretch>
        </p:blipFill>
        <p:spPr>
          <a:xfrm>
            <a:off x="3501957" y="3402200"/>
            <a:ext cx="825264" cy="459053"/>
          </a:xfrm>
          <a:prstGeom prst="rect">
            <a:avLst/>
          </a:prstGeom>
          <a:effectLst>
            <a:glow rad="25400">
              <a:srgbClr val="FFFF00"/>
            </a:glow>
            <a:outerShdw blurRad="50800" dist="76200" dir="5400000" algn="ctr" rotWithShape="0">
              <a:schemeClr val="bg1"/>
            </a:outerShdw>
          </a:effectLst>
        </p:spPr>
      </p:pic>
      <p:sp>
        <p:nvSpPr>
          <p:cNvPr id="9" name="Rectangle 8">
            <a:extLst>
              <a:ext uri="{FF2B5EF4-FFF2-40B4-BE49-F238E27FC236}">
                <a16:creationId xmlns:a16="http://schemas.microsoft.com/office/drawing/2014/main" id="{25A632FC-C179-B7B8-41A3-CD70C07609AC}"/>
              </a:ext>
            </a:extLst>
          </p:cNvPr>
          <p:cNvSpPr/>
          <p:nvPr/>
        </p:nvSpPr>
        <p:spPr>
          <a:xfrm>
            <a:off x="3422345" y="3435298"/>
            <a:ext cx="1011411"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Cabotegravir</a:t>
            </a:r>
          </a:p>
        </p:txBody>
      </p:sp>
      <p:sp>
        <p:nvSpPr>
          <p:cNvPr id="11" name="Rectangle 10">
            <a:extLst>
              <a:ext uri="{FF2B5EF4-FFF2-40B4-BE49-F238E27FC236}">
                <a16:creationId xmlns:a16="http://schemas.microsoft.com/office/drawing/2014/main" id="{4BFE060A-87AA-BF0E-98D5-FA81B876C499}"/>
              </a:ext>
            </a:extLst>
          </p:cNvPr>
          <p:cNvSpPr/>
          <p:nvPr/>
        </p:nvSpPr>
        <p:spPr>
          <a:xfrm>
            <a:off x="5599663" y="2673373"/>
            <a:ext cx="1011411"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Arial" panose="020B0604020202020204" pitchFamily="34" charset="0"/>
                <a:cs typeface="Arial" panose="020B0604020202020204" pitchFamily="34" charset="0"/>
              </a:rPr>
              <a:t>Cabotegravir</a:t>
            </a:r>
          </a:p>
        </p:txBody>
      </p:sp>
      <p:sp>
        <p:nvSpPr>
          <p:cNvPr id="14" name="Oval 13">
            <a:extLst>
              <a:ext uri="{FF2B5EF4-FFF2-40B4-BE49-F238E27FC236}">
                <a16:creationId xmlns:a16="http://schemas.microsoft.com/office/drawing/2014/main" id="{817FC5EA-DC4D-533A-0866-11B65F670D26}"/>
              </a:ext>
            </a:extLst>
          </p:cNvPr>
          <p:cNvSpPr/>
          <p:nvPr/>
        </p:nvSpPr>
        <p:spPr>
          <a:xfrm>
            <a:off x="3671813" y="3799736"/>
            <a:ext cx="184775" cy="113707"/>
          </a:xfrm>
          <a:prstGeom prst="ellipse">
            <a:avLst/>
          </a:prstGeom>
          <a:solidFill>
            <a:schemeClr val="bg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CB99BC1-6471-22FD-D3C8-0A91101B48B8}"/>
              </a:ext>
            </a:extLst>
          </p:cNvPr>
          <p:cNvSpPr/>
          <p:nvPr/>
        </p:nvSpPr>
        <p:spPr>
          <a:xfrm>
            <a:off x="3962400" y="3799736"/>
            <a:ext cx="184775" cy="113707"/>
          </a:xfrm>
          <a:prstGeom prst="ellipse">
            <a:avLst/>
          </a:prstGeom>
          <a:solidFill>
            <a:schemeClr val="bg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C03490-DDFD-BA09-5894-A988568492D2}"/>
              </a:ext>
            </a:extLst>
          </p:cNvPr>
          <p:cNvSpPr/>
          <p:nvPr/>
        </p:nvSpPr>
        <p:spPr>
          <a:xfrm>
            <a:off x="5866215" y="3032999"/>
            <a:ext cx="184775" cy="113707"/>
          </a:xfrm>
          <a:prstGeom prst="ellipse">
            <a:avLst/>
          </a:prstGeom>
          <a:solidFill>
            <a:schemeClr val="bg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BC6FBBA-38DD-CAAB-4237-A2D54B31E6E7}"/>
              </a:ext>
            </a:extLst>
          </p:cNvPr>
          <p:cNvSpPr/>
          <p:nvPr/>
        </p:nvSpPr>
        <p:spPr>
          <a:xfrm>
            <a:off x="6172200" y="3032999"/>
            <a:ext cx="184775" cy="113707"/>
          </a:xfrm>
          <a:prstGeom prst="ellipse">
            <a:avLst/>
          </a:prstGeom>
          <a:solidFill>
            <a:schemeClr val="bg1"/>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631009"/>
      </p:ext>
    </p:extLst>
  </p:cSld>
  <p:clrMapOvr>
    <a:masterClrMapping/>
  </p:clrMapOvr>
  <mc:AlternateContent xmlns:mc="http://schemas.openxmlformats.org/markup-compatibility/2006" xmlns:p14="http://schemas.microsoft.com/office/powerpoint/2010/main">
    <mc:Choice Requires="p14">
      <p:transition spd="slow" p14:dur="1250" advTm="11840">
        <p:fade/>
      </p:transition>
    </mc:Choice>
    <mc:Fallback xmlns="">
      <p:transition spd="slow" advTm="1184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7459E-9067-7D10-2553-73B979EF654F}"/>
              </a:ext>
            </a:extLst>
          </p:cNvPr>
          <p:cNvSpPr>
            <a:spLocks noGrp="1"/>
          </p:cNvSpPr>
          <p:nvPr>
            <p:ph type="title"/>
          </p:nvPr>
        </p:nvSpPr>
        <p:spPr/>
        <p:txBody>
          <a:bodyPr/>
          <a:lstStyle/>
          <a:p>
            <a:r>
              <a:rPr lang="en-US" dirty="0"/>
              <a:t>Cabotegravir: Mechanism of Action</a:t>
            </a:r>
          </a:p>
        </p:txBody>
      </p:sp>
      <p:sp>
        <p:nvSpPr>
          <p:cNvPr id="3" name="Text Placeholder 2">
            <a:extLst>
              <a:ext uri="{FF2B5EF4-FFF2-40B4-BE49-F238E27FC236}">
                <a16:creationId xmlns:a16="http://schemas.microsoft.com/office/drawing/2014/main" id="{DF9BDF65-AB0D-99CA-DFA8-BBAAE73E3D00}"/>
              </a:ext>
            </a:extLst>
          </p:cNvPr>
          <p:cNvSpPr>
            <a:spLocks noGrp="1"/>
          </p:cNvSpPr>
          <p:nvPr>
            <p:ph type="body" sz="quarter" idx="14"/>
          </p:nvPr>
        </p:nvSpPr>
        <p:spPr/>
        <p:txBody>
          <a:bodyPr/>
          <a:lstStyle/>
          <a:p>
            <a:r>
              <a:rPr lang="en-US" dirty="0"/>
              <a:t>Illustration: David H. Spach, MD and Cognition Studio, Inc.</a:t>
            </a:r>
          </a:p>
        </p:txBody>
      </p:sp>
      <p:pic>
        <p:nvPicPr>
          <p:cNvPr id="5" name="Picture 4" descr="A close-up of a dna chain&#10;&#10;Description automatically generated">
            <a:extLst>
              <a:ext uri="{FF2B5EF4-FFF2-40B4-BE49-F238E27FC236}">
                <a16:creationId xmlns:a16="http://schemas.microsoft.com/office/drawing/2014/main" id="{2961C62C-09E0-DB83-79CF-C12A5682F8D7}"/>
              </a:ext>
            </a:extLst>
          </p:cNvPr>
          <p:cNvPicPr>
            <a:picLocks noChangeAspect="1"/>
          </p:cNvPicPr>
          <p:nvPr/>
        </p:nvPicPr>
        <p:blipFill>
          <a:blip r:embed="rId3"/>
          <a:stretch>
            <a:fillRect/>
          </a:stretch>
        </p:blipFill>
        <p:spPr>
          <a:xfrm>
            <a:off x="461552" y="1088884"/>
            <a:ext cx="8229600" cy="3657600"/>
          </a:xfrm>
          <a:prstGeom prst="rect">
            <a:avLst/>
          </a:prstGeom>
        </p:spPr>
      </p:pic>
      <p:sp>
        <p:nvSpPr>
          <p:cNvPr id="4" name="Rectangle 3">
            <a:extLst>
              <a:ext uri="{FF2B5EF4-FFF2-40B4-BE49-F238E27FC236}">
                <a16:creationId xmlns:a16="http://schemas.microsoft.com/office/drawing/2014/main" id="{000DE3E0-BCA6-8F69-FB0F-973CC5C76C43}"/>
              </a:ext>
            </a:extLst>
          </p:cNvPr>
          <p:cNvSpPr/>
          <p:nvPr/>
        </p:nvSpPr>
        <p:spPr>
          <a:xfrm>
            <a:off x="323850" y="1894425"/>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7030A0"/>
                </a:solidFill>
                <a:latin typeface="Arial" panose="020B0604020202020204" pitchFamily="34" charset="0"/>
                <a:cs typeface="Arial" panose="020B0604020202020204" pitchFamily="34" charset="0"/>
              </a:rPr>
              <a:t>HIV DNA</a:t>
            </a:r>
          </a:p>
        </p:txBody>
      </p:sp>
      <p:sp>
        <p:nvSpPr>
          <p:cNvPr id="7" name="Rectangle 6">
            <a:extLst>
              <a:ext uri="{FF2B5EF4-FFF2-40B4-BE49-F238E27FC236}">
                <a16:creationId xmlns:a16="http://schemas.microsoft.com/office/drawing/2014/main" id="{8F9A1C2F-568C-930C-C4EB-637246ADBA9A}"/>
              </a:ext>
            </a:extLst>
          </p:cNvPr>
          <p:cNvSpPr/>
          <p:nvPr/>
        </p:nvSpPr>
        <p:spPr>
          <a:xfrm>
            <a:off x="2721429" y="3054687"/>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panose="020B0604020202020204" pitchFamily="34" charset="0"/>
                <a:cs typeface="Arial" panose="020B0604020202020204" pitchFamily="34" charset="0"/>
              </a:rPr>
              <a:t>HIV Integrase</a:t>
            </a:r>
          </a:p>
        </p:txBody>
      </p:sp>
      <p:sp>
        <p:nvSpPr>
          <p:cNvPr id="8" name="Rectangle 7">
            <a:extLst>
              <a:ext uri="{FF2B5EF4-FFF2-40B4-BE49-F238E27FC236}">
                <a16:creationId xmlns:a16="http://schemas.microsoft.com/office/drawing/2014/main" id="{8F75EC5A-3F8A-473F-F769-B104D92A5893}"/>
              </a:ext>
            </a:extLst>
          </p:cNvPr>
          <p:cNvSpPr/>
          <p:nvPr/>
        </p:nvSpPr>
        <p:spPr>
          <a:xfrm>
            <a:off x="4874079" y="1595782"/>
            <a:ext cx="1817915"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Host DNA</a:t>
            </a:r>
          </a:p>
        </p:txBody>
      </p:sp>
      <p:pic>
        <p:nvPicPr>
          <p:cNvPr id="6" name="Picture 5">
            <a:extLst>
              <a:ext uri="{FF2B5EF4-FFF2-40B4-BE49-F238E27FC236}">
                <a16:creationId xmlns:a16="http://schemas.microsoft.com/office/drawing/2014/main" id="{907AB860-EEA5-308E-1B0F-8C03F0A3B4A3}"/>
              </a:ext>
            </a:extLst>
          </p:cNvPr>
          <p:cNvPicPr>
            <a:picLocks noChangeAspect="1"/>
          </p:cNvPicPr>
          <p:nvPr/>
        </p:nvPicPr>
        <p:blipFill>
          <a:blip r:embed="rId4">
            <a:alphaModFix amt="70000"/>
          </a:blip>
          <a:stretch>
            <a:fillRect/>
          </a:stretch>
        </p:blipFill>
        <p:spPr>
          <a:xfrm rot="21424889">
            <a:off x="3449007" y="2645028"/>
            <a:ext cx="367080" cy="204188"/>
          </a:xfrm>
          <a:prstGeom prst="rect">
            <a:avLst/>
          </a:prstGeom>
          <a:effectLst>
            <a:glow rad="12700">
              <a:srgbClr val="FFFF00"/>
            </a:glow>
            <a:outerShdw blurRad="50800" dist="38100" dir="5400000" algn="ctr" rotWithShape="0">
              <a:schemeClr val="bg1"/>
            </a:outerShdw>
          </a:effectLst>
        </p:spPr>
      </p:pic>
      <p:pic>
        <p:nvPicPr>
          <p:cNvPr id="9" name="Picture 8">
            <a:extLst>
              <a:ext uri="{FF2B5EF4-FFF2-40B4-BE49-F238E27FC236}">
                <a16:creationId xmlns:a16="http://schemas.microsoft.com/office/drawing/2014/main" id="{9F221881-D540-78C3-B2E1-84A80CA3C7E4}"/>
              </a:ext>
            </a:extLst>
          </p:cNvPr>
          <p:cNvPicPr>
            <a:picLocks noChangeAspect="1"/>
          </p:cNvPicPr>
          <p:nvPr/>
        </p:nvPicPr>
        <p:blipFill>
          <a:blip r:embed="rId4">
            <a:alphaModFix amt="70000"/>
          </a:blip>
          <a:stretch>
            <a:fillRect/>
          </a:stretch>
        </p:blipFill>
        <p:spPr>
          <a:xfrm rot="15199196">
            <a:off x="2739885" y="3988106"/>
            <a:ext cx="374106" cy="208096"/>
          </a:xfrm>
          <a:prstGeom prst="rect">
            <a:avLst/>
          </a:prstGeom>
          <a:effectLst>
            <a:glow rad="12700">
              <a:srgbClr val="FFFF00"/>
            </a:glow>
            <a:outerShdw blurRad="50800" dist="38100" dir="5400000" algn="ctr" rotWithShape="0">
              <a:schemeClr val="bg1"/>
            </a:outerShdw>
          </a:effectLst>
        </p:spPr>
      </p:pic>
      <p:sp>
        <p:nvSpPr>
          <p:cNvPr id="10" name="Rectangle 9">
            <a:extLst>
              <a:ext uri="{FF2B5EF4-FFF2-40B4-BE49-F238E27FC236}">
                <a16:creationId xmlns:a16="http://schemas.microsoft.com/office/drawing/2014/main" id="{FCE816D1-1A27-F3BB-0F83-1D727F2D0D41}"/>
              </a:ext>
            </a:extLst>
          </p:cNvPr>
          <p:cNvSpPr/>
          <p:nvPr/>
        </p:nvSpPr>
        <p:spPr>
          <a:xfrm>
            <a:off x="3143900" y="2579708"/>
            <a:ext cx="1011411"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b="1"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5B6D7F5-CE64-FD28-D60D-7D75CB771763}"/>
              </a:ext>
            </a:extLst>
          </p:cNvPr>
          <p:cNvSpPr/>
          <p:nvPr/>
        </p:nvSpPr>
        <p:spPr>
          <a:xfrm rot="15357777">
            <a:off x="2044611" y="4057075"/>
            <a:ext cx="916866" cy="239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 dirty="0">
                <a:latin typeface="Arial" panose="020B0604020202020204" pitchFamily="34" charset="0"/>
                <a:cs typeface="Arial" panose="020B0604020202020204" pitchFamily="34" charset="0"/>
              </a:rPr>
              <a:t>r</a:t>
            </a:r>
          </a:p>
        </p:txBody>
      </p:sp>
      <p:sp>
        <p:nvSpPr>
          <p:cNvPr id="13" name="Rectangle 12">
            <a:extLst>
              <a:ext uri="{FF2B5EF4-FFF2-40B4-BE49-F238E27FC236}">
                <a16:creationId xmlns:a16="http://schemas.microsoft.com/office/drawing/2014/main" id="{23DDC528-9205-8F02-5B3E-ACC84396529B}"/>
              </a:ext>
            </a:extLst>
          </p:cNvPr>
          <p:cNvSpPr/>
          <p:nvPr/>
        </p:nvSpPr>
        <p:spPr>
          <a:xfrm>
            <a:off x="3194258" y="2650415"/>
            <a:ext cx="898820" cy="166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 dirty="0">
                <a:latin typeface="Arial" panose="020B0604020202020204" pitchFamily="34" charset="0"/>
                <a:cs typeface="Arial" panose="020B0604020202020204" pitchFamily="34" charset="0"/>
              </a:rPr>
              <a:t>Cabotegravir</a:t>
            </a:r>
          </a:p>
        </p:txBody>
      </p:sp>
      <p:sp>
        <p:nvSpPr>
          <p:cNvPr id="14" name="Rectangle 13">
            <a:extLst>
              <a:ext uri="{FF2B5EF4-FFF2-40B4-BE49-F238E27FC236}">
                <a16:creationId xmlns:a16="http://schemas.microsoft.com/office/drawing/2014/main" id="{035ECC37-6129-9E86-1587-C784B6453661}"/>
              </a:ext>
            </a:extLst>
          </p:cNvPr>
          <p:cNvSpPr/>
          <p:nvPr/>
        </p:nvSpPr>
        <p:spPr>
          <a:xfrm rot="15051999">
            <a:off x="2474788" y="4014927"/>
            <a:ext cx="898820" cy="166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 dirty="0">
                <a:latin typeface="Arial" panose="020B0604020202020204" pitchFamily="34" charset="0"/>
                <a:cs typeface="Arial" panose="020B0604020202020204" pitchFamily="34" charset="0"/>
              </a:rPr>
              <a:t>Cabotegravir</a:t>
            </a:r>
          </a:p>
        </p:txBody>
      </p:sp>
    </p:spTree>
    <p:extLst>
      <p:ext uri="{BB962C8B-B14F-4D97-AF65-F5344CB8AC3E}">
        <p14:creationId xmlns:p14="http://schemas.microsoft.com/office/powerpoint/2010/main" val="443864580"/>
      </p:ext>
    </p:extLst>
  </p:cSld>
  <p:clrMapOvr>
    <a:masterClrMapping/>
  </p:clrMapOvr>
  <mc:AlternateContent xmlns:mc="http://schemas.openxmlformats.org/markup-compatibility/2006" xmlns:p14="http://schemas.microsoft.com/office/powerpoint/2010/main">
    <mc:Choice Requires="p14">
      <p:transition spd="slow" p14:dur="1250" advTm="15029">
        <p:fade/>
      </p:transition>
    </mc:Choice>
    <mc:Fallback xmlns="">
      <p:transition spd="slow" advTm="15029">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94D2-66BD-96EA-A8EB-C191701E293F}"/>
              </a:ext>
            </a:extLst>
          </p:cNvPr>
          <p:cNvSpPr>
            <a:spLocks noGrp="1"/>
          </p:cNvSpPr>
          <p:nvPr>
            <p:ph type="title"/>
          </p:nvPr>
        </p:nvSpPr>
        <p:spPr/>
        <p:txBody>
          <a:bodyPr/>
          <a:lstStyle/>
          <a:p>
            <a:r>
              <a:rPr lang="en-US" dirty="0"/>
              <a:t>HIV Life Cycle</a:t>
            </a:r>
          </a:p>
        </p:txBody>
      </p:sp>
      <p:sp>
        <p:nvSpPr>
          <p:cNvPr id="3" name="Text Placeholder 2">
            <a:extLst>
              <a:ext uri="{FF2B5EF4-FFF2-40B4-BE49-F238E27FC236}">
                <a16:creationId xmlns:a16="http://schemas.microsoft.com/office/drawing/2014/main" id="{C5F466F5-11AB-C61A-8333-188BC956053A}"/>
              </a:ext>
            </a:extLst>
          </p:cNvPr>
          <p:cNvSpPr>
            <a:spLocks noGrp="1"/>
          </p:cNvSpPr>
          <p:nvPr>
            <p:ph type="body" sz="quarter" idx="14"/>
          </p:nvPr>
        </p:nvSpPr>
        <p:spPr/>
        <p:txBody>
          <a:bodyPr/>
          <a:lstStyle/>
          <a:p>
            <a:endParaRPr lang="en-US"/>
          </a:p>
        </p:txBody>
      </p:sp>
      <p:sp>
        <p:nvSpPr>
          <p:cNvPr id="7" name="Rounded Rectangle 6">
            <a:extLst>
              <a:ext uri="{FF2B5EF4-FFF2-40B4-BE49-F238E27FC236}">
                <a16:creationId xmlns:a16="http://schemas.microsoft.com/office/drawing/2014/main" id="{CF0B6330-B8DE-EF3B-6911-A8B82EB962DF}"/>
              </a:ext>
            </a:extLst>
          </p:cNvPr>
          <p:cNvSpPr/>
          <p:nvPr/>
        </p:nvSpPr>
        <p:spPr>
          <a:xfrm>
            <a:off x="2074652" y="1062981"/>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
        <p:nvSpPr>
          <p:cNvPr id="8" name="Rounded Rectangle 7">
            <a:extLst>
              <a:ext uri="{FF2B5EF4-FFF2-40B4-BE49-F238E27FC236}">
                <a16:creationId xmlns:a16="http://schemas.microsoft.com/office/drawing/2014/main" id="{6FA935E4-6042-DE20-14AA-F29104C26561}"/>
              </a:ext>
            </a:extLst>
          </p:cNvPr>
          <p:cNvSpPr/>
          <p:nvPr/>
        </p:nvSpPr>
        <p:spPr>
          <a:xfrm>
            <a:off x="8223815" y="1520181"/>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Tree>
    <p:extLst>
      <p:ext uri="{BB962C8B-B14F-4D97-AF65-F5344CB8AC3E}">
        <p14:creationId xmlns:p14="http://schemas.microsoft.com/office/powerpoint/2010/main" val="2635323653"/>
      </p:ext>
    </p:extLst>
  </p:cSld>
  <p:clrMapOvr>
    <a:masterClrMapping/>
  </p:clrMapOvr>
  <mc:AlternateContent xmlns:mc="http://schemas.openxmlformats.org/markup-compatibility/2006" xmlns:p14="http://schemas.microsoft.com/office/powerpoint/2010/main">
    <mc:Choice Requires="p14">
      <p:transition spd="slow" p14:dur="1250" advTm="15776">
        <p:fade/>
      </p:transition>
    </mc:Choice>
    <mc:Fallback xmlns="">
      <p:transition spd="slow" advTm="15776">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94D2-66BD-96EA-A8EB-C191701E293F}"/>
              </a:ext>
            </a:extLst>
          </p:cNvPr>
          <p:cNvSpPr>
            <a:spLocks noGrp="1"/>
          </p:cNvSpPr>
          <p:nvPr>
            <p:ph type="title"/>
          </p:nvPr>
        </p:nvSpPr>
        <p:spPr/>
        <p:txBody>
          <a:bodyPr/>
          <a:lstStyle/>
          <a:p>
            <a:r>
              <a:rPr lang="en-US" dirty="0"/>
              <a:t>HIV Life Cycle: Sites of Action for HIV PrEP Medications</a:t>
            </a:r>
          </a:p>
        </p:txBody>
      </p:sp>
      <p:sp>
        <p:nvSpPr>
          <p:cNvPr id="3" name="Text Placeholder 2">
            <a:extLst>
              <a:ext uri="{FF2B5EF4-FFF2-40B4-BE49-F238E27FC236}">
                <a16:creationId xmlns:a16="http://schemas.microsoft.com/office/drawing/2014/main" id="{C5F466F5-11AB-C61A-8333-188BC956053A}"/>
              </a:ext>
            </a:extLst>
          </p:cNvPr>
          <p:cNvSpPr>
            <a:spLocks noGrp="1"/>
          </p:cNvSpPr>
          <p:nvPr>
            <p:ph type="body" sz="quarter" idx="14"/>
          </p:nvPr>
        </p:nvSpPr>
        <p:spPr/>
        <p:txBody>
          <a:bodyPr/>
          <a:lstStyle/>
          <a:p>
            <a:endParaRPr lang="en-US"/>
          </a:p>
        </p:txBody>
      </p:sp>
      <p:sp>
        <p:nvSpPr>
          <p:cNvPr id="4" name="Rectangle 3">
            <a:extLst>
              <a:ext uri="{FF2B5EF4-FFF2-40B4-BE49-F238E27FC236}">
                <a16:creationId xmlns:a16="http://schemas.microsoft.com/office/drawing/2014/main" id="{AA7F1E80-1F8A-C0C6-96F5-CFF8A83AA7A3}"/>
              </a:ext>
            </a:extLst>
          </p:cNvPr>
          <p:cNvSpPr/>
          <p:nvPr/>
        </p:nvSpPr>
        <p:spPr>
          <a:xfrm>
            <a:off x="1595713" y="3357460"/>
            <a:ext cx="2231220" cy="1259891"/>
          </a:xfrm>
          <a:prstGeom prst="rect">
            <a:avLst/>
          </a:prstGeom>
          <a:gradFill>
            <a:gsLst>
              <a:gs pos="80000">
                <a:srgbClr val="A67C00">
                  <a:alpha val="15000"/>
                </a:srgbClr>
              </a:gs>
              <a:gs pos="100000">
                <a:srgbClr val="A67C00">
                  <a:alpha val="0"/>
                </a:srgbClr>
              </a:gs>
              <a:gs pos="0">
                <a:srgbClr val="A67C0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030E25-DCD7-266E-EB6B-754C77799DDF}"/>
              </a:ext>
            </a:extLst>
          </p:cNvPr>
          <p:cNvSpPr/>
          <p:nvPr/>
        </p:nvSpPr>
        <p:spPr>
          <a:xfrm>
            <a:off x="1768822" y="3074029"/>
            <a:ext cx="2071660" cy="463038"/>
          </a:xfrm>
          <a:prstGeom prst="rect">
            <a:avLst/>
          </a:prstGeom>
          <a:gradFill>
            <a:gsLst>
              <a:gs pos="85000">
                <a:srgbClr val="FFFFFF">
                  <a:alpha val="46000"/>
                </a:srgbClr>
              </a:gs>
              <a:gs pos="73000">
                <a:srgbClr val="FFFFFF">
                  <a:alpha val="79000"/>
                </a:srgbClr>
              </a:gs>
              <a:gs pos="100000">
                <a:schemeClr val="bg1">
                  <a:alpha val="300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small" dirty="0">
                <a:solidFill>
                  <a:schemeClr val="tx1"/>
                </a:solidFill>
                <a:latin typeface="Calibri" panose="020F0502020204030204" pitchFamily="34" charset="0"/>
                <a:cs typeface="Calibri" panose="020F0502020204030204" pitchFamily="34" charset="0"/>
              </a:rPr>
              <a:t>    Reverse Transcription</a:t>
            </a:r>
          </a:p>
        </p:txBody>
      </p:sp>
      <p:sp>
        <p:nvSpPr>
          <p:cNvPr id="6" name="Oval 5">
            <a:extLst>
              <a:ext uri="{FF2B5EF4-FFF2-40B4-BE49-F238E27FC236}">
                <a16:creationId xmlns:a16="http://schemas.microsoft.com/office/drawing/2014/main" id="{D41D606E-1674-15D1-E9C5-F356FB28F273}"/>
              </a:ext>
            </a:extLst>
          </p:cNvPr>
          <p:cNvSpPr>
            <a:spLocks noChangeAspect="1"/>
          </p:cNvSpPr>
          <p:nvPr/>
        </p:nvSpPr>
        <p:spPr>
          <a:xfrm>
            <a:off x="1592021" y="3070091"/>
            <a:ext cx="472182" cy="472182"/>
          </a:xfrm>
          <a:prstGeom prst="ellipse">
            <a:avLst/>
          </a:prstGeom>
          <a:solidFill>
            <a:srgbClr val="A67C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C3B9C858-C0BB-FF9E-0A08-64E810FDCD1C}"/>
              </a:ext>
            </a:extLst>
          </p:cNvPr>
          <p:cNvSpPr/>
          <p:nvPr/>
        </p:nvSpPr>
        <p:spPr>
          <a:xfrm>
            <a:off x="4375573" y="2824479"/>
            <a:ext cx="392854" cy="94827"/>
          </a:xfrm>
          <a:prstGeom prst="rect">
            <a:avLst/>
          </a:prstGeom>
          <a:gradFill>
            <a:gsLst>
              <a:gs pos="100000">
                <a:srgbClr val="D2CCC3"/>
              </a:gs>
              <a:gs pos="0">
                <a:srgbClr val="D7D2C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8011C3-E017-E150-0E7B-5957528C3D9E}"/>
              </a:ext>
            </a:extLst>
          </p:cNvPr>
          <p:cNvSpPr/>
          <p:nvPr/>
        </p:nvSpPr>
        <p:spPr>
          <a:xfrm>
            <a:off x="3675117" y="2984938"/>
            <a:ext cx="1879016" cy="1259891"/>
          </a:xfrm>
          <a:prstGeom prst="rect">
            <a:avLst/>
          </a:prstGeom>
          <a:gradFill>
            <a:gsLst>
              <a:gs pos="85000">
                <a:srgbClr val="7030A0">
                  <a:alpha val="15000"/>
                </a:srgbClr>
              </a:gs>
              <a:gs pos="100000">
                <a:srgbClr val="7030A0">
                  <a:alpha val="0"/>
                </a:srgbClr>
              </a:gs>
              <a:gs pos="0">
                <a:srgbClr val="7030A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56A03F-FB95-5047-EE82-A61FD33A6DA8}"/>
              </a:ext>
            </a:extLst>
          </p:cNvPr>
          <p:cNvSpPr/>
          <p:nvPr/>
        </p:nvSpPr>
        <p:spPr>
          <a:xfrm>
            <a:off x="3868544" y="2809875"/>
            <a:ext cx="1733011" cy="463038"/>
          </a:xfrm>
          <a:prstGeom prst="rect">
            <a:avLst/>
          </a:prstGeom>
          <a:gradFill>
            <a:gsLst>
              <a:gs pos="85000">
                <a:srgbClr val="FFFFFF">
                  <a:alpha val="46000"/>
                </a:srgbClr>
              </a:gs>
              <a:gs pos="73000">
                <a:srgbClr val="FFFFFF">
                  <a:alpha val="79000"/>
                </a:srgbClr>
              </a:gs>
              <a:gs pos="100000">
                <a:schemeClr val="bg1">
                  <a:alpha val="300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small" dirty="0">
                <a:solidFill>
                  <a:schemeClr val="tx1"/>
                </a:solidFill>
                <a:latin typeface="Calibri" panose="020F0502020204030204" pitchFamily="34" charset="0"/>
                <a:cs typeface="Calibri" panose="020F0502020204030204" pitchFamily="34" charset="0"/>
              </a:rPr>
              <a:t>    Integration</a:t>
            </a:r>
          </a:p>
        </p:txBody>
      </p:sp>
      <p:sp>
        <p:nvSpPr>
          <p:cNvPr id="11" name="Oval 10">
            <a:extLst>
              <a:ext uri="{FF2B5EF4-FFF2-40B4-BE49-F238E27FC236}">
                <a16:creationId xmlns:a16="http://schemas.microsoft.com/office/drawing/2014/main" id="{253E043F-0196-95ED-6E65-487ABB3261DA}"/>
              </a:ext>
            </a:extLst>
          </p:cNvPr>
          <p:cNvSpPr>
            <a:spLocks noChangeAspect="1"/>
          </p:cNvSpPr>
          <p:nvPr/>
        </p:nvSpPr>
        <p:spPr>
          <a:xfrm>
            <a:off x="3671424" y="2805937"/>
            <a:ext cx="472182" cy="472182"/>
          </a:xfrm>
          <a:prstGeom prst="ellipse">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FD13F183-790F-31E9-FA2D-530682137BE4}"/>
              </a:ext>
            </a:extLst>
          </p:cNvPr>
          <p:cNvSpPr/>
          <p:nvPr/>
        </p:nvSpPr>
        <p:spPr>
          <a:xfrm>
            <a:off x="1580826" y="4246375"/>
            <a:ext cx="2131017" cy="548640"/>
          </a:xfrm>
          <a:prstGeom prst="roundRect">
            <a:avLst>
              <a:gd name="adj" fmla="val 0"/>
            </a:avLst>
          </a:prstGeom>
          <a:solidFill>
            <a:schemeClr val="tx1">
              <a:lumMod val="75000"/>
              <a:lumOff val="25000"/>
            </a:schemeClr>
          </a:solid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Calibri" panose="020F0502020204030204" pitchFamily="34" charset="0"/>
                <a:cs typeface="Calibri" panose="020F0502020204030204" pitchFamily="34" charset="0"/>
              </a:rPr>
              <a:t>NRTIs</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Tenofovir / Emtricitabine</a:t>
            </a:r>
            <a:endParaRPr lang="en-US" sz="1400" dirty="0">
              <a:solidFill>
                <a:schemeClr val="bg1"/>
              </a:solidFill>
            </a:endParaRPr>
          </a:p>
        </p:txBody>
      </p:sp>
      <p:sp>
        <p:nvSpPr>
          <p:cNvPr id="15" name="Rounded Rectangle 14">
            <a:extLst>
              <a:ext uri="{FF2B5EF4-FFF2-40B4-BE49-F238E27FC236}">
                <a16:creationId xmlns:a16="http://schemas.microsoft.com/office/drawing/2014/main" id="{0954DA85-6B25-242C-9713-6D35872DA9DE}"/>
              </a:ext>
            </a:extLst>
          </p:cNvPr>
          <p:cNvSpPr/>
          <p:nvPr/>
        </p:nvSpPr>
        <p:spPr>
          <a:xfrm>
            <a:off x="3662766" y="3888110"/>
            <a:ext cx="2076772" cy="548640"/>
          </a:xfrm>
          <a:prstGeom prst="roundRect">
            <a:avLst>
              <a:gd name="adj" fmla="val 0"/>
            </a:avLst>
          </a:prstGeom>
          <a:solidFill>
            <a:schemeClr val="tx1">
              <a:lumMod val="75000"/>
              <a:lumOff val="25000"/>
            </a:schemeClr>
          </a:solid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Calibri" panose="020F0502020204030204" pitchFamily="34" charset="0"/>
                <a:cs typeface="Calibri" panose="020F0502020204030204" pitchFamily="34" charset="0"/>
              </a:rPr>
              <a:t>INSTIs</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Cabotegravir</a:t>
            </a:r>
            <a:endParaRPr lang="en-US" sz="1400" dirty="0">
              <a:solidFill>
                <a:schemeClr val="bg1"/>
              </a:solidFill>
            </a:endParaRPr>
          </a:p>
        </p:txBody>
      </p:sp>
      <p:sp>
        <p:nvSpPr>
          <p:cNvPr id="13" name="Rounded Rectangle 12">
            <a:extLst>
              <a:ext uri="{FF2B5EF4-FFF2-40B4-BE49-F238E27FC236}">
                <a16:creationId xmlns:a16="http://schemas.microsoft.com/office/drawing/2014/main" id="{96A002FF-91C2-C389-B26E-C6D0B5EE6F8F}"/>
              </a:ext>
            </a:extLst>
          </p:cNvPr>
          <p:cNvSpPr/>
          <p:nvPr/>
        </p:nvSpPr>
        <p:spPr>
          <a:xfrm>
            <a:off x="1238224" y="1417400"/>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Tree>
    <p:extLst>
      <p:ext uri="{BB962C8B-B14F-4D97-AF65-F5344CB8AC3E}">
        <p14:creationId xmlns:p14="http://schemas.microsoft.com/office/powerpoint/2010/main" val="1661432586"/>
      </p:ext>
    </p:extLst>
  </p:cSld>
  <p:clrMapOvr>
    <a:masterClrMapping/>
  </p:clrMapOvr>
  <mc:AlternateContent xmlns:mc="http://schemas.openxmlformats.org/markup-compatibility/2006" xmlns:p14="http://schemas.microsoft.com/office/powerpoint/2010/main">
    <mc:Choice Requires="p14">
      <p:transition spd="slow" p14:dur="1250" advTm="16202">
        <p:circle/>
      </p:transition>
    </mc:Choice>
    <mc:Fallback xmlns="">
      <p:transition spd="slow" advTm="16202">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94D2-66BD-96EA-A8EB-C191701E293F}"/>
              </a:ext>
            </a:extLst>
          </p:cNvPr>
          <p:cNvSpPr>
            <a:spLocks noGrp="1"/>
          </p:cNvSpPr>
          <p:nvPr>
            <p:ph type="title"/>
          </p:nvPr>
        </p:nvSpPr>
        <p:spPr/>
        <p:txBody>
          <a:bodyPr/>
          <a:lstStyle/>
          <a:p>
            <a:r>
              <a:rPr lang="en-US" dirty="0"/>
              <a:t>HIV Life Cycle: Sites of Action for HIV PrEP Medications</a:t>
            </a:r>
          </a:p>
        </p:txBody>
      </p:sp>
      <p:sp>
        <p:nvSpPr>
          <p:cNvPr id="3" name="Text Placeholder 2">
            <a:extLst>
              <a:ext uri="{FF2B5EF4-FFF2-40B4-BE49-F238E27FC236}">
                <a16:creationId xmlns:a16="http://schemas.microsoft.com/office/drawing/2014/main" id="{C5F466F5-11AB-C61A-8333-188BC956053A}"/>
              </a:ext>
            </a:extLst>
          </p:cNvPr>
          <p:cNvSpPr>
            <a:spLocks noGrp="1"/>
          </p:cNvSpPr>
          <p:nvPr>
            <p:ph type="body" sz="quarter" idx="14"/>
          </p:nvPr>
        </p:nvSpPr>
        <p:spPr/>
        <p:txBody>
          <a:bodyPr/>
          <a:lstStyle/>
          <a:p>
            <a:endParaRPr lang="en-US"/>
          </a:p>
        </p:txBody>
      </p:sp>
      <p:sp>
        <p:nvSpPr>
          <p:cNvPr id="4" name="Rectangle 3">
            <a:extLst>
              <a:ext uri="{FF2B5EF4-FFF2-40B4-BE49-F238E27FC236}">
                <a16:creationId xmlns:a16="http://schemas.microsoft.com/office/drawing/2014/main" id="{AA7F1E80-1F8A-C0C6-96F5-CFF8A83AA7A3}"/>
              </a:ext>
            </a:extLst>
          </p:cNvPr>
          <p:cNvSpPr/>
          <p:nvPr/>
        </p:nvSpPr>
        <p:spPr>
          <a:xfrm>
            <a:off x="1595713" y="3357460"/>
            <a:ext cx="2231220" cy="1259891"/>
          </a:xfrm>
          <a:prstGeom prst="rect">
            <a:avLst/>
          </a:prstGeom>
          <a:gradFill>
            <a:gsLst>
              <a:gs pos="80000">
                <a:srgbClr val="A67C00">
                  <a:alpha val="15000"/>
                </a:srgbClr>
              </a:gs>
              <a:gs pos="100000">
                <a:srgbClr val="A67C00">
                  <a:alpha val="0"/>
                </a:srgbClr>
              </a:gs>
              <a:gs pos="0">
                <a:srgbClr val="A67C0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030E25-DCD7-266E-EB6B-754C77799DDF}"/>
              </a:ext>
            </a:extLst>
          </p:cNvPr>
          <p:cNvSpPr/>
          <p:nvPr/>
        </p:nvSpPr>
        <p:spPr>
          <a:xfrm>
            <a:off x="1768822" y="3074029"/>
            <a:ext cx="2071660" cy="463038"/>
          </a:xfrm>
          <a:prstGeom prst="rect">
            <a:avLst/>
          </a:prstGeom>
          <a:gradFill>
            <a:gsLst>
              <a:gs pos="85000">
                <a:srgbClr val="FFFFFF">
                  <a:alpha val="46000"/>
                </a:srgbClr>
              </a:gs>
              <a:gs pos="73000">
                <a:srgbClr val="FFFFFF">
                  <a:alpha val="79000"/>
                </a:srgbClr>
              </a:gs>
              <a:gs pos="100000">
                <a:schemeClr val="bg1">
                  <a:alpha val="300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small" dirty="0">
                <a:solidFill>
                  <a:schemeClr val="tx1"/>
                </a:solidFill>
                <a:latin typeface="Calibri" panose="020F0502020204030204" pitchFamily="34" charset="0"/>
                <a:cs typeface="Calibri" panose="020F0502020204030204" pitchFamily="34" charset="0"/>
              </a:rPr>
              <a:t>    Reverse Transcription</a:t>
            </a:r>
          </a:p>
        </p:txBody>
      </p:sp>
      <p:sp>
        <p:nvSpPr>
          <p:cNvPr id="6" name="Oval 5">
            <a:extLst>
              <a:ext uri="{FF2B5EF4-FFF2-40B4-BE49-F238E27FC236}">
                <a16:creationId xmlns:a16="http://schemas.microsoft.com/office/drawing/2014/main" id="{D41D606E-1674-15D1-E9C5-F356FB28F273}"/>
              </a:ext>
            </a:extLst>
          </p:cNvPr>
          <p:cNvSpPr>
            <a:spLocks noChangeAspect="1"/>
          </p:cNvSpPr>
          <p:nvPr/>
        </p:nvSpPr>
        <p:spPr>
          <a:xfrm>
            <a:off x="1592021" y="3070091"/>
            <a:ext cx="472182" cy="472182"/>
          </a:xfrm>
          <a:prstGeom prst="ellipse">
            <a:avLst/>
          </a:prstGeom>
          <a:solidFill>
            <a:srgbClr val="A67C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C3B9C858-C0BB-FF9E-0A08-64E810FDCD1C}"/>
              </a:ext>
            </a:extLst>
          </p:cNvPr>
          <p:cNvSpPr/>
          <p:nvPr/>
        </p:nvSpPr>
        <p:spPr>
          <a:xfrm>
            <a:off x="4375573" y="2824479"/>
            <a:ext cx="392854" cy="94827"/>
          </a:xfrm>
          <a:prstGeom prst="rect">
            <a:avLst/>
          </a:prstGeom>
          <a:gradFill>
            <a:gsLst>
              <a:gs pos="100000">
                <a:srgbClr val="D2CCC3"/>
              </a:gs>
              <a:gs pos="0">
                <a:srgbClr val="D7D2C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8011C3-E017-E150-0E7B-5957528C3D9E}"/>
              </a:ext>
            </a:extLst>
          </p:cNvPr>
          <p:cNvSpPr/>
          <p:nvPr/>
        </p:nvSpPr>
        <p:spPr>
          <a:xfrm>
            <a:off x="3675117" y="2984938"/>
            <a:ext cx="1879016" cy="1259891"/>
          </a:xfrm>
          <a:prstGeom prst="rect">
            <a:avLst/>
          </a:prstGeom>
          <a:gradFill>
            <a:gsLst>
              <a:gs pos="85000">
                <a:srgbClr val="7030A0">
                  <a:alpha val="15000"/>
                </a:srgbClr>
              </a:gs>
              <a:gs pos="100000">
                <a:srgbClr val="7030A0">
                  <a:alpha val="0"/>
                </a:srgbClr>
              </a:gs>
              <a:gs pos="0">
                <a:srgbClr val="7030A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56A03F-FB95-5047-EE82-A61FD33A6DA8}"/>
              </a:ext>
            </a:extLst>
          </p:cNvPr>
          <p:cNvSpPr/>
          <p:nvPr/>
        </p:nvSpPr>
        <p:spPr>
          <a:xfrm>
            <a:off x="3868544" y="2809875"/>
            <a:ext cx="1733011" cy="463038"/>
          </a:xfrm>
          <a:prstGeom prst="rect">
            <a:avLst/>
          </a:prstGeom>
          <a:gradFill>
            <a:gsLst>
              <a:gs pos="85000">
                <a:srgbClr val="FFFFFF">
                  <a:alpha val="46000"/>
                </a:srgbClr>
              </a:gs>
              <a:gs pos="73000">
                <a:srgbClr val="FFFFFF">
                  <a:alpha val="79000"/>
                </a:srgbClr>
              </a:gs>
              <a:gs pos="100000">
                <a:schemeClr val="bg1">
                  <a:alpha val="300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small" dirty="0">
                <a:solidFill>
                  <a:schemeClr val="tx1"/>
                </a:solidFill>
                <a:latin typeface="Calibri" panose="020F0502020204030204" pitchFamily="34" charset="0"/>
                <a:cs typeface="Calibri" panose="020F0502020204030204" pitchFamily="34" charset="0"/>
              </a:rPr>
              <a:t>    Integration</a:t>
            </a:r>
          </a:p>
        </p:txBody>
      </p:sp>
      <p:sp>
        <p:nvSpPr>
          <p:cNvPr id="11" name="Oval 10">
            <a:extLst>
              <a:ext uri="{FF2B5EF4-FFF2-40B4-BE49-F238E27FC236}">
                <a16:creationId xmlns:a16="http://schemas.microsoft.com/office/drawing/2014/main" id="{253E043F-0196-95ED-6E65-487ABB3261DA}"/>
              </a:ext>
            </a:extLst>
          </p:cNvPr>
          <p:cNvSpPr>
            <a:spLocks noChangeAspect="1"/>
          </p:cNvSpPr>
          <p:nvPr/>
        </p:nvSpPr>
        <p:spPr>
          <a:xfrm>
            <a:off x="3671424" y="2805937"/>
            <a:ext cx="472182" cy="472182"/>
          </a:xfrm>
          <a:prstGeom prst="ellipse">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FD13F183-790F-31E9-FA2D-530682137BE4}"/>
              </a:ext>
            </a:extLst>
          </p:cNvPr>
          <p:cNvSpPr/>
          <p:nvPr/>
        </p:nvSpPr>
        <p:spPr>
          <a:xfrm>
            <a:off x="1580826" y="4246375"/>
            <a:ext cx="2131017" cy="548640"/>
          </a:xfrm>
          <a:prstGeom prst="roundRect">
            <a:avLst>
              <a:gd name="adj" fmla="val 0"/>
            </a:avLst>
          </a:prstGeom>
          <a:solidFill>
            <a:schemeClr val="tx1">
              <a:lumMod val="75000"/>
              <a:lumOff val="25000"/>
            </a:schemeClr>
          </a:solid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Calibri" panose="020F0502020204030204" pitchFamily="34" charset="0"/>
                <a:cs typeface="Calibri" panose="020F0502020204030204" pitchFamily="34" charset="0"/>
              </a:rPr>
              <a:t>NRTIs</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Tenofovir / Emtricitabine</a:t>
            </a:r>
            <a:endParaRPr lang="en-US" sz="1400" dirty="0">
              <a:solidFill>
                <a:schemeClr val="bg1"/>
              </a:solidFill>
            </a:endParaRPr>
          </a:p>
        </p:txBody>
      </p:sp>
      <p:sp>
        <p:nvSpPr>
          <p:cNvPr id="15" name="Rounded Rectangle 14">
            <a:extLst>
              <a:ext uri="{FF2B5EF4-FFF2-40B4-BE49-F238E27FC236}">
                <a16:creationId xmlns:a16="http://schemas.microsoft.com/office/drawing/2014/main" id="{0954DA85-6B25-242C-9713-6D35872DA9DE}"/>
              </a:ext>
            </a:extLst>
          </p:cNvPr>
          <p:cNvSpPr/>
          <p:nvPr/>
        </p:nvSpPr>
        <p:spPr>
          <a:xfrm>
            <a:off x="3662766" y="3888110"/>
            <a:ext cx="2076772" cy="548640"/>
          </a:xfrm>
          <a:prstGeom prst="roundRect">
            <a:avLst>
              <a:gd name="adj" fmla="val 0"/>
            </a:avLst>
          </a:prstGeom>
          <a:solidFill>
            <a:schemeClr val="tx1">
              <a:lumMod val="75000"/>
              <a:lumOff val="25000"/>
            </a:schemeClr>
          </a:solid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Calibri" panose="020F0502020204030204" pitchFamily="34" charset="0"/>
                <a:cs typeface="Calibri" panose="020F0502020204030204" pitchFamily="34" charset="0"/>
              </a:rPr>
              <a:t>INSTIs</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Cabotegravir</a:t>
            </a:r>
            <a:endParaRPr lang="en-US" sz="1400" dirty="0">
              <a:solidFill>
                <a:schemeClr val="bg1"/>
              </a:solidFill>
            </a:endParaRPr>
          </a:p>
        </p:txBody>
      </p:sp>
      <p:sp>
        <p:nvSpPr>
          <p:cNvPr id="13" name="Rounded Rectangle 12">
            <a:extLst>
              <a:ext uri="{FF2B5EF4-FFF2-40B4-BE49-F238E27FC236}">
                <a16:creationId xmlns:a16="http://schemas.microsoft.com/office/drawing/2014/main" id="{96A002FF-91C2-C389-B26E-C6D0B5EE6F8F}"/>
              </a:ext>
            </a:extLst>
          </p:cNvPr>
          <p:cNvSpPr/>
          <p:nvPr/>
        </p:nvSpPr>
        <p:spPr>
          <a:xfrm>
            <a:off x="1238224" y="1417400"/>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
        <p:nvSpPr>
          <p:cNvPr id="18" name="Rectangle 17">
            <a:extLst>
              <a:ext uri="{FF2B5EF4-FFF2-40B4-BE49-F238E27FC236}">
                <a16:creationId xmlns:a16="http://schemas.microsoft.com/office/drawing/2014/main" id="{1EB4EA7C-87B2-BF6E-FE39-4DD212E312F2}"/>
              </a:ext>
            </a:extLst>
          </p:cNvPr>
          <p:cNvSpPr/>
          <p:nvPr/>
        </p:nvSpPr>
        <p:spPr>
          <a:xfrm>
            <a:off x="3990587" y="3430718"/>
            <a:ext cx="1351434" cy="3320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cap="small" dirty="0">
                <a:solidFill>
                  <a:srgbClr val="FF0000"/>
                </a:solidFill>
                <a:latin typeface="Calibri" panose="020F0502020204030204" pitchFamily="34" charset="0"/>
                <a:cs typeface="Calibri" panose="020F0502020204030204" pitchFamily="34" charset="0"/>
              </a:rPr>
              <a:t>X</a:t>
            </a:r>
          </a:p>
        </p:txBody>
      </p:sp>
      <p:sp>
        <p:nvSpPr>
          <p:cNvPr id="19" name="Rectangle 18">
            <a:extLst>
              <a:ext uri="{FF2B5EF4-FFF2-40B4-BE49-F238E27FC236}">
                <a16:creationId xmlns:a16="http://schemas.microsoft.com/office/drawing/2014/main" id="{E632FDD9-351D-29DD-EE4F-401DD5921E4C}"/>
              </a:ext>
            </a:extLst>
          </p:cNvPr>
          <p:cNvSpPr/>
          <p:nvPr/>
        </p:nvSpPr>
        <p:spPr>
          <a:xfrm>
            <a:off x="1970427" y="3706872"/>
            <a:ext cx="1351434" cy="3320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cap="small" dirty="0">
                <a:solidFill>
                  <a:srgbClr val="FF0000"/>
                </a:solidFill>
                <a:latin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3482208344"/>
      </p:ext>
    </p:extLst>
  </p:cSld>
  <p:clrMapOvr>
    <a:masterClrMapping/>
  </p:clrMapOvr>
  <mc:AlternateContent xmlns:mc="http://schemas.openxmlformats.org/markup-compatibility/2006" xmlns:p14="http://schemas.microsoft.com/office/powerpoint/2010/main">
    <mc:Choice Requires="p14">
      <p:transition spd="slow" p14:dur="1250" advTm="6357">
        <p:fade/>
      </p:transition>
    </mc:Choice>
    <mc:Fallback xmlns="">
      <p:transition spd="slow" advTm="6357">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94D2-66BD-96EA-A8EB-C191701E293F}"/>
              </a:ext>
            </a:extLst>
          </p:cNvPr>
          <p:cNvSpPr>
            <a:spLocks noGrp="1"/>
          </p:cNvSpPr>
          <p:nvPr>
            <p:ph type="title"/>
          </p:nvPr>
        </p:nvSpPr>
        <p:spPr/>
        <p:txBody>
          <a:bodyPr/>
          <a:lstStyle/>
          <a:p>
            <a:r>
              <a:rPr lang="en-US" dirty="0"/>
              <a:t>HIV Life Cycle: Sites of Action for HIV PrEP Medications</a:t>
            </a:r>
          </a:p>
        </p:txBody>
      </p:sp>
      <p:sp>
        <p:nvSpPr>
          <p:cNvPr id="3" name="Text Placeholder 2">
            <a:extLst>
              <a:ext uri="{FF2B5EF4-FFF2-40B4-BE49-F238E27FC236}">
                <a16:creationId xmlns:a16="http://schemas.microsoft.com/office/drawing/2014/main" id="{C5F466F5-11AB-C61A-8333-188BC956053A}"/>
              </a:ext>
            </a:extLst>
          </p:cNvPr>
          <p:cNvSpPr>
            <a:spLocks noGrp="1"/>
          </p:cNvSpPr>
          <p:nvPr>
            <p:ph type="body" sz="quarter" idx="14"/>
          </p:nvPr>
        </p:nvSpPr>
        <p:spPr/>
        <p:txBody>
          <a:bodyPr/>
          <a:lstStyle/>
          <a:p>
            <a:endParaRPr lang="en-US"/>
          </a:p>
        </p:txBody>
      </p:sp>
      <p:sp>
        <p:nvSpPr>
          <p:cNvPr id="4" name="Rectangle 3">
            <a:extLst>
              <a:ext uri="{FF2B5EF4-FFF2-40B4-BE49-F238E27FC236}">
                <a16:creationId xmlns:a16="http://schemas.microsoft.com/office/drawing/2014/main" id="{AA7F1E80-1F8A-C0C6-96F5-CFF8A83AA7A3}"/>
              </a:ext>
            </a:extLst>
          </p:cNvPr>
          <p:cNvSpPr/>
          <p:nvPr/>
        </p:nvSpPr>
        <p:spPr>
          <a:xfrm>
            <a:off x="1595713" y="3357460"/>
            <a:ext cx="2231220" cy="1259891"/>
          </a:xfrm>
          <a:prstGeom prst="rect">
            <a:avLst/>
          </a:prstGeom>
          <a:gradFill>
            <a:gsLst>
              <a:gs pos="80000">
                <a:srgbClr val="A67C00">
                  <a:alpha val="15000"/>
                </a:srgbClr>
              </a:gs>
              <a:gs pos="100000">
                <a:srgbClr val="A67C00">
                  <a:alpha val="0"/>
                </a:srgbClr>
              </a:gs>
              <a:gs pos="0">
                <a:srgbClr val="A67C0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030E25-DCD7-266E-EB6B-754C77799DDF}"/>
              </a:ext>
            </a:extLst>
          </p:cNvPr>
          <p:cNvSpPr/>
          <p:nvPr/>
        </p:nvSpPr>
        <p:spPr>
          <a:xfrm>
            <a:off x="1768822" y="3074029"/>
            <a:ext cx="2071660" cy="463038"/>
          </a:xfrm>
          <a:prstGeom prst="rect">
            <a:avLst/>
          </a:prstGeom>
          <a:gradFill>
            <a:gsLst>
              <a:gs pos="85000">
                <a:srgbClr val="FFFFFF">
                  <a:alpha val="46000"/>
                </a:srgbClr>
              </a:gs>
              <a:gs pos="73000">
                <a:srgbClr val="FFFFFF">
                  <a:alpha val="79000"/>
                </a:srgbClr>
              </a:gs>
              <a:gs pos="100000">
                <a:schemeClr val="bg1">
                  <a:alpha val="300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small" dirty="0">
                <a:solidFill>
                  <a:schemeClr val="tx1"/>
                </a:solidFill>
                <a:latin typeface="Calibri" panose="020F0502020204030204" pitchFamily="34" charset="0"/>
                <a:cs typeface="Calibri" panose="020F0502020204030204" pitchFamily="34" charset="0"/>
              </a:rPr>
              <a:t>    Reverse Transcription</a:t>
            </a:r>
          </a:p>
        </p:txBody>
      </p:sp>
      <p:sp>
        <p:nvSpPr>
          <p:cNvPr id="6" name="Oval 5">
            <a:extLst>
              <a:ext uri="{FF2B5EF4-FFF2-40B4-BE49-F238E27FC236}">
                <a16:creationId xmlns:a16="http://schemas.microsoft.com/office/drawing/2014/main" id="{D41D606E-1674-15D1-E9C5-F356FB28F273}"/>
              </a:ext>
            </a:extLst>
          </p:cNvPr>
          <p:cNvSpPr>
            <a:spLocks noChangeAspect="1"/>
          </p:cNvSpPr>
          <p:nvPr/>
        </p:nvSpPr>
        <p:spPr>
          <a:xfrm>
            <a:off x="1592021" y="3070091"/>
            <a:ext cx="472182" cy="472182"/>
          </a:xfrm>
          <a:prstGeom prst="ellipse">
            <a:avLst/>
          </a:prstGeom>
          <a:solidFill>
            <a:srgbClr val="A67C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C3B9C858-C0BB-FF9E-0A08-64E810FDCD1C}"/>
              </a:ext>
            </a:extLst>
          </p:cNvPr>
          <p:cNvSpPr/>
          <p:nvPr/>
        </p:nvSpPr>
        <p:spPr>
          <a:xfrm>
            <a:off x="4375573" y="2824479"/>
            <a:ext cx="392854" cy="94827"/>
          </a:xfrm>
          <a:prstGeom prst="rect">
            <a:avLst/>
          </a:prstGeom>
          <a:gradFill>
            <a:gsLst>
              <a:gs pos="100000">
                <a:srgbClr val="D2CCC3"/>
              </a:gs>
              <a:gs pos="0">
                <a:srgbClr val="D7D2C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8011C3-E017-E150-0E7B-5957528C3D9E}"/>
              </a:ext>
            </a:extLst>
          </p:cNvPr>
          <p:cNvSpPr/>
          <p:nvPr/>
        </p:nvSpPr>
        <p:spPr>
          <a:xfrm>
            <a:off x="3675117" y="2984938"/>
            <a:ext cx="1879016" cy="1259891"/>
          </a:xfrm>
          <a:prstGeom prst="rect">
            <a:avLst/>
          </a:prstGeom>
          <a:gradFill>
            <a:gsLst>
              <a:gs pos="85000">
                <a:srgbClr val="7030A0">
                  <a:alpha val="15000"/>
                </a:srgbClr>
              </a:gs>
              <a:gs pos="100000">
                <a:srgbClr val="7030A0">
                  <a:alpha val="0"/>
                </a:srgbClr>
              </a:gs>
              <a:gs pos="0">
                <a:srgbClr val="7030A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56A03F-FB95-5047-EE82-A61FD33A6DA8}"/>
              </a:ext>
            </a:extLst>
          </p:cNvPr>
          <p:cNvSpPr/>
          <p:nvPr/>
        </p:nvSpPr>
        <p:spPr>
          <a:xfrm>
            <a:off x="3868544" y="2809875"/>
            <a:ext cx="1733011" cy="463038"/>
          </a:xfrm>
          <a:prstGeom prst="rect">
            <a:avLst/>
          </a:prstGeom>
          <a:gradFill>
            <a:gsLst>
              <a:gs pos="85000">
                <a:srgbClr val="FFFFFF">
                  <a:alpha val="46000"/>
                </a:srgbClr>
              </a:gs>
              <a:gs pos="73000">
                <a:srgbClr val="FFFFFF">
                  <a:alpha val="79000"/>
                </a:srgbClr>
              </a:gs>
              <a:gs pos="100000">
                <a:schemeClr val="bg1">
                  <a:alpha val="300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small" dirty="0">
                <a:solidFill>
                  <a:schemeClr val="tx1"/>
                </a:solidFill>
                <a:latin typeface="Calibri" panose="020F0502020204030204" pitchFamily="34" charset="0"/>
                <a:cs typeface="Calibri" panose="020F0502020204030204" pitchFamily="34" charset="0"/>
              </a:rPr>
              <a:t>    Integration</a:t>
            </a:r>
          </a:p>
        </p:txBody>
      </p:sp>
      <p:sp>
        <p:nvSpPr>
          <p:cNvPr id="11" name="Oval 10">
            <a:extLst>
              <a:ext uri="{FF2B5EF4-FFF2-40B4-BE49-F238E27FC236}">
                <a16:creationId xmlns:a16="http://schemas.microsoft.com/office/drawing/2014/main" id="{253E043F-0196-95ED-6E65-487ABB3261DA}"/>
              </a:ext>
            </a:extLst>
          </p:cNvPr>
          <p:cNvSpPr>
            <a:spLocks noChangeAspect="1"/>
          </p:cNvSpPr>
          <p:nvPr/>
        </p:nvSpPr>
        <p:spPr>
          <a:xfrm>
            <a:off x="3671424" y="2805937"/>
            <a:ext cx="472182" cy="472182"/>
          </a:xfrm>
          <a:prstGeom prst="ellipse">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FD13F183-790F-31E9-FA2D-530682137BE4}"/>
              </a:ext>
            </a:extLst>
          </p:cNvPr>
          <p:cNvSpPr/>
          <p:nvPr/>
        </p:nvSpPr>
        <p:spPr>
          <a:xfrm>
            <a:off x="1580826" y="4246375"/>
            <a:ext cx="2131017" cy="548640"/>
          </a:xfrm>
          <a:prstGeom prst="roundRect">
            <a:avLst>
              <a:gd name="adj" fmla="val 0"/>
            </a:avLst>
          </a:prstGeom>
          <a:solidFill>
            <a:schemeClr val="tx1">
              <a:lumMod val="75000"/>
              <a:lumOff val="25000"/>
            </a:schemeClr>
          </a:solid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Calibri" panose="020F0502020204030204" pitchFamily="34" charset="0"/>
                <a:cs typeface="Calibri" panose="020F0502020204030204" pitchFamily="34" charset="0"/>
              </a:rPr>
              <a:t>NRTIs</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Tenofovir / Emtricitabine</a:t>
            </a:r>
            <a:endParaRPr lang="en-US" sz="1400" dirty="0">
              <a:solidFill>
                <a:schemeClr val="bg1"/>
              </a:solidFill>
            </a:endParaRPr>
          </a:p>
        </p:txBody>
      </p:sp>
      <p:sp>
        <p:nvSpPr>
          <p:cNvPr id="15" name="Rounded Rectangle 14">
            <a:extLst>
              <a:ext uri="{FF2B5EF4-FFF2-40B4-BE49-F238E27FC236}">
                <a16:creationId xmlns:a16="http://schemas.microsoft.com/office/drawing/2014/main" id="{0954DA85-6B25-242C-9713-6D35872DA9DE}"/>
              </a:ext>
            </a:extLst>
          </p:cNvPr>
          <p:cNvSpPr/>
          <p:nvPr/>
        </p:nvSpPr>
        <p:spPr>
          <a:xfrm>
            <a:off x="3662766" y="3888110"/>
            <a:ext cx="2076772" cy="548640"/>
          </a:xfrm>
          <a:prstGeom prst="roundRect">
            <a:avLst>
              <a:gd name="adj" fmla="val 0"/>
            </a:avLst>
          </a:prstGeom>
          <a:solidFill>
            <a:schemeClr val="tx1">
              <a:lumMod val="75000"/>
              <a:lumOff val="25000"/>
            </a:schemeClr>
          </a:solid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Calibri" panose="020F0502020204030204" pitchFamily="34" charset="0"/>
                <a:cs typeface="Calibri" panose="020F0502020204030204" pitchFamily="34" charset="0"/>
              </a:rPr>
              <a:t>INSTIs</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Cabotegravir</a:t>
            </a:r>
            <a:endParaRPr lang="en-US" sz="1400" dirty="0">
              <a:solidFill>
                <a:schemeClr val="bg1"/>
              </a:solidFill>
            </a:endParaRPr>
          </a:p>
        </p:txBody>
      </p:sp>
      <p:sp>
        <p:nvSpPr>
          <p:cNvPr id="7" name="Rectangle 6">
            <a:extLst>
              <a:ext uri="{FF2B5EF4-FFF2-40B4-BE49-F238E27FC236}">
                <a16:creationId xmlns:a16="http://schemas.microsoft.com/office/drawing/2014/main" id="{9F37B60A-2282-B555-8636-4C77F6C1685B}"/>
              </a:ext>
            </a:extLst>
          </p:cNvPr>
          <p:cNvSpPr/>
          <p:nvPr/>
        </p:nvSpPr>
        <p:spPr>
          <a:xfrm>
            <a:off x="5526928" y="1363852"/>
            <a:ext cx="1514516" cy="7125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cap="small" dirty="0">
                <a:solidFill>
                  <a:srgbClr val="FF0000"/>
                </a:solidFill>
                <a:latin typeface="Calibri" panose="020F0502020204030204" pitchFamily="34" charset="0"/>
                <a:cs typeface="Calibri" panose="020F0502020204030204" pitchFamily="34" charset="0"/>
              </a:rPr>
              <a:t>X</a:t>
            </a:r>
          </a:p>
        </p:txBody>
      </p:sp>
      <p:sp>
        <p:nvSpPr>
          <p:cNvPr id="16" name="Rectangle 15">
            <a:extLst>
              <a:ext uri="{FF2B5EF4-FFF2-40B4-BE49-F238E27FC236}">
                <a16:creationId xmlns:a16="http://schemas.microsoft.com/office/drawing/2014/main" id="{5002E729-66DF-D627-93CC-3FD547C67ACC}"/>
              </a:ext>
            </a:extLst>
          </p:cNvPr>
          <p:cNvSpPr/>
          <p:nvPr/>
        </p:nvSpPr>
        <p:spPr>
          <a:xfrm>
            <a:off x="7709534" y="852486"/>
            <a:ext cx="1363898" cy="7125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cap="small" dirty="0">
                <a:solidFill>
                  <a:srgbClr val="FF0000"/>
                </a:solidFill>
                <a:latin typeface="Calibri" panose="020F0502020204030204" pitchFamily="34" charset="0"/>
                <a:cs typeface="Calibri" panose="020F0502020204030204" pitchFamily="34" charset="0"/>
              </a:rPr>
              <a:t>X</a:t>
            </a:r>
          </a:p>
        </p:txBody>
      </p:sp>
      <p:sp>
        <p:nvSpPr>
          <p:cNvPr id="17" name="Rectangle 16">
            <a:extLst>
              <a:ext uri="{FF2B5EF4-FFF2-40B4-BE49-F238E27FC236}">
                <a16:creationId xmlns:a16="http://schemas.microsoft.com/office/drawing/2014/main" id="{44DD3D4A-5EA9-7F6B-5916-DCD06E25D6FA}"/>
              </a:ext>
            </a:extLst>
          </p:cNvPr>
          <p:cNvSpPr/>
          <p:nvPr/>
        </p:nvSpPr>
        <p:spPr>
          <a:xfrm>
            <a:off x="6659216" y="1261403"/>
            <a:ext cx="1514516" cy="71252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cap="small" dirty="0">
                <a:solidFill>
                  <a:srgbClr val="FF0000"/>
                </a:solidFill>
                <a:latin typeface="Calibri" panose="020F0502020204030204" pitchFamily="34" charset="0"/>
                <a:cs typeface="Calibri" panose="020F0502020204030204" pitchFamily="34" charset="0"/>
              </a:rPr>
              <a:t>X</a:t>
            </a:r>
          </a:p>
        </p:txBody>
      </p:sp>
      <p:sp>
        <p:nvSpPr>
          <p:cNvPr id="13" name="Rounded Rectangle 12">
            <a:extLst>
              <a:ext uri="{FF2B5EF4-FFF2-40B4-BE49-F238E27FC236}">
                <a16:creationId xmlns:a16="http://schemas.microsoft.com/office/drawing/2014/main" id="{96A002FF-91C2-C389-B26E-C6D0B5EE6F8F}"/>
              </a:ext>
            </a:extLst>
          </p:cNvPr>
          <p:cNvSpPr/>
          <p:nvPr/>
        </p:nvSpPr>
        <p:spPr>
          <a:xfrm>
            <a:off x="1238224" y="1417400"/>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
        <p:nvSpPr>
          <p:cNvPr id="18" name="Rectangle 17">
            <a:extLst>
              <a:ext uri="{FF2B5EF4-FFF2-40B4-BE49-F238E27FC236}">
                <a16:creationId xmlns:a16="http://schemas.microsoft.com/office/drawing/2014/main" id="{1EB4EA7C-87B2-BF6E-FE39-4DD212E312F2}"/>
              </a:ext>
            </a:extLst>
          </p:cNvPr>
          <p:cNvSpPr/>
          <p:nvPr/>
        </p:nvSpPr>
        <p:spPr>
          <a:xfrm>
            <a:off x="3990587" y="3430718"/>
            <a:ext cx="1351434" cy="3320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cap="small" dirty="0">
                <a:solidFill>
                  <a:srgbClr val="FF0000"/>
                </a:solidFill>
                <a:latin typeface="Calibri" panose="020F0502020204030204" pitchFamily="34" charset="0"/>
                <a:cs typeface="Calibri" panose="020F0502020204030204" pitchFamily="34" charset="0"/>
              </a:rPr>
              <a:t>X</a:t>
            </a:r>
          </a:p>
        </p:txBody>
      </p:sp>
      <p:sp>
        <p:nvSpPr>
          <p:cNvPr id="19" name="Rectangle 18">
            <a:extLst>
              <a:ext uri="{FF2B5EF4-FFF2-40B4-BE49-F238E27FC236}">
                <a16:creationId xmlns:a16="http://schemas.microsoft.com/office/drawing/2014/main" id="{E632FDD9-351D-29DD-EE4F-401DD5921E4C}"/>
              </a:ext>
            </a:extLst>
          </p:cNvPr>
          <p:cNvSpPr/>
          <p:nvPr/>
        </p:nvSpPr>
        <p:spPr>
          <a:xfrm>
            <a:off x="1970427" y="3706872"/>
            <a:ext cx="1351434" cy="3320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cap="small" dirty="0">
                <a:solidFill>
                  <a:srgbClr val="FF0000"/>
                </a:solidFill>
                <a:latin typeface="Calibri" panose="020F0502020204030204" pitchFamily="34" charset="0"/>
                <a:cs typeface="Calibri" panose="020F0502020204030204" pitchFamily="34" charset="0"/>
              </a:rPr>
              <a:t>X</a:t>
            </a:r>
          </a:p>
        </p:txBody>
      </p:sp>
    </p:spTree>
    <p:extLst>
      <p:ext uri="{BB962C8B-B14F-4D97-AF65-F5344CB8AC3E}">
        <p14:creationId xmlns:p14="http://schemas.microsoft.com/office/powerpoint/2010/main" val="2450185247"/>
      </p:ext>
    </p:extLst>
  </p:cSld>
  <p:clrMapOvr>
    <a:masterClrMapping/>
  </p:clrMapOvr>
  <mc:AlternateContent xmlns:mc="http://schemas.openxmlformats.org/markup-compatibility/2006" xmlns:p14="http://schemas.microsoft.com/office/powerpoint/2010/main">
    <mc:Choice Requires="p14">
      <p:transition spd="slow" p14:dur="1250" advTm="12138">
        <p:fade/>
      </p:transition>
    </mc:Choice>
    <mc:Fallback xmlns="">
      <p:transition spd="slow" advTm="12138">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61456"/>
      </p:ext>
    </p:extLst>
  </p:cSld>
  <p:clrMapOvr>
    <a:masterClrMapping/>
  </p:clrMapOvr>
  <p:transition spd="slow" advTm="4332"/>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94D2-66BD-96EA-A8EB-C191701E293F}"/>
              </a:ext>
            </a:extLst>
          </p:cNvPr>
          <p:cNvSpPr>
            <a:spLocks noGrp="1"/>
          </p:cNvSpPr>
          <p:nvPr>
            <p:ph type="title"/>
          </p:nvPr>
        </p:nvSpPr>
        <p:spPr/>
        <p:txBody>
          <a:bodyPr/>
          <a:lstStyle/>
          <a:p>
            <a:r>
              <a:rPr lang="en-US" dirty="0"/>
              <a:t>HIV Life Cycle</a:t>
            </a:r>
          </a:p>
        </p:txBody>
      </p:sp>
      <p:sp>
        <p:nvSpPr>
          <p:cNvPr id="3" name="Text Placeholder 2">
            <a:extLst>
              <a:ext uri="{FF2B5EF4-FFF2-40B4-BE49-F238E27FC236}">
                <a16:creationId xmlns:a16="http://schemas.microsoft.com/office/drawing/2014/main" id="{C5F466F5-11AB-C61A-8333-188BC956053A}"/>
              </a:ext>
            </a:extLst>
          </p:cNvPr>
          <p:cNvSpPr>
            <a:spLocks noGrp="1"/>
          </p:cNvSpPr>
          <p:nvPr>
            <p:ph type="body" sz="quarter" idx="14"/>
          </p:nvPr>
        </p:nvSpPr>
        <p:spPr/>
        <p:txBody>
          <a:bodyPr/>
          <a:lstStyle/>
          <a:p>
            <a:endParaRPr lang="en-US"/>
          </a:p>
        </p:txBody>
      </p:sp>
      <p:sp>
        <p:nvSpPr>
          <p:cNvPr id="4" name="Rectangle 3">
            <a:extLst>
              <a:ext uri="{FF2B5EF4-FFF2-40B4-BE49-F238E27FC236}">
                <a16:creationId xmlns:a16="http://schemas.microsoft.com/office/drawing/2014/main" id="{26E3D9D9-3507-1FB1-678A-0A870937A8EB}"/>
              </a:ext>
            </a:extLst>
          </p:cNvPr>
          <p:cNvSpPr/>
          <p:nvPr/>
        </p:nvSpPr>
        <p:spPr>
          <a:xfrm>
            <a:off x="4196442" y="1832729"/>
            <a:ext cx="751115"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Host Cell</a:t>
            </a:r>
          </a:p>
        </p:txBody>
      </p:sp>
      <p:sp>
        <p:nvSpPr>
          <p:cNvPr id="6" name="Rectangle 5">
            <a:extLst>
              <a:ext uri="{FF2B5EF4-FFF2-40B4-BE49-F238E27FC236}">
                <a16:creationId xmlns:a16="http://schemas.microsoft.com/office/drawing/2014/main" id="{72AB1966-8404-DBBF-0F20-A6D22A8FC062}"/>
              </a:ext>
            </a:extLst>
          </p:cNvPr>
          <p:cNvSpPr/>
          <p:nvPr/>
        </p:nvSpPr>
        <p:spPr>
          <a:xfrm>
            <a:off x="1651230" y="1538815"/>
            <a:ext cx="906340" cy="18288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Entry</a:t>
            </a:r>
          </a:p>
        </p:txBody>
      </p:sp>
      <p:sp>
        <p:nvSpPr>
          <p:cNvPr id="7" name="Oval 6">
            <a:extLst>
              <a:ext uri="{FF2B5EF4-FFF2-40B4-BE49-F238E27FC236}">
                <a16:creationId xmlns:a16="http://schemas.microsoft.com/office/drawing/2014/main" id="{11F8220C-DE51-6505-8800-8535B078760F}"/>
              </a:ext>
            </a:extLst>
          </p:cNvPr>
          <p:cNvSpPr>
            <a:spLocks noChangeAspect="1"/>
          </p:cNvSpPr>
          <p:nvPr/>
        </p:nvSpPr>
        <p:spPr>
          <a:xfrm>
            <a:off x="1340129" y="1447375"/>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1</a:t>
            </a:r>
          </a:p>
        </p:txBody>
      </p:sp>
      <p:sp>
        <p:nvSpPr>
          <p:cNvPr id="8" name="Rectangle 7">
            <a:extLst>
              <a:ext uri="{FF2B5EF4-FFF2-40B4-BE49-F238E27FC236}">
                <a16:creationId xmlns:a16="http://schemas.microsoft.com/office/drawing/2014/main" id="{C0A158E8-CC03-DAD3-D816-FE18E2A9D90C}"/>
              </a:ext>
            </a:extLst>
          </p:cNvPr>
          <p:cNvSpPr/>
          <p:nvPr/>
        </p:nvSpPr>
        <p:spPr>
          <a:xfrm>
            <a:off x="1806827" y="3219119"/>
            <a:ext cx="1715761"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Reverse Transcription</a:t>
            </a:r>
          </a:p>
        </p:txBody>
      </p:sp>
      <p:sp>
        <p:nvSpPr>
          <p:cNvPr id="9" name="Oval 8">
            <a:extLst>
              <a:ext uri="{FF2B5EF4-FFF2-40B4-BE49-F238E27FC236}">
                <a16:creationId xmlns:a16="http://schemas.microsoft.com/office/drawing/2014/main" id="{8BF6DCAF-E640-3A34-279F-5F9D5ACB7AC8}"/>
              </a:ext>
            </a:extLst>
          </p:cNvPr>
          <p:cNvSpPr>
            <a:spLocks noChangeAspect="1"/>
          </p:cNvSpPr>
          <p:nvPr/>
        </p:nvSpPr>
        <p:spPr>
          <a:xfrm>
            <a:off x="1611387" y="3114194"/>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3</a:t>
            </a:r>
          </a:p>
        </p:txBody>
      </p:sp>
      <p:sp>
        <p:nvSpPr>
          <p:cNvPr id="10" name="Rectangle 9">
            <a:extLst>
              <a:ext uri="{FF2B5EF4-FFF2-40B4-BE49-F238E27FC236}">
                <a16:creationId xmlns:a16="http://schemas.microsoft.com/office/drawing/2014/main" id="{98697D4F-76DD-12B0-509D-0C697EB84165}"/>
              </a:ext>
            </a:extLst>
          </p:cNvPr>
          <p:cNvSpPr/>
          <p:nvPr/>
        </p:nvSpPr>
        <p:spPr>
          <a:xfrm>
            <a:off x="3945348" y="2963763"/>
            <a:ext cx="1355421"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Integration</a:t>
            </a:r>
          </a:p>
        </p:txBody>
      </p:sp>
      <p:sp>
        <p:nvSpPr>
          <p:cNvPr id="11" name="Oval 10">
            <a:extLst>
              <a:ext uri="{FF2B5EF4-FFF2-40B4-BE49-F238E27FC236}">
                <a16:creationId xmlns:a16="http://schemas.microsoft.com/office/drawing/2014/main" id="{54F44298-AE44-6ABA-4D50-5332CEEF1D68}"/>
              </a:ext>
            </a:extLst>
          </p:cNvPr>
          <p:cNvSpPr>
            <a:spLocks noChangeAspect="1"/>
          </p:cNvSpPr>
          <p:nvPr/>
        </p:nvSpPr>
        <p:spPr>
          <a:xfrm>
            <a:off x="3762468" y="2872323"/>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4</a:t>
            </a:r>
          </a:p>
        </p:txBody>
      </p:sp>
      <p:sp>
        <p:nvSpPr>
          <p:cNvPr id="12" name="Rectangle 11">
            <a:extLst>
              <a:ext uri="{FF2B5EF4-FFF2-40B4-BE49-F238E27FC236}">
                <a16:creationId xmlns:a16="http://schemas.microsoft.com/office/drawing/2014/main" id="{4F591D13-99E4-0DC3-E791-B71C031AAD5D}"/>
              </a:ext>
            </a:extLst>
          </p:cNvPr>
          <p:cNvSpPr/>
          <p:nvPr/>
        </p:nvSpPr>
        <p:spPr>
          <a:xfrm>
            <a:off x="5190764" y="4518503"/>
            <a:ext cx="1148159"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Transcription</a:t>
            </a:r>
          </a:p>
        </p:txBody>
      </p:sp>
      <p:sp>
        <p:nvSpPr>
          <p:cNvPr id="13" name="Oval 12">
            <a:extLst>
              <a:ext uri="{FF2B5EF4-FFF2-40B4-BE49-F238E27FC236}">
                <a16:creationId xmlns:a16="http://schemas.microsoft.com/office/drawing/2014/main" id="{3B7FAC67-2D5B-E245-5C80-564A7200C9A9}"/>
              </a:ext>
            </a:extLst>
          </p:cNvPr>
          <p:cNvSpPr>
            <a:spLocks noChangeAspect="1"/>
          </p:cNvSpPr>
          <p:nvPr/>
        </p:nvSpPr>
        <p:spPr>
          <a:xfrm>
            <a:off x="4905293" y="4401217"/>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5</a:t>
            </a:r>
          </a:p>
        </p:txBody>
      </p:sp>
      <p:sp>
        <p:nvSpPr>
          <p:cNvPr id="14" name="Rectangle 13">
            <a:extLst>
              <a:ext uri="{FF2B5EF4-FFF2-40B4-BE49-F238E27FC236}">
                <a16:creationId xmlns:a16="http://schemas.microsoft.com/office/drawing/2014/main" id="{5F368059-5188-2B8E-2FD9-28FCAC38EF6C}"/>
              </a:ext>
            </a:extLst>
          </p:cNvPr>
          <p:cNvSpPr/>
          <p:nvPr/>
        </p:nvSpPr>
        <p:spPr>
          <a:xfrm>
            <a:off x="7152039" y="4523287"/>
            <a:ext cx="1201314"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Translation</a:t>
            </a:r>
          </a:p>
        </p:txBody>
      </p:sp>
      <p:sp>
        <p:nvSpPr>
          <p:cNvPr id="15" name="Oval 14">
            <a:extLst>
              <a:ext uri="{FF2B5EF4-FFF2-40B4-BE49-F238E27FC236}">
                <a16:creationId xmlns:a16="http://schemas.microsoft.com/office/drawing/2014/main" id="{06E154BE-DF46-AB22-EEDE-156753B3B22A}"/>
              </a:ext>
            </a:extLst>
          </p:cNvPr>
          <p:cNvSpPr>
            <a:spLocks noChangeAspect="1"/>
          </p:cNvSpPr>
          <p:nvPr/>
        </p:nvSpPr>
        <p:spPr>
          <a:xfrm>
            <a:off x="6842820" y="4396882"/>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6</a:t>
            </a:r>
          </a:p>
        </p:txBody>
      </p:sp>
      <p:sp>
        <p:nvSpPr>
          <p:cNvPr id="16" name="Rectangle 15">
            <a:extLst>
              <a:ext uri="{FF2B5EF4-FFF2-40B4-BE49-F238E27FC236}">
                <a16:creationId xmlns:a16="http://schemas.microsoft.com/office/drawing/2014/main" id="{DB2CA172-3F37-2BC9-F041-6E9B84FFD6AA}"/>
              </a:ext>
            </a:extLst>
          </p:cNvPr>
          <p:cNvSpPr/>
          <p:nvPr/>
        </p:nvSpPr>
        <p:spPr>
          <a:xfrm>
            <a:off x="6434228" y="2858605"/>
            <a:ext cx="703791"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Assembly</a:t>
            </a:r>
          </a:p>
        </p:txBody>
      </p:sp>
      <p:sp>
        <p:nvSpPr>
          <p:cNvPr id="17" name="Oval 16">
            <a:extLst>
              <a:ext uri="{FF2B5EF4-FFF2-40B4-BE49-F238E27FC236}">
                <a16:creationId xmlns:a16="http://schemas.microsoft.com/office/drawing/2014/main" id="{C8814116-D94A-6352-1A50-145E37A35AE5}"/>
              </a:ext>
            </a:extLst>
          </p:cNvPr>
          <p:cNvSpPr>
            <a:spLocks noChangeAspect="1"/>
          </p:cNvSpPr>
          <p:nvPr/>
        </p:nvSpPr>
        <p:spPr>
          <a:xfrm>
            <a:off x="6068468" y="2767165"/>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7</a:t>
            </a:r>
          </a:p>
        </p:txBody>
      </p:sp>
      <p:sp>
        <p:nvSpPr>
          <p:cNvPr id="18" name="Rectangle 17">
            <a:extLst>
              <a:ext uri="{FF2B5EF4-FFF2-40B4-BE49-F238E27FC236}">
                <a16:creationId xmlns:a16="http://schemas.microsoft.com/office/drawing/2014/main" id="{69073374-7ECF-99D6-5F6D-853D86B9C9BF}"/>
              </a:ext>
            </a:extLst>
          </p:cNvPr>
          <p:cNvSpPr/>
          <p:nvPr/>
        </p:nvSpPr>
        <p:spPr>
          <a:xfrm>
            <a:off x="5843820" y="1040411"/>
            <a:ext cx="1553882"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cap="small" dirty="0">
                <a:solidFill>
                  <a:schemeClr val="tx1"/>
                </a:solidFill>
                <a:latin typeface="Calibri" panose="020F0502020204030204" pitchFamily="34" charset="0"/>
                <a:cs typeface="Calibri" panose="020F0502020204030204" pitchFamily="34" charset="0"/>
              </a:rPr>
              <a:t>Budding </a:t>
            </a:r>
            <a:r>
              <a:rPr lang="en-US" sz="900" cap="small" dirty="0">
                <a:solidFill>
                  <a:schemeClr val="tx1"/>
                </a:solidFill>
                <a:latin typeface="Calibri" panose="020F0502020204030204" pitchFamily="34" charset="0"/>
                <a:cs typeface="Calibri" panose="020F0502020204030204" pitchFamily="34" charset="0"/>
              </a:rPr>
              <a:t>&amp;</a:t>
            </a:r>
            <a:r>
              <a:rPr lang="en-US" sz="1100" cap="small" dirty="0">
                <a:solidFill>
                  <a:schemeClr val="tx1"/>
                </a:solidFill>
                <a:latin typeface="Calibri" panose="020F0502020204030204" pitchFamily="34" charset="0"/>
                <a:cs typeface="Calibri" panose="020F0502020204030204" pitchFamily="34" charset="0"/>
              </a:rPr>
              <a:t> Maturation</a:t>
            </a:r>
          </a:p>
        </p:txBody>
      </p:sp>
      <p:sp>
        <p:nvSpPr>
          <p:cNvPr id="19" name="Oval 18">
            <a:extLst>
              <a:ext uri="{FF2B5EF4-FFF2-40B4-BE49-F238E27FC236}">
                <a16:creationId xmlns:a16="http://schemas.microsoft.com/office/drawing/2014/main" id="{38F323CC-4F56-7806-D248-549E8D2FE1F3}"/>
              </a:ext>
            </a:extLst>
          </p:cNvPr>
          <p:cNvSpPr>
            <a:spLocks noChangeAspect="1"/>
          </p:cNvSpPr>
          <p:nvPr/>
        </p:nvSpPr>
        <p:spPr>
          <a:xfrm>
            <a:off x="5556113" y="962721"/>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8</a:t>
            </a:r>
          </a:p>
        </p:txBody>
      </p:sp>
      <p:sp>
        <p:nvSpPr>
          <p:cNvPr id="20" name="Rectangle 19">
            <a:extLst>
              <a:ext uri="{FF2B5EF4-FFF2-40B4-BE49-F238E27FC236}">
                <a16:creationId xmlns:a16="http://schemas.microsoft.com/office/drawing/2014/main" id="{BEE502EA-C81C-FE47-A2C2-C52940A44A3A}"/>
              </a:ext>
            </a:extLst>
          </p:cNvPr>
          <p:cNvSpPr/>
          <p:nvPr/>
        </p:nvSpPr>
        <p:spPr>
          <a:xfrm>
            <a:off x="825577" y="4200324"/>
            <a:ext cx="2356371" cy="18288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cap="small" dirty="0">
                <a:solidFill>
                  <a:schemeClr val="tx1"/>
                </a:solidFill>
                <a:latin typeface="Calibri" panose="020F0502020204030204" pitchFamily="34" charset="0"/>
                <a:cs typeface="Calibri" panose="020F0502020204030204" pitchFamily="34" charset="0"/>
              </a:rPr>
              <a:t>Cytoplasmic Transport &amp; Nuclear Import</a:t>
            </a:r>
          </a:p>
        </p:txBody>
      </p:sp>
      <p:sp>
        <p:nvSpPr>
          <p:cNvPr id="21" name="Oval 20">
            <a:extLst>
              <a:ext uri="{FF2B5EF4-FFF2-40B4-BE49-F238E27FC236}">
                <a16:creationId xmlns:a16="http://schemas.microsoft.com/office/drawing/2014/main" id="{C9278C9D-6DB8-07BE-085D-17C032CF26B9}"/>
              </a:ext>
            </a:extLst>
          </p:cNvPr>
          <p:cNvSpPr>
            <a:spLocks noChangeAspect="1"/>
          </p:cNvSpPr>
          <p:nvPr/>
        </p:nvSpPr>
        <p:spPr>
          <a:xfrm>
            <a:off x="459817" y="4082708"/>
            <a:ext cx="365760" cy="365760"/>
          </a:xfrm>
          <a:prstGeom prst="ellipse">
            <a:avLst/>
          </a:prstGeom>
          <a:solidFill>
            <a:srgbClr val="008EC3"/>
          </a:solid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cs typeface="Calibri" panose="020F0502020204030204" pitchFamily="34" charset="0"/>
              </a:rPr>
              <a:t>2</a:t>
            </a:r>
          </a:p>
        </p:txBody>
      </p:sp>
      <p:sp>
        <p:nvSpPr>
          <p:cNvPr id="23" name="Rounded Rectangle 22">
            <a:extLst>
              <a:ext uri="{FF2B5EF4-FFF2-40B4-BE49-F238E27FC236}">
                <a16:creationId xmlns:a16="http://schemas.microsoft.com/office/drawing/2014/main" id="{3C798671-2819-5939-F77F-FAA46E826595}"/>
              </a:ext>
            </a:extLst>
          </p:cNvPr>
          <p:cNvSpPr/>
          <p:nvPr/>
        </p:nvSpPr>
        <p:spPr>
          <a:xfrm>
            <a:off x="2074652" y="1062981"/>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
        <p:nvSpPr>
          <p:cNvPr id="24" name="Rounded Rectangle 23">
            <a:extLst>
              <a:ext uri="{FF2B5EF4-FFF2-40B4-BE49-F238E27FC236}">
                <a16:creationId xmlns:a16="http://schemas.microsoft.com/office/drawing/2014/main" id="{586184C8-607F-5EC0-6622-0AE80593BF6E}"/>
              </a:ext>
            </a:extLst>
          </p:cNvPr>
          <p:cNvSpPr/>
          <p:nvPr/>
        </p:nvSpPr>
        <p:spPr>
          <a:xfrm>
            <a:off x="8223815" y="1520181"/>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Tree>
    <p:extLst>
      <p:ext uri="{BB962C8B-B14F-4D97-AF65-F5344CB8AC3E}">
        <p14:creationId xmlns:p14="http://schemas.microsoft.com/office/powerpoint/2010/main" val="1212421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Tm="22346">
        <p159:morph option="byObject"/>
      </p:transition>
    </mc:Choice>
    <mc:Fallback xmlns="">
      <p:transition spd="slow" advTm="22346">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94D2-66BD-96EA-A8EB-C191701E293F}"/>
              </a:ext>
            </a:extLst>
          </p:cNvPr>
          <p:cNvSpPr>
            <a:spLocks noGrp="1"/>
          </p:cNvSpPr>
          <p:nvPr>
            <p:ph type="title"/>
          </p:nvPr>
        </p:nvSpPr>
        <p:spPr/>
        <p:txBody>
          <a:bodyPr/>
          <a:lstStyle/>
          <a:p>
            <a:r>
              <a:rPr lang="en-US" dirty="0"/>
              <a:t>HIV Life Cycle</a:t>
            </a:r>
          </a:p>
        </p:txBody>
      </p:sp>
      <p:sp>
        <p:nvSpPr>
          <p:cNvPr id="3" name="Text Placeholder 2">
            <a:extLst>
              <a:ext uri="{FF2B5EF4-FFF2-40B4-BE49-F238E27FC236}">
                <a16:creationId xmlns:a16="http://schemas.microsoft.com/office/drawing/2014/main" id="{C5F466F5-11AB-C61A-8333-188BC956053A}"/>
              </a:ext>
            </a:extLst>
          </p:cNvPr>
          <p:cNvSpPr>
            <a:spLocks noGrp="1"/>
          </p:cNvSpPr>
          <p:nvPr>
            <p:ph type="body" sz="quarter" idx="14"/>
          </p:nvPr>
        </p:nvSpPr>
        <p:spPr/>
        <p:txBody>
          <a:bodyPr/>
          <a:lstStyle/>
          <a:p>
            <a:endParaRPr lang="en-US"/>
          </a:p>
        </p:txBody>
      </p:sp>
      <p:sp>
        <p:nvSpPr>
          <p:cNvPr id="4" name="Rectangle 3">
            <a:extLst>
              <a:ext uri="{FF2B5EF4-FFF2-40B4-BE49-F238E27FC236}">
                <a16:creationId xmlns:a16="http://schemas.microsoft.com/office/drawing/2014/main" id="{AA7F1E80-1F8A-C0C6-96F5-CFF8A83AA7A3}"/>
              </a:ext>
            </a:extLst>
          </p:cNvPr>
          <p:cNvSpPr/>
          <p:nvPr/>
        </p:nvSpPr>
        <p:spPr>
          <a:xfrm>
            <a:off x="1595713" y="3357460"/>
            <a:ext cx="2231220" cy="1259891"/>
          </a:xfrm>
          <a:prstGeom prst="rect">
            <a:avLst/>
          </a:prstGeom>
          <a:gradFill>
            <a:gsLst>
              <a:gs pos="80000">
                <a:srgbClr val="A67C00">
                  <a:alpha val="15000"/>
                </a:srgbClr>
              </a:gs>
              <a:gs pos="100000">
                <a:srgbClr val="A67C00">
                  <a:alpha val="0"/>
                </a:srgbClr>
              </a:gs>
              <a:gs pos="0">
                <a:srgbClr val="A67C0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030E25-DCD7-266E-EB6B-754C77799DDF}"/>
              </a:ext>
            </a:extLst>
          </p:cNvPr>
          <p:cNvSpPr/>
          <p:nvPr/>
        </p:nvSpPr>
        <p:spPr>
          <a:xfrm>
            <a:off x="1768822" y="3074029"/>
            <a:ext cx="2071660" cy="463038"/>
          </a:xfrm>
          <a:prstGeom prst="rect">
            <a:avLst/>
          </a:prstGeom>
          <a:gradFill>
            <a:gsLst>
              <a:gs pos="85000">
                <a:srgbClr val="FFFFFF">
                  <a:alpha val="46000"/>
                </a:srgbClr>
              </a:gs>
              <a:gs pos="73000">
                <a:srgbClr val="FFFFFF">
                  <a:alpha val="79000"/>
                </a:srgbClr>
              </a:gs>
              <a:gs pos="100000">
                <a:schemeClr val="bg1">
                  <a:alpha val="300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small" dirty="0">
                <a:solidFill>
                  <a:schemeClr val="tx1"/>
                </a:solidFill>
                <a:latin typeface="Calibri" panose="020F0502020204030204" pitchFamily="34" charset="0"/>
                <a:cs typeface="Calibri" panose="020F0502020204030204" pitchFamily="34" charset="0"/>
              </a:rPr>
              <a:t>    Reverse Transcription</a:t>
            </a:r>
          </a:p>
        </p:txBody>
      </p:sp>
      <p:sp>
        <p:nvSpPr>
          <p:cNvPr id="6" name="Oval 5">
            <a:extLst>
              <a:ext uri="{FF2B5EF4-FFF2-40B4-BE49-F238E27FC236}">
                <a16:creationId xmlns:a16="http://schemas.microsoft.com/office/drawing/2014/main" id="{D41D606E-1674-15D1-E9C5-F356FB28F273}"/>
              </a:ext>
            </a:extLst>
          </p:cNvPr>
          <p:cNvSpPr>
            <a:spLocks noChangeAspect="1"/>
          </p:cNvSpPr>
          <p:nvPr/>
        </p:nvSpPr>
        <p:spPr>
          <a:xfrm>
            <a:off x="1592021" y="3070091"/>
            <a:ext cx="472182" cy="472182"/>
          </a:xfrm>
          <a:prstGeom prst="ellipse">
            <a:avLst/>
          </a:prstGeom>
          <a:solidFill>
            <a:srgbClr val="A67C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C3B9C858-C0BB-FF9E-0A08-64E810FDCD1C}"/>
              </a:ext>
            </a:extLst>
          </p:cNvPr>
          <p:cNvSpPr/>
          <p:nvPr/>
        </p:nvSpPr>
        <p:spPr>
          <a:xfrm>
            <a:off x="4375573" y="2824479"/>
            <a:ext cx="392854" cy="94827"/>
          </a:xfrm>
          <a:prstGeom prst="rect">
            <a:avLst/>
          </a:prstGeom>
          <a:gradFill>
            <a:gsLst>
              <a:gs pos="100000">
                <a:srgbClr val="D2CCC3"/>
              </a:gs>
              <a:gs pos="0">
                <a:srgbClr val="D7D2C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8011C3-E017-E150-0E7B-5957528C3D9E}"/>
              </a:ext>
            </a:extLst>
          </p:cNvPr>
          <p:cNvSpPr/>
          <p:nvPr/>
        </p:nvSpPr>
        <p:spPr>
          <a:xfrm>
            <a:off x="3675117" y="2984938"/>
            <a:ext cx="1879016" cy="1259891"/>
          </a:xfrm>
          <a:prstGeom prst="rect">
            <a:avLst/>
          </a:prstGeom>
          <a:gradFill>
            <a:gsLst>
              <a:gs pos="85000">
                <a:srgbClr val="7030A0">
                  <a:alpha val="15000"/>
                </a:srgbClr>
              </a:gs>
              <a:gs pos="100000">
                <a:srgbClr val="7030A0">
                  <a:alpha val="0"/>
                </a:srgbClr>
              </a:gs>
              <a:gs pos="0">
                <a:srgbClr val="7030A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56A03F-FB95-5047-EE82-A61FD33A6DA8}"/>
              </a:ext>
            </a:extLst>
          </p:cNvPr>
          <p:cNvSpPr/>
          <p:nvPr/>
        </p:nvSpPr>
        <p:spPr>
          <a:xfrm>
            <a:off x="3868544" y="2809875"/>
            <a:ext cx="1733011" cy="463038"/>
          </a:xfrm>
          <a:prstGeom prst="rect">
            <a:avLst/>
          </a:prstGeom>
          <a:gradFill>
            <a:gsLst>
              <a:gs pos="85000">
                <a:srgbClr val="FFFFFF">
                  <a:alpha val="46000"/>
                </a:srgbClr>
              </a:gs>
              <a:gs pos="73000">
                <a:srgbClr val="FFFFFF">
                  <a:alpha val="79000"/>
                </a:srgbClr>
              </a:gs>
              <a:gs pos="100000">
                <a:schemeClr val="bg1">
                  <a:alpha val="300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small" dirty="0">
                <a:solidFill>
                  <a:schemeClr val="tx1"/>
                </a:solidFill>
                <a:latin typeface="Calibri" panose="020F0502020204030204" pitchFamily="34" charset="0"/>
                <a:cs typeface="Calibri" panose="020F0502020204030204" pitchFamily="34" charset="0"/>
              </a:rPr>
              <a:t>    Integration</a:t>
            </a:r>
          </a:p>
        </p:txBody>
      </p:sp>
      <p:sp>
        <p:nvSpPr>
          <p:cNvPr id="11" name="Oval 10">
            <a:extLst>
              <a:ext uri="{FF2B5EF4-FFF2-40B4-BE49-F238E27FC236}">
                <a16:creationId xmlns:a16="http://schemas.microsoft.com/office/drawing/2014/main" id="{253E043F-0196-95ED-6E65-487ABB3261DA}"/>
              </a:ext>
            </a:extLst>
          </p:cNvPr>
          <p:cNvSpPr>
            <a:spLocks noChangeAspect="1"/>
          </p:cNvSpPr>
          <p:nvPr/>
        </p:nvSpPr>
        <p:spPr>
          <a:xfrm>
            <a:off x="3671424" y="2805937"/>
            <a:ext cx="472182" cy="472182"/>
          </a:xfrm>
          <a:prstGeom prst="ellipse">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7" name="Rounded Rectangle 6">
            <a:extLst>
              <a:ext uri="{FF2B5EF4-FFF2-40B4-BE49-F238E27FC236}">
                <a16:creationId xmlns:a16="http://schemas.microsoft.com/office/drawing/2014/main" id="{52CB709A-B79B-F0A6-4333-5F5421069059}"/>
              </a:ext>
            </a:extLst>
          </p:cNvPr>
          <p:cNvSpPr/>
          <p:nvPr/>
        </p:nvSpPr>
        <p:spPr>
          <a:xfrm>
            <a:off x="2074652" y="1062981"/>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
        <p:nvSpPr>
          <p:cNvPr id="13" name="Rounded Rectangle 12">
            <a:extLst>
              <a:ext uri="{FF2B5EF4-FFF2-40B4-BE49-F238E27FC236}">
                <a16:creationId xmlns:a16="http://schemas.microsoft.com/office/drawing/2014/main" id="{33430CA4-62A7-86CF-D98E-B5EF292AF148}"/>
              </a:ext>
            </a:extLst>
          </p:cNvPr>
          <p:cNvSpPr/>
          <p:nvPr/>
        </p:nvSpPr>
        <p:spPr>
          <a:xfrm>
            <a:off x="8223815" y="1520181"/>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Tree>
    <p:extLst>
      <p:ext uri="{BB962C8B-B14F-4D97-AF65-F5344CB8AC3E}">
        <p14:creationId xmlns:p14="http://schemas.microsoft.com/office/powerpoint/2010/main" val="1677151285"/>
      </p:ext>
    </p:extLst>
  </p:cSld>
  <p:clrMapOvr>
    <a:masterClrMapping/>
  </p:clrMapOvr>
  <mc:AlternateContent xmlns:mc="http://schemas.openxmlformats.org/markup-compatibility/2006" xmlns:p14="http://schemas.microsoft.com/office/powerpoint/2010/main">
    <mc:Choice Requires="p14">
      <p:transition spd="slow" p14:dur="1250" advTm="13717">
        <p:fade/>
      </p:transition>
    </mc:Choice>
    <mc:Fallback xmlns="">
      <p:transition spd="slow" advTm="13717">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94D2-66BD-96EA-A8EB-C191701E293F}"/>
              </a:ext>
            </a:extLst>
          </p:cNvPr>
          <p:cNvSpPr>
            <a:spLocks noGrp="1"/>
          </p:cNvSpPr>
          <p:nvPr>
            <p:ph type="title"/>
          </p:nvPr>
        </p:nvSpPr>
        <p:spPr/>
        <p:txBody>
          <a:bodyPr/>
          <a:lstStyle/>
          <a:p>
            <a:r>
              <a:rPr lang="en-US" dirty="0"/>
              <a:t>HIV Life Cycle: Sites of Action for HIV PrEP Medications</a:t>
            </a:r>
          </a:p>
        </p:txBody>
      </p:sp>
      <p:sp>
        <p:nvSpPr>
          <p:cNvPr id="3" name="Text Placeholder 2">
            <a:extLst>
              <a:ext uri="{FF2B5EF4-FFF2-40B4-BE49-F238E27FC236}">
                <a16:creationId xmlns:a16="http://schemas.microsoft.com/office/drawing/2014/main" id="{C5F466F5-11AB-C61A-8333-188BC956053A}"/>
              </a:ext>
            </a:extLst>
          </p:cNvPr>
          <p:cNvSpPr>
            <a:spLocks noGrp="1"/>
          </p:cNvSpPr>
          <p:nvPr>
            <p:ph type="body" sz="quarter" idx="14"/>
          </p:nvPr>
        </p:nvSpPr>
        <p:spPr/>
        <p:txBody>
          <a:bodyPr/>
          <a:lstStyle/>
          <a:p>
            <a:endParaRPr lang="en-US" dirty="0"/>
          </a:p>
        </p:txBody>
      </p:sp>
      <p:sp>
        <p:nvSpPr>
          <p:cNvPr id="4" name="Rectangle 3">
            <a:extLst>
              <a:ext uri="{FF2B5EF4-FFF2-40B4-BE49-F238E27FC236}">
                <a16:creationId xmlns:a16="http://schemas.microsoft.com/office/drawing/2014/main" id="{AA7F1E80-1F8A-C0C6-96F5-CFF8A83AA7A3}"/>
              </a:ext>
            </a:extLst>
          </p:cNvPr>
          <p:cNvSpPr/>
          <p:nvPr/>
        </p:nvSpPr>
        <p:spPr>
          <a:xfrm>
            <a:off x="1595713" y="3357460"/>
            <a:ext cx="2231220" cy="1259891"/>
          </a:xfrm>
          <a:prstGeom prst="rect">
            <a:avLst/>
          </a:prstGeom>
          <a:gradFill>
            <a:gsLst>
              <a:gs pos="80000">
                <a:srgbClr val="A67C00">
                  <a:alpha val="15000"/>
                </a:srgbClr>
              </a:gs>
              <a:gs pos="100000">
                <a:srgbClr val="A67C00">
                  <a:alpha val="0"/>
                </a:srgbClr>
              </a:gs>
              <a:gs pos="0">
                <a:srgbClr val="A67C0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030E25-DCD7-266E-EB6B-754C77799DDF}"/>
              </a:ext>
            </a:extLst>
          </p:cNvPr>
          <p:cNvSpPr/>
          <p:nvPr/>
        </p:nvSpPr>
        <p:spPr>
          <a:xfrm>
            <a:off x="1768822" y="3074029"/>
            <a:ext cx="2071660" cy="463038"/>
          </a:xfrm>
          <a:prstGeom prst="rect">
            <a:avLst/>
          </a:prstGeom>
          <a:gradFill>
            <a:gsLst>
              <a:gs pos="85000">
                <a:srgbClr val="FFFFFF">
                  <a:alpha val="46000"/>
                </a:srgbClr>
              </a:gs>
              <a:gs pos="73000">
                <a:srgbClr val="FFFFFF">
                  <a:alpha val="79000"/>
                </a:srgbClr>
              </a:gs>
              <a:gs pos="100000">
                <a:schemeClr val="bg1">
                  <a:alpha val="300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small" dirty="0">
                <a:solidFill>
                  <a:schemeClr val="tx1"/>
                </a:solidFill>
                <a:latin typeface="Calibri" panose="020F0502020204030204" pitchFamily="34" charset="0"/>
                <a:cs typeface="Calibri" panose="020F0502020204030204" pitchFamily="34" charset="0"/>
              </a:rPr>
              <a:t>    Reverse Transcription</a:t>
            </a:r>
          </a:p>
        </p:txBody>
      </p:sp>
      <p:sp>
        <p:nvSpPr>
          <p:cNvPr id="6" name="Oval 5">
            <a:extLst>
              <a:ext uri="{FF2B5EF4-FFF2-40B4-BE49-F238E27FC236}">
                <a16:creationId xmlns:a16="http://schemas.microsoft.com/office/drawing/2014/main" id="{D41D606E-1674-15D1-E9C5-F356FB28F273}"/>
              </a:ext>
            </a:extLst>
          </p:cNvPr>
          <p:cNvSpPr>
            <a:spLocks noChangeAspect="1"/>
          </p:cNvSpPr>
          <p:nvPr/>
        </p:nvSpPr>
        <p:spPr>
          <a:xfrm>
            <a:off x="1592021" y="3070091"/>
            <a:ext cx="472182" cy="472182"/>
          </a:xfrm>
          <a:prstGeom prst="ellipse">
            <a:avLst/>
          </a:prstGeom>
          <a:solidFill>
            <a:srgbClr val="A67C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C3B9C858-C0BB-FF9E-0A08-64E810FDCD1C}"/>
              </a:ext>
            </a:extLst>
          </p:cNvPr>
          <p:cNvSpPr/>
          <p:nvPr/>
        </p:nvSpPr>
        <p:spPr>
          <a:xfrm>
            <a:off x="4375573" y="2824479"/>
            <a:ext cx="392854" cy="94827"/>
          </a:xfrm>
          <a:prstGeom prst="rect">
            <a:avLst/>
          </a:prstGeom>
          <a:gradFill>
            <a:gsLst>
              <a:gs pos="100000">
                <a:srgbClr val="D2CCC3"/>
              </a:gs>
              <a:gs pos="0">
                <a:srgbClr val="D7D2C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8011C3-E017-E150-0E7B-5957528C3D9E}"/>
              </a:ext>
            </a:extLst>
          </p:cNvPr>
          <p:cNvSpPr/>
          <p:nvPr/>
        </p:nvSpPr>
        <p:spPr>
          <a:xfrm>
            <a:off x="3675117" y="2984938"/>
            <a:ext cx="1879016" cy="1259891"/>
          </a:xfrm>
          <a:prstGeom prst="rect">
            <a:avLst/>
          </a:prstGeom>
          <a:gradFill>
            <a:gsLst>
              <a:gs pos="85000">
                <a:srgbClr val="7030A0">
                  <a:alpha val="15000"/>
                </a:srgbClr>
              </a:gs>
              <a:gs pos="100000">
                <a:srgbClr val="7030A0">
                  <a:alpha val="0"/>
                </a:srgbClr>
              </a:gs>
              <a:gs pos="0">
                <a:srgbClr val="7030A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556A03F-FB95-5047-EE82-A61FD33A6DA8}"/>
              </a:ext>
            </a:extLst>
          </p:cNvPr>
          <p:cNvSpPr/>
          <p:nvPr/>
        </p:nvSpPr>
        <p:spPr>
          <a:xfrm>
            <a:off x="3868544" y="2809875"/>
            <a:ext cx="1733011" cy="463038"/>
          </a:xfrm>
          <a:prstGeom prst="rect">
            <a:avLst/>
          </a:prstGeom>
          <a:gradFill>
            <a:gsLst>
              <a:gs pos="85000">
                <a:srgbClr val="FFFFFF">
                  <a:alpha val="46000"/>
                </a:srgbClr>
              </a:gs>
              <a:gs pos="73000">
                <a:srgbClr val="FFFFFF">
                  <a:alpha val="79000"/>
                </a:srgbClr>
              </a:gs>
              <a:gs pos="100000">
                <a:schemeClr val="bg1">
                  <a:alpha val="300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small" dirty="0">
                <a:solidFill>
                  <a:schemeClr val="tx1"/>
                </a:solidFill>
                <a:latin typeface="Calibri" panose="020F0502020204030204" pitchFamily="34" charset="0"/>
                <a:cs typeface="Calibri" panose="020F0502020204030204" pitchFamily="34" charset="0"/>
              </a:rPr>
              <a:t>    Integration</a:t>
            </a:r>
          </a:p>
        </p:txBody>
      </p:sp>
      <p:sp>
        <p:nvSpPr>
          <p:cNvPr id="11" name="Oval 10">
            <a:extLst>
              <a:ext uri="{FF2B5EF4-FFF2-40B4-BE49-F238E27FC236}">
                <a16:creationId xmlns:a16="http://schemas.microsoft.com/office/drawing/2014/main" id="{253E043F-0196-95ED-6E65-487ABB3261DA}"/>
              </a:ext>
            </a:extLst>
          </p:cNvPr>
          <p:cNvSpPr>
            <a:spLocks noChangeAspect="1"/>
          </p:cNvSpPr>
          <p:nvPr/>
        </p:nvSpPr>
        <p:spPr>
          <a:xfrm>
            <a:off x="3671424" y="2805937"/>
            <a:ext cx="472182" cy="472182"/>
          </a:xfrm>
          <a:prstGeom prst="ellipse">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FD13F183-790F-31E9-FA2D-530682137BE4}"/>
              </a:ext>
            </a:extLst>
          </p:cNvPr>
          <p:cNvSpPr/>
          <p:nvPr/>
        </p:nvSpPr>
        <p:spPr>
          <a:xfrm>
            <a:off x="1580826" y="4246375"/>
            <a:ext cx="2131017" cy="548640"/>
          </a:xfrm>
          <a:prstGeom prst="roundRect">
            <a:avLst>
              <a:gd name="adj" fmla="val 0"/>
            </a:avLst>
          </a:prstGeom>
          <a:solidFill>
            <a:schemeClr val="tx1">
              <a:lumMod val="75000"/>
              <a:lumOff val="25000"/>
            </a:schemeClr>
          </a:solid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bg1"/>
                </a:solidFill>
                <a:latin typeface="Calibri" panose="020F0502020204030204" pitchFamily="34" charset="0"/>
                <a:cs typeface="Calibri" panose="020F0502020204030204" pitchFamily="34" charset="0"/>
              </a:rPr>
              <a:t>Nucleoside Reverse Transcriptase Inhibitors</a:t>
            </a:r>
            <a:br>
              <a:rPr lang="en-US" sz="1400" dirty="0">
                <a:solidFill>
                  <a:schemeClr val="bg1"/>
                </a:solidFill>
                <a:latin typeface="Calibri" panose="020F0502020204030204" pitchFamily="34" charset="0"/>
                <a:cs typeface="Calibri" panose="020F0502020204030204" pitchFamily="34" charset="0"/>
              </a:rPr>
            </a:br>
            <a:r>
              <a:rPr lang="en-US" sz="1600" dirty="0">
                <a:solidFill>
                  <a:schemeClr val="bg1"/>
                </a:solidFill>
                <a:latin typeface="Calibri" panose="020F0502020204030204" pitchFamily="34" charset="0"/>
                <a:cs typeface="Calibri" panose="020F0502020204030204" pitchFamily="34" charset="0"/>
              </a:rPr>
              <a:t>NRTIs</a:t>
            </a:r>
            <a:endParaRPr lang="en-US" sz="1600" dirty="0">
              <a:solidFill>
                <a:schemeClr val="bg1"/>
              </a:solidFill>
            </a:endParaRPr>
          </a:p>
        </p:txBody>
      </p:sp>
      <p:sp>
        <p:nvSpPr>
          <p:cNvPr id="15" name="Rounded Rectangle 14">
            <a:extLst>
              <a:ext uri="{FF2B5EF4-FFF2-40B4-BE49-F238E27FC236}">
                <a16:creationId xmlns:a16="http://schemas.microsoft.com/office/drawing/2014/main" id="{0954DA85-6B25-242C-9713-6D35872DA9DE}"/>
              </a:ext>
            </a:extLst>
          </p:cNvPr>
          <p:cNvSpPr/>
          <p:nvPr/>
        </p:nvSpPr>
        <p:spPr>
          <a:xfrm>
            <a:off x="3662766" y="3888110"/>
            <a:ext cx="2076772" cy="548640"/>
          </a:xfrm>
          <a:prstGeom prst="roundRect">
            <a:avLst>
              <a:gd name="adj" fmla="val 0"/>
            </a:avLst>
          </a:prstGeom>
          <a:solidFill>
            <a:schemeClr val="tx1">
              <a:lumMod val="75000"/>
              <a:lumOff val="25000"/>
            </a:schemeClr>
          </a:solid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bg1"/>
                </a:solidFill>
                <a:latin typeface="Calibri" panose="020F0502020204030204" pitchFamily="34" charset="0"/>
                <a:cs typeface="Calibri" panose="020F0502020204030204" pitchFamily="34" charset="0"/>
              </a:rPr>
              <a:t>Integrase Strand Transfer Inhibitors</a:t>
            </a:r>
            <a:br>
              <a:rPr lang="en-US" sz="1400" dirty="0">
                <a:solidFill>
                  <a:schemeClr val="bg1"/>
                </a:solidFill>
                <a:latin typeface="Calibri" panose="020F0502020204030204" pitchFamily="34" charset="0"/>
                <a:cs typeface="Calibri" panose="020F0502020204030204" pitchFamily="34" charset="0"/>
              </a:rPr>
            </a:br>
            <a:r>
              <a:rPr lang="en-US" sz="1600" dirty="0">
                <a:solidFill>
                  <a:schemeClr val="bg1"/>
                </a:solidFill>
                <a:latin typeface="Calibri" panose="020F0502020204030204" pitchFamily="34" charset="0"/>
                <a:cs typeface="Calibri" panose="020F0502020204030204" pitchFamily="34" charset="0"/>
              </a:rPr>
              <a:t>INSTIs</a:t>
            </a:r>
            <a:endParaRPr lang="en-US" sz="1600" dirty="0">
              <a:solidFill>
                <a:schemeClr val="bg1"/>
              </a:solidFill>
            </a:endParaRPr>
          </a:p>
        </p:txBody>
      </p:sp>
      <p:sp>
        <p:nvSpPr>
          <p:cNvPr id="7" name="Rounded Rectangle 6">
            <a:extLst>
              <a:ext uri="{FF2B5EF4-FFF2-40B4-BE49-F238E27FC236}">
                <a16:creationId xmlns:a16="http://schemas.microsoft.com/office/drawing/2014/main" id="{A4FD8935-0ED4-5F5C-232D-A3BB48032599}"/>
              </a:ext>
            </a:extLst>
          </p:cNvPr>
          <p:cNvSpPr/>
          <p:nvPr/>
        </p:nvSpPr>
        <p:spPr>
          <a:xfrm>
            <a:off x="2074652" y="1062981"/>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
        <p:nvSpPr>
          <p:cNvPr id="13" name="Rounded Rectangle 12">
            <a:extLst>
              <a:ext uri="{FF2B5EF4-FFF2-40B4-BE49-F238E27FC236}">
                <a16:creationId xmlns:a16="http://schemas.microsoft.com/office/drawing/2014/main" id="{28A6CC5C-4536-90D7-4EAA-179325C8FACC}"/>
              </a:ext>
            </a:extLst>
          </p:cNvPr>
          <p:cNvSpPr/>
          <p:nvPr/>
        </p:nvSpPr>
        <p:spPr>
          <a:xfrm>
            <a:off x="8223815" y="1520181"/>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Tree>
    <p:extLst>
      <p:ext uri="{BB962C8B-B14F-4D97-AF65-F5344CB8AC3E}">
        <p14:creationId xmlns:p14="http://schemas.microsoft.com/office/powerpoint/2010/main" val="1514842269"/>
      </p:ext>
    </p:extLst>
  </p:cSld>
  <p:clrMapOvr>
    <a:masterClrMapping/>
  </p:clrMapOvr>
  <mc:AlternateContent xmlns:mc="http://schemas.openxmlformats.org/markup-compatibility/2006" xmlns:p14="http://schemas.microsoft.com/office/powerpoint/2010/main">
    <mc:Choice Requires="p14">
      <p:transition spd="slow" p14:dur="1250" advTm="13717">
        <p:fade/>
      </p:transition>
    </mc:Choice>
    <mc:Fallback xmlns="">
      <p:transition spd="slow" advTm="13717">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A9AD-5270-6ED8-DF37-18246D763615}"/>
              </a:ext>
            </a:extLst>
          </p:cNvPr>
          <p:cNvSpPr>
            <a:spLocks noGrp="1"/>
          </p:cNvSpPr>
          <p:nvPr>
            <p:ph type="title"/>
          </p:nvPr>
        </p:nvSpPr>
        <p:spPr/>
        <p:txBody>
          <a:bodyPr/>
          <a:lstStyle/>
          <a:p>
            <a:r>
              <a:rPr lang="en-US" dirty="0"/>
              <a:t>Mechanism of Action of HIV </a:t>
            </a:r>
            <a:r>
              <a:rPr lang="en-US" dirty="0" err="1"/>
              <a:t>PrEP</a:t>
            </a:r>
            <a:r>
              <a:rPr lang="en-US" dirty="0"/>
              <a:t> Medications</a:t>
            </a:r>
          </a:p>
        </p:txBody>
      </p:sp>
      <p:sp>
        <p:nvSpPr>
          <p:cNvPr id="3" name="Text Placeholder 2">
            <a:extLst>
              <a:ext uri="{FF2B5EF4-FFF2-40B4-BE49-F238E27FC236}">
                <a16:creationId xmlns:a16="http://schemas.microsoft.com/office/drawing/2014/main" id="{BCBF949C-F72A-4037-34E1-3A6B8B691C29}"/>
              </a:ext>
            </a:extLst>
          </p:cNvPr>
          <p:cNvSpPr>
            <a:spLocks noGrp="1"/>
          </p:cNvSpPr>
          <p:nvPr>
            <p:ph type="body" sz="quarter" idx="14"/>
          </p:nvPr>
        </p:nvSpPr>
        <p:spPr/>
        <p:txBody>
          <a:bodyPr/>
          <a:lstStyle/>
          <a:p>
            <a:endParaRPr lang="en-US"/>
          </a:p>
        </p:txBody>
      </p:sp>
      <p:sp>
        <p:nvSpPr>
          <p:cNvPr id="4" name="Content Placeholder 3">
            <a:extLst>
              <a:ext uri="{FF2B5EF4-FFF2-40B4-BE49-F238E27FC236}">
                <a16:creationId xmlns:a16="http://schemas.microsoft.com/office/drawing/2014/main" id="{5268139A-6F4C-F241-E6B0-72BB325EB1B1}"/>
              </a:ext>
            </a:extLst>
          </p:cNvPr>
          <p:cNvSpPr>
            <a:spLocks noGrp="1"/>
          </p:cNvSpPr>
          <p:nvPr>
            <p:ph sz="half" idx="2"/>
          </p:nvPr>
        </p:nvSpPr>
        <p:spPr/>
        <p:txBody>
          <a:bodyPr>
            <a:normAutofit/>
          </a:bodyPr>
          <a:lstStyle/>
          <a:p>
            <a:r>
              <a:rPr lang="en-US" b="1" dirty="0"/>
              <a:t>Nucleoside Reverse Transcriptase Inhibitors (NRTIs)</a:t>
            </a:r>
          </a:p>
          <a:p>
            <a:pPr lvl="1"/>
            <a:r>
              <a:rPr lang="en-US" sz="2000" dirty="0"/>
              <a:t>Tenofovir</a:t>
            </a:r>
          </a:p>
          <a:p>
            <a:pPr lvl="1"/>
            <a:r>
              <a:rPr lang="en-US" sz="2000" dirty="0"/>
              <a:t>Emtricitabine</a:t>
            </a:r>
          </a:p>
          <a:p>
            <a:pPr>
              <a:spcBef>
                <a:spcPts val="2400"/>
              </a:spcBef>
            </a:pPr>
            <a:r>
              <a:rPr lang="en-US" b="1" dirty="0"/>
              <a:t>Integrase Strand Transfer Inhibitor (INSTI)</a:t>
            </a:r>
          </a:p>
          <a:p>
            <a:pPr lvl="1"/>
            <a:r>
              <a:rPr lang="en-US" sz="2000" dirty="0"/>
              <a:t>Cabotegravir</a:t>
            </a:r>
          </a:p>
        </p:txBody>
      </p:sp>
    </p:spTree>
    <p:extLst>
      <p:ext uri="{BB962C8B-B14F-4D97-AF65-F5344CB8AC3E}">
        <p14:creationId xmlns:p14="http://schemas.microsoft.com/office/powerpoint/2010/main" val="1676525808"/>
      </p:ext>
    </p:extLst>
  </p:cSld>
  <p:clrMapOvr>
    <a:masterClrMapping/>
  </p:clrMapOvr>
  <mc:AlternateContent xmlns:mc="http://schemas.openxmlformats.org/markup-compatibility/2006" xmlns:p14="http://schemas.microsoft.com/office/powerpoint/2010/main">
    <mc:Choice Requires="p14">
      <p:transition spd="slow" p14:dur="1250" advTm="18592">
        <p:fade/>
      </p:transition>
    </mc:Choice>
    <mc:Fallback xmlns="">
      <p:transition spd="slow" advTm="18592">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94D2-66BD-96EA-A8EB-C191701E293F}"/>
              </a:ext>
            </a:extLst>
          </p:cNvPr>
          <p:cNvSpPr>
            <a:spLocks noGrp="1"/>
          </p:cNvSpPr>
          <p:nvPr>
            <p:ph type="title"/>
          </p:nvPr>
        </p:nvSpPr>
        <p:spPr/>
        <p:txBody>
          <a:bodyPr/>
          <a:lstStyle/>
          <a:p>
            <a:r>
              <a:rPr lang="en-US" dirty="0"/>
              <a:t>HIV Reverse Transcription</a:t>
            </a:r>
          </a:p>
        </p:txBody>
      </p:sp>
      <p:sp>
        <p:nvSpPr>
          <p:cNvPr id="7" name="Text Placeholder 6">
            <a:extLst>
              <a:ext uri="{FF2B5EF4-FFF2-40B4-BE49-F238E27FC236}">
                <a16:creationId xmlns:a16="http://schemas.microsoft.com/office/drawing/2014/main" id="{46ED65A6-20AD-537A-ABF9-28179F3E1B27}"/>
              </a:ext>
            </a:extLst>
          </p:cNvPr>
          <p:cNvSpPr>
            <a:spLocks noGrp="1"/>
          </p:cNvSpPr>
          <p:nvPr>
            <p:ph type="body" sz="quarter" idx="14"/>
          </p:nvPr>
        </p:nvSpPr>
        <p:spPr/>
        <p:txBody>
          <a:bodyPr/>
          <a:lstStyle/>
          <a:p>
            <a:endParaRPr lang="en-US"/>
          </a:p>
        </p:txBody>
      </p:sp>
      <p:sp>
        <p:nvSpPr>
          <p:cNvPr id="4" name="Rectangle 3">
            <a:extLst>
              <a:ext uri="{FF2B5EF4-FFF2-40B4-BE49-F238E27FC236}">
                <a16:creationId xmlns:a16="http://schemas.microsoft.com/office/drawing/2014/main" id="{AA7F1E80-1F8A-C0C6-96F5-CFF8A83AA7A3}"/>
              </a:ext>
            </a:extLst>
          </p:cNvPr>
          <p:cNvSpPr/>
          <p:nvPr/>
        </p:nvSpPr>
        <p:spPr>
          <a:xfrm>
            <a:off x="1595713" y="3357460"/>
            <a:ext cx="2231220" cy="1259891"/>
          </a:xfrm>
          <a:prstGeom prst="rect">
            <a:avLst/>
          </a:prstGeom>
          <a:gradFill>
            <a:gsLst>
              <a:gs pos="80000">
                <a:srgbClr val="A67C00">
                  <a:alpha val="15000"/>
                </a:srgbClr>
              </a:gs>
              <a:gs pos="100000">
                <a:srgbClr val="A67C00">
                  <a:alpha val="0"/>
                </a:srgbClr>
              </a:gs>
              <a:gs pos="0">
                <a:srgbClr val="A67C00">
                  <a:alpha val="2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030E25-DCD7-266E-EB6B-754C77799DDF}"/>
              </a:ext>
            </a:extLst>
          </p:cNvPr>
          <p:cNvSpPr/>
          <p:nvPr/>
        </p:nvSpPr>
        <p:spPr>
          <a:xfrm>
            <a:off x="1789141" y="3074029"/>
            <a:ext cx="2071660" cy="463038"/>
          </a:xfrm>
          <a:prstGeom prst="rect">
            <a:avLst/>
          </a:prstGeom>
          <a:gradFill>
            <a:gsLst>
              <a:gs pos="85000">
                <a:srgbClr val="FFFFFF">
                  <a:alpha val="46000"/>
                </a:srgbClr>
              </a:gs>
              <a:gs pos="73000">
                <a:srgbClr val="FFFFFF">
                  <a:alpha val="79000"/>
                </a:srgbClr>
              </a:gs>
              <a:gs pos="100000">
                <a:schemeClr val="bg1">
                  <a:alpha val="300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cap="small" dirty="0">
                <a:solidFill>
                  <a:schemeClr val="tx1"/>
                </a:solidFill>
                <a:latin typeface="Calibri" panose="020F0502020204030204" pitchFamily="34" charset="0"/>
                <a:cs typeface="Calibri" panose="020F0502020204030204" pitchFamily="34" charset="0"/>
              </a:rPr>
              <a:t>    Reverse Transcription</a:t>
            </a:r>
          </a:p>
        </p:txBody>
      </p:sp>
      <p:sp>
        <p:nvSpPr>
          <p:cNvPr id="6" name="Oval 5">
            <a:extLst>
              <a:ext uri="{FF2B5EF4-FFF2-40B4-BE49-F238E27FC236}">
                <a16:creationId xmlns:a16="http://schemas.microsoft.com/office/drawing/2014/main" id="{D41D606E-1674-15D1-E9C5-F356FB28F273}"/>
              </a:ext>
            </a:extLst>
          </p:cNvPr>
          <p:cNvSpPr>
            <a:spLocks noChangeAspect="1"/>
          </p:cNvSpPr>
          <p:nvPr/>
        </p:nvSpPr>
        <p:spPr>
          <a:xfrm>
            <a:off x="1592021" y="3070091"/>
            <a:ext cx="472182" cy="472182"/>
          </a:xfrm>
          <a:prstGeom prst="ellipse">
            <a:avLst/>
          </a:prstGeom>
          <a:solidFill>
            <a:srgbClr val="A67C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4B3DED01-D57B-64F7-8BBC-715A65306CE8}"/>
              </a:ext>
            </a:extLst>
          </p:cNvPr>
          <p:cNvSpPr/>
          <p:nvPr/>
        </p:nvSpPr>
        <p:spPr>
          <a:xfrm>
            <a:off x="1580826" y="4246375"/>
            <a:ext cx="2131017" cy="548640"/>
          </a:xfrm>
          <a:prstGeom prst="roundRect">
            <a:avLst>
              <a:gd name="adj" fmla="val 0"/>
            </a:avLst>
          </a:prstGeom>
          <a:solidFill>
            <a:schemeClr val="tx1">
              <a:lumMod val="75000"/>
              <a:lumOff val="25000"/>
            </a:schemeClr>
          </a:solidFill>
          <a:ln w="12700">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Calibri" panose="020F0502020204030204" pitchFamily="34" charset="0"/>
                <a:cs typeface="Calibri" panose="020F0502020204030204" pitchFamily="34" charset="0"/>
              </a:rPr>
              <a:t>NRTIs</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Tenofovir / Emtricitabine</a:t>
            </a:r>
            <a:endParaRPr lang="en-US" sz="1400" dirty="0">
              <a:solidFill>
                <a:schemeClr val="bg1"/>
              </a:solidFill>
            </a:endParaRPr>
          </a:p>
        </p:txBody>
      </p:sp>
      <p:sp>
        <p:nvSpPr>
          <p:cNvPr id="10" name="Rounded Rectangle 9">
            <a:extLst>
              <a:ext uri="{FF2B5EF4-FFF2-40B4-BE49-F238E27FC236}">
                <a16:creationId xmlns:a16="http://schemas.microsoft.com/office/drawing/2014/main" id="{89A13D8F-5D52-1327-543F-A39472E56D74}"/>
              </a:ext>
            </a:extLst>
          </p:cNvPr>
          <p:cNvSpPr/>
          <p:nvPr/>
        </p:nvSpPr>
        <p:spPr>
          <a:xfrm>
            <a:off x="2074652" y="1062981"/>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
        <p:nvSpPr>
          <p:cNvPr id="11" name="Rounded Rectangle 10">
            <a:extLst>
              <a:ext uri="{FF2B5EF4-FFF2-40B4-BE49-F238E27FC236}">
                <a16:creationId xmlns:a16="http://schemas.microsoft.com/office/drawing/2014/main" id="{9AA1AFEA-FBFC-5214-1C0E-4CA8D5F3157C}"/>
              </a:ext>
            </a:extLst>
          </p:cNvPr>
          <p:cNvSpPr/>
          <p:nvPr/>
        </p:nvSpPr>
        <p:spPr>
          <a:xfrm>
            <a:off x="8223815" y="1520181"/>
            <a:ext cx="706820" cy="457200"/>
          </a:xfrm>
          <a:prstGeom prst="roundRect">
            <a:avLst>
              <a:gd name="adj" fmla="val 0"/>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Arial" panose="020B0604020202020204" pitchFamily="34" charset="0"/>
                <a:cs typeface="Arial" panose="020B0604020202020204" pitchFamily="34" charset="0"/>
              </a:rPr>
              <a:t>HIV</a:t>
            </a:r>
          </a:p>
        </p:txBody>
      </p:sp>
    </p:spTree>
    <p:extLst>
      <p:ext uri="{BB962C8B-B14F-4D97-AF65-F5344CB8AC3E}">
        <p14:creationId xmlns:p14="http://schemas.microsoft.com/office/powerpoint/2010/main" val="1282325631"/>
      </p:ext>
    </p:extLst>
  </p:cSld>
  <p:clrMapOvr>
    <a:masterClrMapping/>
  </p:clrMapOvr>
  <mc:AlternateContent xmlns:mc="http://schemas.openxmlformats.org/markup-compatibility/2006" xmlns:p14="http://schemas.microsoft.com/office/powerpoint/2010/main">
    <mc:Choice Requires="p14">
      <p:transition spd="slow" p14:dur="1250" advTm="9888">
        <p:fade/>
      </p:transition>
    </mc:Choice>
    <mc:Fallback xmlns="">
      <p:transition spd="slow" advTm="9888">
        <p:fade/>
      </p:transition>
    </mc:Fallback>
  </mc:AlternateContent>
</p:sld>
</file>

<file path=ppt/theme/theme1.xml><?xml version="1.0" encoding="utf-8"?>
<a:theme xmlns:a="http://schemas.openxmlformats.org/drawingml/2006/main" name="NCRC">
  <a:themeElements>
    <a:clrScheme name="Custom 14">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967C4A"/>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Arial"/>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b06a5aa-8e31-4bdb-9b13-38c58a92ec8a" xsi:nil="true"/>
    <lcf76f155ced4ddcb4097134ff3c332f xmlns="b7aca33b-70f7-4b35-941e-ee6681619fc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6C46A81A49D94F9009685E4B23D186" ma:contentTypeVersion="18" ma:contentTypeDescription="Create a new document." ma:contentTypeScope="" ma:versionID="cd528bb84333da0979c517c89cb972f0">
  <xsd:schema xmlns:xsd="http://www.w3.org/2001/XMLSchema" xmlns:xs="http://www.w3.org/2001/XMLSchema" xmlns:p="http://schemas.microsoft.com/office/2006/metadata/properties" xmlns:ns2="b7aca33b-70f7-4b35-941e-ee6681619fcd" xmlns:ns3="f0143cca-387b-4f25-9ae9-1df784fffe76" xmlns:ns4="ab06a5aa-8e31-4bdb-9b13-38c58a92ec8a" targetNamespace="http://schemas.microsoft.com/office/2006/metadata/properties" ma:root="true" ma:fieldsID="313106338404f0059d8ff87d5ef7678a" ns2:_="" ns3:_="" ns4:_="">
    <xsd:import namespace="b7aca33b-70f7-4b35-941e-ee6681619fcd"/>
    <xsd:import namespace="f0143cca-387b-4f25-9ae9-1df784fffe76"/>
    <xsd:import namespace="ab06a5aa-8e31-4bdb-9b13-38c58a92ec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aca33b-70f7-4b35-941e-ee6681619f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143cca-387b-4f25-9ae9-1df784fffe7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06a5aa-8e31-4bdb-9b13-38c58a92ec8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1604607-135b-4839-a647-a8ae1577f103}" ma:internalName="TaxCatchAll" ma:showField="CatchAllData" ma:web="f0143cca-387b-4f25-9ae9-1df784fffe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C01E85-A63C-42A2-BF70-8C2353E8AD68}">
  <ds:schemaRefs>
    <ds:schemaRef ds:uri="http://schemas.microsoft.com/office/2006/metadata/properties"/>
    <ds:schemaRef ds:uri="http://schemas.microsoft.com/office/infopath/2007/PartnerControls"/>
    <ds:schemaRef ds:uri="ab06a5aa-8e31-4bdb-9b13-38c58a92ec8a"/>
    <ds:schemaRef ds:uri="b7aca33b-70f7-4b35-941e-ee6681619fcd"/>
  </ds:schemaRefs>
</ds:datastoreItem>
</file>

<file path=customXml/itemProps2.xml><?xml version="1.0" encoding="utf-8"?>
<ds:datastoreItem xmlns:ds="http://schemas.openxmlformats.org/officeDocument/2006/customXml" ds:itemID="{855E1CDB-34E7-4CDC-B412-E6D45C04BE9B}">
  <ds:schemaRefs>
    <ds:schemaRef ds:uri="http://schemas.microsoft.com/sharepoint/v3/contenttype/forms"/>
  </ds:schemaRefs>
</ds:datastoreItem>
</file>

<file path=customXml/itemProps3.xml><?xml version="1.0" encoding="utf-8"?>
<ds:datastoreItem xmlns:ds="http://schemas.openxmlformats.org/officeDocument/2006/customXml" ds:itemID="{8FC803E8-059E-45EE-9F08-CB48DD2AF7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aca33b-70f7-4b35-941e-ee6681619fcd"/>
    <ds:schemaRef ds:uri="f0143cca-387b-4f25-9ae9-1df784fffe76"/>
    <ds:schemaRef ds:uri="ab06a5aa-8e31-4bdb-9b13-38c58a92e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NCRC.thmx</Template>
  <TotalTime>53813</TotalTime>
  <Words>953</Words>
  <Application>Microsoft Macintosh PowerPoint</Application>
  <PresentationFormat>On-screen Show (16:9)</PresentationFormat>
  <Paragraphs>265</Paragraphs>
  <Slides>43</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Corbel</vt:lpstr>
      <vt:lpstr>Geneva</vt:lpstr>
      <vt:lpstr>Lucida Grande</vt:lpstr>
      <vt:lpstr>Times New Roman</vt:lpstr>
      <vt:lpstr>NCRC</vt:lpstr>
      <vt:lpstr>HIV PrEP Medications: Mechanism of Action</vt:lpstr>
      <vt:lpstr>HIV PrEP Medications</vt:lpstr>
      <vt:lpstr>HIV PrEP Medications</vt:lpstr>
      <vt:lpstr>HIV Life Cycle</vt:lpstr>
      <vt:lpstr>HIV Life Cycle</vt:lpstr>
      <vt:lpstr>HIV Life Cycle</vt:lpstr>
      <vt:lpstr>HIV Life Cycle: Sites of Action for HIV PrEP Medications</vt:lpstr>
      <vt:lpstr>Mechanism of Action of HIV PrEP Medications</vt:lpstr>
      <vt:lpstr>HIV Reverse Transcription</vt:lpstr>
      <vt:lpstr>HIV Reverse Transcription</vt:lpstr>
      <vt:lpstr>HIV Reverse Transcription</vt:lpstr>
      <vt:lpstr>HIV Reverse Transcription</vt:lpstr>
      <vt:lpstr>HIV Reverse Transcription</vt:lpstr>
      <vt:lpstr>HIV Reverse Transcription</vt:lpstr>
      <vt:lpstr>HIV Reverse Transcription</vt:lpstr>
      <vt:lpstr>Nucleoside Reverse Transcriptase Inhibitors (NRTIs)</vt:lpstr>
      <vt:lpstr>Tenofovir and Emtricitabine: Mechanism of Action </vt:lpstr>
      <vt:lpstr>Tenofovir and Emtricitabine: Mechanism of Action </vt:lpstr>
      <vt:lpstr>Tenofovir and Emtricitabine: Mechanism of Action </vt:lpstr>
      <vt:lpstr>Tenofovir and Emtricitabine: Mechanism of Action </vt:lpstr>
      <vt:lpstr>Tenofovir and Emtricitabine: Mechanism of Action </vt:lpstr>
      <vt:lpstr>HIV Integration</vt:lpstr>
      <vt:lpstr>HIV Integration</vt:lpstr>
      <vt:lpstr>HIV Integration</vt:lpstr>
      <vt:lpstr>HIV Integration</vt:lpstr>
      <vt:lpstr>HIV Integration</vt:lpstr>
      <vt:lpstr>HIV Integration</vt:lpstr>
      <vt:lpstr>HIV Integration</vt:lpstr>
      <vt:lpstr>HIV Integration</vt:lpstr>
      <vt:lpstr>HIV Integration</vt:lpstr>
      <vt:lpstr>HIV Integration</vt:lpstr>
      <vt:lpstr>HIV Integration</vt:lpstr>
      <vt:lpstr>Integrase Strand Transfer Inhibitors (INSTIs)</vt:lpstr>
      <vt:lpstr>Cabotegravir: Mechanism of Action</vt:lpstr>
      <vt:lpstr>Cabotegravir: Mechanism of Action</vt:lpstr>
      <vt:lpstr>Cabotegravir: Mechanism of Action</vt:lpstr>
      <vt:lpstr>Cabotegravir: Mechanism of Action</vt:lpstr>
      <vt:lpstr>Cabotegravir: Mechanism of Action</vt:lpstr>
      <vt:lpstr>Cabotegravir: Mechanism of Action</vt:lpstr>
      <vt:lpstr>HIV Life Cycle: Sites of Action for HIV PrEP Medications</vt:lpstr>
      <vt:lpstr>HIV Life Cycle: Sites of Action for HIV PrEP Medications</vt:lpstr>
      <vt:lpstr>HIV Life Cycle: Sites of Action for HIV PrEP Medications</vt:lpstr>
      <vt:lpstr>PowerPoint Presentation</vt:lpstr>
    </vt:vector>
  </TitlesOfParts>
  <Company>HMC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Spach</dc:creator>
  <cp:lastModifiedBy>Clinton Amand</cp:lastModifiedBy>
  <cp:revision>2287</cp:revision>
  <cp:lastPrinted>2008-02-05T14:34:24Z</cp:lastPrinted>
  <dcterms:created xsi:type="dcterms:W3CDTF">2010-11-28T05:36:22Z</dcterms:created>
  <dcterms:modified xsi:type="dcterms:W3CDTF">2024-01-04T21:41:11Z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0x0101005A6C46A81A49D94F9009685E4B23D186</vt:lpwstr>
  </property>
</Properties>
</file>