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30"/>
  </p:notesMasterIdLst>
  <p:handoutMasterIdLst>
    <p:handoutMasterId r:id="rId31"/>
  </p:handoutMasterIdLst>
  <p:sldIdLst>
    <p:sldId id="1118" r:id="rId5"/>
    <p:sldId id="2451" r:id="rId6"/>
    <p:sldId id="2468" r:id="rId7"/>
    <p:sldId id="2466" r:id="rId8"/>
    <p:sldId id="2467" r:id="rId9"/>
    <p:sldId id="2464" r:id="rId10"/>
    <p:sldId id="2462" r:id="rId11"/>
    <p:sldId id="2452" r:id="rId12"/>
    <p:sldId id="1036" r:id="rId13"/>
    <p:sldId id="2454" r:id="rId14"/>
    <p:sldId id="1052" r:id="rId15"/>
    <p:sldId id="1035" r:id="rId16"/>
    <p:sldId id="2463" r:id="rId17"/>
    <p:sldId id="2453" r:id="rId18"/>
    <p:sldId id="2473" r:id="rId19"/>
    <p:sldId id="2456" r:id="rId20"/>
    <p:sldId id="2471" r:id="rId21"/>
    <p:sldId id="2458" r:id="rId22"/>
    <p:sldId id="2470" r:id="rId23"/>
    <p:sldId id="2472" r:id="rId24"/>
    <p:sldId id="2474" r:id="rId25"/>
    <p:sldId id="2477" r:id="rId26"/>
    <p:sldId id="2476" r:id="rId27"/>
    <p:sldId id="2465" r:id="rId28"/>
    <p:sldId id="2478" r:id="rId2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8F05"/>
    <a:srgbClr val="DB5FCB"/>
    <a:srgbClr val="9D7802"/>
    <a:srgbClr val="61793D"/>
    <a:srgbClr val="7D9A4E"/>
    <a:srgbClr val="0099D3"/>
    <a:srgbClr val="00497F"/>
    <a:srgbClr val="314663"/>
    <a:srgbClr val="0089BB"/>
    <a:srgbClr val="A0B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20" autoAdjust="0"/>
    <p:restoredTop sz="94830" autoAdjust="0"/>
  </p:normalViewPr>
  <p:slideViewPr>
    <p:cSldViewPr snapToGrid="0" showGuides="1">
      <p:cViewPr varScale="1">
        <p:scale>
          <a:sx n="162" d="100"/>
          <a:sy n="162" d="100"/>
        </p:scale>
        <p:origin x="1320"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88" d="100"/>
          <a:sy n="88" d="100"/>
        </p:scale>
        <p:origin x="4512" y="19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201170166229215E-2"/>
          <c:y val="8.2777777777777797E-2"/>
          <c:w val="0.89480492672790901"/>
          <c:h val="0.72088888888888902"/>
        </c:manualLayout>
      </c:layout>
      <c:lineChart>
        <c:grouping val="stacked"/>
        <c:varyColors val="0"/>
        <c:ser>
          <c:idx val="0"/>
          <c:order val="0"/>
          <c:tx>
            <c:strRef>
              <c:f>Sheet1!$B$1</c:f>
              <c:strCache>
                <c:ptCount val="1"/>
                <c:pt idx="0">
                  <c:v>HIV RNA</c:v>
                </c:pt>
              </c:strCache>
            </c:strRef>
          </c:tx>
          <c:spPr>
            <a:ln w="9525" cap="rnd" cmpd="sng" algn="ctr">
              <a:solidFill>
                <a:srgbClr val="F2F2F2"/>
              </a:solidFill>
              <a:prstDash val="sysDash"/>
              <a:round/>
              <a:headEnd type="none" w="med" len="med"/>
              <a:tailEnd type="none" w="med" len="med"/>
            </a:ln>
          </c:spPr>
          <c:marker>
            <c:symbol val="none"/>
          </c:marker>
          <c:cat>
            <c:numRef>
              <c:f>Sheet1!$A$2:$A$12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Sheet1!$B$2:$B$12</c:f>
              <c:numCache>
                <c:formatCode>General</c:formatCode>
                <c:ptCount val="11"/>
                <c:pt idx="0">
                  <c:v>20</c:v>
                </c:pt>
                <c:pt idx="1">
                  <c:v>20</c:v>
                </c:pt>
                <c:pt idx="2">
                  <c:v>20</c:v>
                </c:pt>
                <c:pt idx="3">
                  <c:v>20</c:v>
                </c:pt>
                <c:pt idx="4" formatCode="#,##0">
                  <c:v>20</c:v>
                </c:pt>
                <c:pt idx="5" formatCode="#,##0">
                  <c:v>20</c:v>
                </c:pt>
                <c:pt idx="6" formatCode="#,##0">
                  <c:v>20</c:v>
                </c:pt>
                <c:pt idx="7" formatCode="#,##0">
                  <c:v>20</c:v>
                </c:pt>
                <c:pt idx="8" formatCode="#,##0">
                  <c:v>20</c:v>
                </c:pt>
                <c:pt idx="9" formatCode="#,##0">
                  <c:v>20</c:v>
                </c:pt>
                <c:pt idx="10" formatCode="#,##0">
                  <c:v>20</c:v>
                </c:pt>
              </c:numCache>
            </c:numRef>
          </c:val>
          <c:smooth val="1"/>
          <c:extLst>
            <c:ext xmlns:c16="http://schemas.microsoft.com/office/drawing/2014/chart" uri="{C3380CC4-5D6E-409C-BE32-E72D297353CC}">
              <c16:uniqueId val="{00000000-E5E2-314F-9898-272F990EB40E}"/>
            </c:ext>
          </c:extLst>
        </c:ser>
        <c:dLbls>
          <c:showLegendKey val="0"/>
          <c:showVal val="0"/>
          <c:showCatName val="0"/>
          <c:showSerName val="0"/>
          <c:showPercent val="0"/>
          <c:showBubbleSize val="0"/>
        </c:dLbls>
        <c:smooth val="0"/>
        <c:axId val="-787687400"/>
        <c:axId val="-787681032"/>
      </c:lineChart>
      <c:catAx>
        <c:axId val="-787687400"/>
        <c:scaling>
          <c:orientation val="minMax"/>
        </c:scaling>
        <c:delete val="0"/>
        <c:axPos val="b"/>
        <c:title>
          <c:tx>
            <c:rich>
              <a:bodyPr/>
              <a:lstStyle/>
              <a:p>
                <a:pPr algn="ctr" rtl="0">
                  <a:defRPr/>
                </a:pPr>
                <a:r>
                  <a:rPr lang="en-US" dirty="0"/>
                  <a:t>Days Following HIV Acquisition</a:t>
                </a:r>
              </a:p>
            </c:rich>
          </c:tx>
          <c:layout>
            <c:manualLayout>
              <c:xMode val="edge"/>
              <c:yMode val="edge"/>
              <c:x val="0.34983568460192477"/>
              <c:y val="0.90746765206980706"/>
            </c:manualLayout>
          </c:layout>
          <c:overlay val="0"/>
        </c:title>
        <c:numFmt formatCode="General" sourceLinked="1"/>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787681032"/>
        <c:crosses val="autoZero"/>
        <c:auto val="1"/>
        <c:lblAlgn val="ctr"/>
        <c:lblOffset val="1"/>
        <c:tickLblSkip val="1"/>
        <c:tickMarkSkip val="1"/>
        <c:noMultiLvlLbl val="0"/>
      </c:catAx>
      <c:valAx>
        <c:axId val="-787681032"/>
        <c:scaling>
          <c:orientation val="minMax"/>
          <c:max val="10"/>
          <c:min val="1"/>
        </c:scaling>
        <c:delete val="0"/>
        <c:axPos val="l"/>
        <c:majorGridlines>
          <c:spPr>
            <a:ln>
              <a:noFill/>
            </a:ln>
          </c:spPr>
        </c:majorGridlines>
        <c:title>
          <c:tx>
            <c:rich>
              <a:bodyPr/>
              <a:lstStyle/>
              <a:p>
                <a:pPr>
                  <a:defRPr/>
                </a:pPr>
                <a:r>
                  <a:rPr lang="en-US" dirty="0"/>
                  <a:t>Antibody Titer</a:t>
                </a:r>
              </a:p>
            </c:rich>
          </c:tx>
          <c:layout>
            <c:manualLayout>
              <c:xMode val="edge"/>
              <c:yMode val="edge"/>
              <c:x val="5.208333333333333E-3"/>
              <c:y val="0.26051019938297187"/>
            </c:manualLayout>
          </c:layout>
          <c:overlay val="0"/>
        </c:title>
        <c:numFmt formatCode="#,##0" sourceLinked="0"/>
        <c:majorTickMark val="out"/>
        <c:minorTickMark val="none"/>
        <c:tickLblPos val="none"/>
        <c:spPr>
          <a:ln w="6350"/>
        </c:spPr>
        <c:crossAx val="-787687400"/>
        <c:crosses val="autoZero"/>
        <c:crossBetween val="midCat"/>
        <c:majorUnit val="1"/>
      </c:valAx>
      <c:spPr>
        <a:solidFill>
          <a:srgbClr val="F2F2F2"/>
        </a:solidFill>
        <a:ln w="6350" cap="flat" cmpd="sng" algn="ctr">
          <a:solidFill>
            <a:srgbClr val="000000"/>
          </a:solidFill>
          <a:prstDash val="solid"/>
          <a:round/>
          <a:headEnd type="none" w="med" len="med"/>
          <a:tailEnd type="none" w="med" len="med"/>
        </a:ln>
      </c:spPr>
    </c:plotArea>
    <c:plotVisOnly val="1"/>
    <c:dispBlanksAs val="zero"/>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5633685324216E-2"/>
          <c:y val="8.2777777777777797E-2"/>
          <c:w val="0.95036051089544038"/>
          <c:h val="0.72088888888888902"/>
        </c:manualLayout>
      </c:layout>
      <c:lineChart>
        <c:grouping val="stacked"/>
        <c:varyColors val="0"/>
        <c:ser>
          <c:idx val="0"/>
          <c:order val="0"/>
          <c:tx>
            <c:strRef>
              <c:f>Sheet1!$B$1</c:f>
              <c:strCache>
                <c:ptCount val="1"/>
                <c:pt idx="0">
                  <c:v>HIV RNA</c:v>
                </c:pt>
              </c:strCache>
            </c:strRef>
          </c:tx>
          <c:spPr>
            <a:ln w="9525" cap="rnd" cmpd="sng" algn="ctr">
              <a:solidFill>
                <a:schemeClr val="bg1">
                  <a:lumMod val="65000"/>
                </a:schemeClr>
              </a:solidFill>
              <a:prstDash val="sysDash"/>
              <a:round/>
              <a:headEnd type="none" w="med" len="med"/>
              <a:tailEnd type="none" w="med" len="med"/>
            </a:ln>
          </c:spPr>
          <c:marker>
            <c:symbol val="none"/>
          </c:marker>
          <c:cat>
            <c:numRef>
              <c:f>Sheet1!$A$2:$A$12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Sheet1!$B$2:$B$12</c:f>
              <c:numCache>
                <c:formatCode>General</c:formatCode>
                <c:ptCount val="11"/>
                <c:pt idx="0">
                  <c:v>20</c:v>
                </c:pt>
                <c:pt idx="1">
                  <c:v>20</c:v>
                </c:pt>
                <c:pt idx="2">
                  <c:v>20</c:v>
                </c:pt>
                <c:pt idx="3">
                  <c:v>20</c:v>
                </c:pt>
                <c:pt idx="4" formatCode="#,##0">
                  <c:v>20</c:v>
                </c:pt>
                <c:pt idx="5" formatCode="#,##0">
                  <c:v>20</c:v>
                </c:pt>
                <c:pt idx="6" formatCode="#,##0">
                  <c:v>20</c:v>
                </c:pt>
                <c:pt idx="7" formatCode="#,##0">
                  <c:v>20</c:v>
                </c:pt>
                <c:pt idx="8" formatCode="#,##0">
                  <c:v>20</c:v>
                </c:pt>
                <c:pt idx="9" formatCode="#,##0">
                  <c:v>20</c:v>
                </c:pt>
                <c:pt idx="10" formatCode="#,##0">
                  <c:v>20</c:v>
                </c:pt>
              </c:numCache>
            </c:numRef>
          </c:val>
          <c:smooth val="1"/>
          <c:extLst>
            <c:ext xmlns:c16="http://schemas.microsoft.com/office/drawing/2014/chart" uri="{C3380CC4-5D6E-409C-BE32-E72D297353CC}">
              <c16:uniqueId val="{00000000-E5E2-314F-9898-272F990EB40E}"/>
            </c:ext>
          </c:extLst>
        </c:ser>
        <c:dLbls>
          <c:showLegendKey val="0"/>
          <c:showVal val="0"/>
          <c:showCatName val="0"/>
          <c:showSerName val="0"/>
          <c:showPercent val="0"/>
          <c:showBubbleSize val="0"/>
        </c:dLbls>
        <c:smooth val="0"/>
        <c:axId val="-787687400"/>
        <c:axId val="-787681032"/>
      </c:lineChart>
      <c:catAx>
        <c:axId val="-787687400"/>
        <c:scaling>
          <c:orientation val="minMax"/>
        </c:scaling>
        <c:delete val="0"/>
        <c:axPos val="b"/>
        <c:title>
          <c:tx>
            <c:rich>
              <a:bodyPr/>
              <a:lstStyle/>
              <a:p>
                <a:pPr algn="ctr" rtl="0">
                  <a:defRPr/>
                </a:pPr>
                <a:r>
                  <a:rPr lang="en-US" dirty="0"/>
                  <a:t>Days Following HIV Acquisition</a:t>
                </a:r>
              </a:p>
            </c:rich>
          </c:tx>
          <c:layout>
            <c:manualLayout>
              <c:xMode val="edge"/>
              <c:yMode val="edge"/>
              <c:x val="0.33073846237970245"/>
              <c:y val="0.90746765206980706"/>
            </c:manualLayout>
          </c:layout>
          <c:overlay val="0"/>
        </c:title>
        <c:numFmt formatCode="General" sourceLinked="1"/>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787681032"/>
        <c:crosses val="autoZero"/>
        <c:auto val="1"/>
        <c:lblAlgn val="ctr"/>
        <c:lblOffset val="1"/>
        <c:tickLblSkip val="1"/>
        <c:tickMarkSkip val="1"/>
        <c:noMultiLvlLbl val="0"/>
      </c:catAx>
      <c:valAx>
        <c:axId val="-787681032"/>
        <c:scaling>
          <c:logBase val="10"/>
          <c:orientation val="minMax"/>
          <c:max val="10000000"/>
          <c:min val="1"/>
        </c:scaling>
        <c:delete val="1"/>
        <c:axPos val="l"/>
        <c:majorGridlines>
          <c:spPr>
            <a:ln>
              <a:noFill/>
            </a:ln>
          </c:spPr>
        </c:majorGridlines>
        <c:numFmt formatCode="#,##0" sourceLinked="0"/>
        <c:majorTickMark val="out"/>
        <c:minorTickMark val="none"/>
        <c:tickLblPos val="nextTo"/>
        <c:crossAx val="-787687400"/>
        <c:crosses val="autoZero"/>
        <c:crossBetween val="midCat"/>
        <c:minorUnit val="200"/>
      </c:valAx>
      <c:spPr>
        <a:solidFill>
          <a:srgbClr val="F2F2F2"/>
        </a:solidFill>
        <a:ln w="6350" cap="flat" cmpd="sng" algn="ctr">
          <a:solidFill>
            <a:srgbClr val="000000"/>
          </a:solidFill>
          <a:prstDash val="solid"/>
          <a:round/>
          <a:headEnd type="none" w="med" len="med"/>
          <a:tailEnd type="none" w="med" len="med"/>
        </a:ln>
      </c:spPr>
    </c:plotArea>
    <c:plotVisOnly val="1"/>
    <c:dispBlanksAs val="zero"/>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06940629514334"/>
          <c:y val="8.2777777777777797E-2"/>
          <c:w val="0.79693673828562128"/>
          <c:h val="0.72088888888888902"/>
        </c:manualLayout>
      </c:layout>
      <c:lineChart>
        <c:grouping val="stacked"/>
        <c:varyColors val="0"/>
        <c:ser>
          <c:idx val="0"/>
          <c:order val="0"/>
          <c:tx>
            <c:strRef>
              <c:f>Sheet1!$B$1</c:f>
              <c:strCache>
                <c:ptCount val="1"/>
                <c:pt idx="0">
                  <c:v>HIV RNA</c:v>
                </c:pt>
              </c:strCache>
            </c:strRef>
          </c:tx>
          <c:spPr>
            <a:ln w="9525" cap="rnd" cmpd="sng" algn="ctr">
              <a:solidFill>
                <a:schemeClr val="bg1">
                  <a:lumMod val="65000"/>
                </a:schemeClr>
              </a:solidFill>
              <a:prstDash val="sysDash"/>
              <a:round/>
              <a:headEnd type="none" w="med" len="med"/>
              <a:tailEnd type="none" w="med" len="med"/>
            </a:ln>
          </c:spPr>
          <c:marker>
            <c:symbol val="none"/>
          </c:marker>
          <c:cat>
            <c:numRef>
              <c:f>Sheet1!$A$2:$A$12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Sheet1!$B$2:$B$12</c:f>
              <c:numCache>
                <c:formatCode>General</c:formatCode>
                <c:ptCount val="11"/>
                <c:pt idx="0">
                  <c:v>20</c:v>
                </c:pt>
                <c:pt idx="1">
                  <c:v>20</c:v>
                </c:pt>
                <c:pt idx="2">
                  <c:v>20</c:v>
                </c:pt>
                <c:pt idx="3">
                  <c:v>20</c:v>
                </c:pt>
                <c:pt idx="4" formatCode="#,##0">
                  <c:v>20</c:v>
                </c:pt>
                <c:pt idx="5" formatCode="#,##0">
                  <c:v>20</c:v>
                </c:pt>
                <c:pt idx="6" formatCode="#,##0">
                  <c:v>20</c:v>
                </c:pt>
                <c:pt idx="7" formatCode="#,##0">
                  <c:v>20</c:v>
                </c:pt>
                <c:pt idx="8" formatCode="#,##0">
                  <c:v>20</c:v>
                </c:pt>
                <c:pt idx="9" formatCode="#,##0">
                  <c:v>20</c:v>
                </c:pt>
                <c:pt idx="10" formatCode="#,##0">
                  <c:v>20</c:v>
                </c:pt>
              </c:numCache>
            </c:numRef>
          </c:val>
          <c:smooth val="1"/>
          <c:extLst>
            <c:ext xmlns:c16="http://schemas.microsoft.com/office/drawing/2014/chart" uri="{C3380CC4-5D6E-409C-BE32-E72D297353CC}">
              <c16:uniqueId val="{00000000-E5E2-314F-9898-272F990EB40E}"/>
            </c:ext>
          </c:extLst>
        </c:ser>
        <c:dLbls>
          <c:showLegendKey val="0"/>
          <c:showVal val="0"/>
          <c:showCatName val="0"/>
          <c:showSerName val="0"/>
          <c:showPercent val="0"/>
          <c:showBubbleSize val="0"/>
        </c:dLbls>
        <c:smooth val="0"/>
        <c:axId val="-787687400"/>
        <c:axId val="-787681032"/>
      </c:lineChart>
      <c:catAx>
        <c:axId val="-787687400"/>
        <c:scaling>
          <c:orientation val="minMax"/>
        </c:scaling>
        <c:delete val="0"/>
        <c:axPos val="b"/>
        <c:title>
          <c:tx>
            <c:rich>
              <a:bodyPr/>
              <a:lstStyle/>
              <a:p>
                <a:pPr algn="ctr" rtl="0">
                  <a:defRPr/>
                </a:pPr>
                <a:r>
                  <a:rPr lang="en-US"/>
                  <a:t>Days following HIV Acquisition</a:t>
                </a:r>
              </a:p>
            </c:rich>
          </c:tx>
          <c:layout>
            <c:manualLayout>
              <c:xMode val="edge"/>
              <c:yMode val="edge"/>
              <c:x val="0.40712730676107345"/>
              <c:y val="0.8855378275084036"/>
            </c:manualLayout>
          </c:layout>
          <c:overlay val="0"/>
        </c:title>
        <c:numFmt formatCode="General" sourceLinked="1"/>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787681032"/>
        <c:crosses val="autoZero"/>
        <c:auto val="1"/>
        <c:lblAlgn val="ctr"/>
        <c:lblOffset val="1"/>
        <c:tickLblSkip val="1"/>
        <c:tickMarkSkip val="1"/>
        <c:noMultiLvlLbl val="0"/>
      </c:catAx>
      <c:valAx>
        <c:axId val="-787681032"/>
        <c:scaling>
          <c:logBase val="10"/>
          <c:orientation val="minMax"/>
          <c:max val="10000000"/>
          <c:min val="1"/>
        </c:scaling>
        <c:delete val="0"/>
        <c:axPos val="l"/>
        <c:majorGridlines>
          <c:spPr>
            <a:ln>
              <a:noFill/>
            </a:ln>
          </c:spPr>
        </c:majorGridlines>
        <c:title>
          <c:tx>
            <c:rich>
              <a:bodyPr/>
              <a:lstStyle/>
              <a:p>
                <a:pPr>
                  <a:defRPr/>
                </a:pPr>
                <a:r>
                  <a:rPr lang="en-US"/>
                  <a:t>HIV RNA (copies/mL)</a:t>
                </a:r>
              </a:p>
            </c:rich>
          </c:tx>
          <c:layout>
            <c:manualLayout>
              <c:xMode val="edge"/>
              <c:yMode val="edge"/>
              <c:x val="8.0749354005167952E-3"/>
              <c:y val="0.17369572224524565"/>
            </c:manualLayout>
          </c:layout>
          <c:overlay val="0"/>
        </c:title>
        <c:numFmt formatCode="#,##0"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787687400"/>
        <c:crosses val="autoZero"/>
        <c:crossBetween val="midCat"/>
        <c:minorUnit val="200"/>
      </c:valAx>
      <c:spPr>
        <a:solidFill>
          <a:srgbClr val="F2F2F2"/>
        </a:solidFill>
        <a:ln w="6350" cap="flat" cmpd="sng" algn="ctr">
          <a:solidFill>
            <a:srgbClr val="000000"/>
          </a:solidFill>
          <a:prstDash val="solid"/>
          <a:round/>
          <a:headEnd type="none" w="med" len="med"/>
          <a:tailEnd type="none" w="med" len="med"/>
        </a:ln>
      </c:spPr>
    </c:plotArea>
    <c:plotVisOnly val="1"/>
    <c:dispBlanksAs val="zero"/>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5633685324216E-2"/>
          <c:y val="8.2777777777777797E-2"/>
          <c:w val="0.95036051089544038"/>
          <c:h val="0.72088888888888902"/>
        </c:manualLayout>
      </c:layout>
      <c:lineChart>
        <c:grouping val="stacked"/>
        <c:varyColors val="0"/>
        <c:ser>
          <c:idx val="0"/>
          <c:order val="0"/>
          <c:tx>
            <c:strRef>
              <c:f>Sheet1!$B$1</c:f>
              <c:strCache>
                <c:ptCount val="1"/>
                <c:pt idx="0">
                  <c:v>HIV RNA</c:v>
                </c:pt>
              </c:strCache>
            </c:strRef>
          </c:tx>
          <c:spPr>
            <a:ln w="9525" cap="rnd" cmpd="sng" algn="ctr">
              <a:solidFill>
                <a:srgbClr val="F2F2F2"/>
              </a:solidFill>
              <a:prstDash val="sysDash"/>
              <a:round/>
              <a:headEnd type="none" w="med" len="med"/>
              <a:tailEnd type="none" w="med" len="med"/>
            </a:ln>
          </c:spPr>
          <c:marker>
            <c:symbol val="none"/>
          </c:marker>
          <c:cat>
            <c:numRef>
              <c:f>Sheet1!$A$2:$A$12</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cat>
          <c:val>
            <c:numRef>
              <c:f>Sheet1!$B$2:$B$12</c:f>
              <c:numCache>
                <c:formatCode>General</c:formatCode>
                <c:ptCount val="11"/>
                <c:pt idx="0">
                  <c:v>20</c:v>
                </c:pt>
                <c:pt idx="1">
                  <c:v>20</c:v>
                </c:pt>
                <c:pt idx="2">
                  <c:v>20</c:v>
                </c:pt>
                <c:pt idx="3">
                  <c:v>20</c:v>
                </c:pt>
                <c:pt idx="4" formatCode="#,##0">
                  <c:v>20</c:v>
                </c:pt>
                <c:pt idx="5" formatCode="#,##0">
                  <c:v>20</c:v>
                </c:pt>
                <c:pt idx="6" formatCode="#,##0">
                  <c:v>20</c:v>
                </c:pt>
                <c:pt idx="7" formatCode="#,##0">
                  <c:v>20</c:v>
                </c:pt>
                <c:pt idx="8" formatCode="#,##0">
                  <c:v>20</c:v>
                </c:pt>
                <c:pt idx="9" formatCode="#,##0">
                  <c:v>20</c:v>
                </c:pt>
                <c:pt idx="10" formatCode="#,##0">
                  <c:v>20</c:v>
                </c:pt>
              </c:numCache>
            </c:numRef>
          </c:val>
          <c:smooth val="1"/>
          <c:extLst>
            <c:ext xmlns:c16="http://schemas.microsoft.com/office/drawing/2014/chart" uri="{C3380CC4-5D6E-409C-BE32-E72D297353CC}">
              <c16:uniqueId val="{00000000-E5E2-314F-9898-272F990EB40E}"/>
            </c:ext>
          </c:extLst>
        </c:ser>
        <c:dLbls>
          <c:showLegendKey val="0"/>
          <c:showVal val="0"/>
          <c:showCatName val="0"/>
          <c:showSerName val="0"/>
          <c:showPercent val="0"/>
          <c:showBubbleSize val="0"/>
        </c:dLbls>
        <c:smooth val="0"/>
        <c:axId val="-787687400"/>
        <c:axId val="-787681032"/>
      </c:lineChart>
      <c:catAx>
        <c:axId val="-787687400"/>
        <c:scaling>
          <c:orientation val="minMax"/>
        </c:scaling>
        <c:delete val="0"/>
        <c:axPos val="b"/>
        <c:title>
          <c:tx>
            <c:rich>
              <a:bodyPr/>
              <a:lstStyle/>
              <a:p>
                <a:pPr algn="ctr" rtl="0">
                  <a:defRPr/>
                </a:pPr>
                <a:r>
                  <a:rPr lang="en-US" dirty="0"/>
                  <a:t>Days Following HIV Acquisition</a:t>
                </a:r>
              </a:p>
            </c:rich>
          </c:tx>
          <c:layout>
            <c:manualLayout>
              <c:xMode val="edge"/>
              <c:yMode val="edge"/>
              <c:x val="0.33073846237970245"/>
              <c:y val="0.90746765206980706"/>
            </c:manualLayout>
          </c:layout>
          <c:overlay val="0"/>
        </c:title>
        <c:numFmt formatCode="General" sourceLinked="1"/>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200"/>
            </a:pPr>
            <a:endParaRPr lang="en-US"/>
          </a:p>
        </c:txPr>
        <c:crossAx val="-787681032"/>
        <c:crosses val="autoZero"/>
        <c:auto val="1"/>
        <c:lblAlgn val="ctr"/>
        <c:lblOffset val="1"/>
        <c:tickLblSkip val="1"/>
        <c:tickMarkSkip val="1"/>
        <c:noMultiLvlLbl val="0"/>
      </c:catAx>
      <c:valAx>
        <c:axId val="-787681032"/>
        <c:scaling>
          <c:logBase val="10"/>
          <c:orientation val="minMax"/>
          <c:max val="10000000"/>
          <c:min val="1"/>
        </c:scaling>
        <c:delete val="1"/>
        <c:axPos val="l"/>
        <c:majorGridlines>
          <c:spPr>
            <a:ln>
              <a:noFill/>
            </a:ln>
          </c:spPr>
        </c:majorGridlines>
        <c:numFmt formatCode="#,##0" sourceLinked="0"/>
        <c:majorTickMark val="out"/>
        <c:minorTickMark val="none"/>
        <c:tickLblPos val="nextTo"/>
        <c:crossAx val="-787687400"/>
        <c:crosses val="autoZero"/>
        <c:crossBetween val="midCat"/>
        <c:minorUnit val="200"/>
      </c:valAx>
      <c:spPr>
        <a:solidFill>
          <a:srgbClr val="F2F2F2"/>
        </a:solidFill>
        <a:ln w="6350" cap="flat" cmpd="sng" algn="ctr">
          <a:solidFill>
            <a:srgbClr val="000000"/>
          </a:solidFill>
          <a:prstDash val="solid"/>
          <a:round/>
          <a:headEnd type="none" w="med" len="med"/>
          <a:tailEnd type="none" w="med" len="med"/>
        </a:ln>
      </c:spPr>
    </c:plotArea>
    <c:plotVisOnly val="1"/>
    <c:dispBlanksAs val="zero"/>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8890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701559"/>
            <a:ext cx="9154751" cy="3736555"/>
          </a:xfrm>
          <a:prstGeom prst="rect">
            <a:avLst/>
          </a:prstGeom>
          <a:noFill/>
          <a:ln>
            <a:noFill/>
          </a:ln>
          <a:effectLst/>
        </p:spPr>
      </p:pic>
      <p:pic>
        <p:nvPicPr>
          <p:cNvPr id="2" name="Art band">
            <a:extLst>
              <a:ext uri="{FF2B5EF4-FFF2-40B4-BE49-F238E27FC236}">
                <a16:creationId xmlns:a16="http://schemas.microsoft.com/office/drawing/2014/main" id="{5D899CB9-4483-245F-5995-23952E6D78EB}"/>
              </a:ext>
            </a:extLst>
          </p:cNvPr>
          <p:cNvPicPr>
            <a:picLocks/>
          </p:cNvPicPr>
          <p:nvPr userDrawn="1"/>
        </p:nvPicPr>
        <p:blipFill>
          <a:blip r:embed="rId3">
            <a:alphaModFix amt="50000"/>
            <a:extLst>
              <a:ext uri="{28A0092B-C50C-407E-A947-70E740481C1C}">
                <a14:useLocalDpi xmlns:a14="http://schemas.microsoft.com/office/drawing/2010/main"/>
              </a:ext>
            </a:extLst>
          </a:blip>
          <a:stretch>
            <a:fillRect/>
          </a:stretch>
        </p:blipFill>
        <p:spPr>
          <a:xfrm flipH="1">
            <a:off x="13528" y="709762"/>
            <a:ext cx="9162286" cy="3739896"/>
          </a:xfrm>
          <a:prstGeom prst="rect">
            <a:avLst/>
          </a:prstGeom>
        </p:spPr>
      </p:pic>
      <p:sp>
        <p:nvSpPr>
          <p:cNvPr id="273" name="Date"/>
          <p:cNvSpPr>
            <a:spLocks noGrp="1"/>
          </p:cNvSpPr>
          <p:nvPr>
            <p:ph type="body" sz="quarter" idx="14" hasCustomPrompt="1"/>
          </p:nvPr>
        </p:nvSpPr>
        <p:spPr>
          <a:xfrm>
            <a:off x="456507" y="4017750"/>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56507" y="2351569"/>
            <a:ext cx="8229600"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82" name="Title 1"/>
          <p:cNvSpPr>
            <a:spLocks noGrp="1"/>
          </p:cNvSpPr>
          <p:nvPr>
            <p:ph type="ctrTitle" hasCustomPrompt="1"/>
          </p:nvPr>
        </p:nvSpPr>
        <p:spPr>
          <a:xfrm>
            <a:off x="456507"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38114"/>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0933084C-3DF8-2AB3-4E20-DBC8AFDCAC7D}"/>
              </a:ext>
            </a:extLst>
          </p:cNvPr>
          <p:cNvPicPr>
            <a:picLocks noChangeAspect="1"/>
          </p:cNvPicPr>
          <p:nvPr userDrawn="1"/>
        </p:nvPicPr>
        <p:blipFill>
          <a:blip r:embed="rId4"/>
          <a:stretch>
            <a:fillRect/>
          </a:stretch>
        </p:blipFill>
        <p:spPr>
          <a:xfrm>
            <a:off x="509666" y="220641"/>
            <a:ext cx="3815650" cy="333433"/>
          </a:xfrm>
          <a:prstGeom prst="rect">
            <a:avLst/>
          </a:prstGeom>
        </p:spPr>
      </p:pic>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D30BBE9-5AB2-8B3E-8920-B05DCDD370A7}"/>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37814391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udy_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8E5E1F83-D67F-F14A-9245-05135CB11DAC}"/>
              </a:ext>
            </a:extLst>
          </p:cNvPr>
          <p:cNvSpPr>
            <a:spLocks noGrp="1"/>
          </p:cNvSpPr>
          <p:nvPr>
            <p:ph sz="half" idx="2" hasCustomPrompt="1"/>
          </p:nvPr>
        </p:nvSpPr>
        <p:spPr>
          <a:xfrm>
            <a:off x="323850" y="1184225"/>
            <a:ext cx="4720339" cy="3409424"/>
          </a:xfrm>
          <a:prstGeom prst="rect">
            <a:avLst/>
          </a:prstGeom>
          <a:solidFill>
            <a:schemeClr val="bg1">
              <a:lumMod val="95000"/>
            </a:schemeClr>
          </a:solidFill>
        </p:spPr>
        <p:txBody>
          <a:bodyPr anchor="t" anchorCtr="0">
            <a:normAutofit/>
          </a:bodyPr>
          <a:lstStyle>
            <a:lvl1pPr marL="205740" marR="0" indent="-171450" algn="l" defTabSz="685800" rtl="0" eaLnBrk="1" fontAlgn="auto" latinLnBrk="0" hangingPunct="1">
              <a:lnSpc>
                <a:spcPts val="1800"/>
              </a:lnSpc>
              <a:spcBef>
                <a:spcPts val="1800"/>
              </a:spcBef>
              <a:spcAft>
                <a:spcPts val="0"/>
              </a:spcAft>
              <a:buClr>
                <a:srgbClr val="0070C0"/>
              </a:buClr>
              <a:buSzPct val="11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ts val="1800"/>
              </a:lnSpc>
              <a:spcBef>
                <a:spcPts val="60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4" name="Picture 3">
            <a:extLst>
              <a:ext uri="{FF2B5EF4-FFF2-40B4-BE49-F238E27FC236}">
                <a16:creationId xmlns:a16="http://schemas.microsoft.com/office/drawing/2014/main" id="{3F03BB85-ED6B-AC99-A390-5A9AD4F47E4C}"/>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7763536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772" y="-7557"/>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0823" y="3800497"/>
            <a:ext cx="9171432" cy="1368046"/>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8233" y="-10274"/>
            <a:ext cx="9171432" cy="1375715"/>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516" y="3793599"/>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pic>
        <p:nvPicPr>
          <p:cNvPr id="3" name="Picture 2">
            <a:extLst>
              <a:ext uri="{FF2B5EF4-FFF2-40B4-BE49-F238E27FC236}">
                <a16:creationId xmlns:a16="http://schemas.microsoft.com/office/drawing/2014/main" id="{93E19830-FCD7-0947-6E82-10B9115B19E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429051779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558" y="3779456"/>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8"/>
            <a:ext cx="9162289" cy="1374344"/>
          </a:xfrm>
          <a:prstGeom prst="rect">
            <a:avLst/>
          </a:prstGeom>
        </p:spPr>
      </p:pic>
      <p:sp>
        <p:nvSpPr>
          <p:cNvPr id="10" name="Rectangle 9"/>
          <p:cNvSpPr/>
          <p:nvPr userDrawn="1"/>
        </p:nvSpPr>
        <p:spPr>
          <a:xfrm>
            <a:off x="-8433" y="136404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433"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pic>
        <p:nvPicPr>
          <p:cNvPr id="2" name="Picture 1">
            <a:extLst>
              <a:ext uri="{FF2B5EF4-FFF2-40B4-BE49-F238E27FC236}">
                <a16:creationId xmlns:a16="http://schemas.microsoft.com/office/drawing/2014/main" id="{9688C065-97BD-1A8F-5C55-C6546E0AC443}"/>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912448085"/>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5A02E1C6-3249-42D9-696D-70AE591DA7E4}"/>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270654807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15052"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EEC6124E-72F5-2F61-4DDB-16428DC6759A}"/>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1414152430"/>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11164" y="-7555"/>
            <a:ext cx="9171432" cy="5160516"/>
          </a:xfrm>
          <a:prstGeom prst="rect">
            <a:avLst/>
          </a:prstGeom>
        </p:spPr>
      </p:pic>
      <p:pic>
        <p:nvPicPr>
          <p:cNvPr id="2" name="Picture 1">
            <a:extLst>
              <a:ext uri="{FF2B5EF4-FFF2-40B4-BE49-F238E27FC236}">
                <a16:creationId xmlns:a16="http://schemas.microsoft.com/office/drawing/2014/main" id="{AEB34747-7211-0183-EFB5-C1BF3F5883E9}"/>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816" y="-7815"/>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Acknowledgement</a:t>
            </a:r>
          </a:p>
        </p:txBody>
      </p:sp>
      <p:sp>
        <p:nvSpPr>
          <p:cNvPr id="36" name="TextBox 35"/>
          <p:cNvSpPr txBox="1"/>
          <p:nvPr userDrawn="1"/>
        </p:nvSpPr>
        <p:spPr>
          <a:xfrm>
            <a:off x="462066" y="1206396"/>
            <a:ext cx="8221581" cy="2536720"/>
          </a:xfrm>
          <a:prstGeom prst="rect">
            <a:avLst/>
          </a:prstGeom>
          <a:noFill/>
        </p:spPr>
        <p:txBody>
          <a:bodyPr wrap="square" rtlCol="0">
            <a:spAutoFit/>
          </a:bodyPr>
          <a:lstStyle/>
          <a:p>
            <a:pPr marL="0" marR="0" lvl="0" indent="0" algn="l" defTabSz="914400" rtl="0" eaLnBrk="0" fontAlgn="base" latinLnBrk="0" hangingPunct="0">
              <a:lnSpc>
                <a:spcPts val="2400"/>
              </a:lnSpc>
              <a:spcBef>
                <a:spcPct val="0"/>
              </a:spcBef>
              <a:spcAft>
                <a:spcPct val="0"/>
              </a:spcAft>
              <a:buClrTx/>
              <a:buSzTx/>
              <a:buFontTx/>
              <a:buNone/>
              <a:tabLst/>
              <a:defRPr/>
            </a:pPr>
            <a:r>
              <a:rPr lang="en-US" sz="1800" b="0" i="0" u="none" strike="noStrike" dirty="0">
                <a:solidFill>
                  <a:srgbClr val="000000"/>
                </a:solidFill>
                <a:effectLst/>
                <a:latin typeface="Arial" panose="020B0604020202020204" pitchFamily="34" charset="0"/>
                <a:cs typeface="Arial" panose="020B0604020202020204" pitchFamily="34" charset="0"/>
              </a:rPr>
              <a:t>The production of this </a:t>
            </a:r>
            <a:r>
              <a:rPr lang="en-US" sz="1800" b="1" i="0" u="none" strike="noStrike" dirty="0">
                <a:solidFill>
                  <a:srgbClr val="386889"/>
                </a:solidFill>
                <a:effectLst/>
                <a:latin typeface="Arial" panose="020B0604020202020204" pitchFamily="34" charset="0"/>
                <a:cs typeface="Arial" panose="020B0604020202020204" pitchFamily="34" charset="0"/>
              </a:rPr>
              <a:t>National HIV PrEP Curriculum </a:t>
            </a:r>
            <a:r>
              <a:rPr lang="en-US" sz="1800" b="0" i="1" u="none" strike="noStrike" dirty="0">
                <a:solidFill>
                  <a:srgbClr val="000000"/>
                </a:solidFill>
                <a:effectLst/>
                <a:latin typeface="Arial" panose="020B0604020202020204" pitchFamily="34" charset="0"/>
                <a:cs typeface="Arial" panose="020B0604020202020204" pitchFamily="34" charset="0"/>
              </a:rPr>
              <a:t>Mini-Lecture</a:t>
            </a:r>
            <a:r>
              <a:rPr lang="en-US" sz="1800" b="0" i="0" u="none" strike="noStrike" dirty="0">
                <a:solidFill>
                  <a:srgbClr val="000000"/>
                </a:solidFill>
                <a:effectLst/>
                <a:latin typeface="Arial" panose="020B0604020202020204" pitchFamily="34" charset="0"/>
                <a:cs typeface="Arial" panose="020B0604020202020204" pitchFamily="34" charset="0"/>
              </a:rPr>
              <a:t> is supported by Grant U62PS924588 from the Centers for Disease Control and Prevention (CDC) and U10HA32104 from the Health Resources and Services Administration (HRSA) of the U.S. Department of Health and Human Services (HHS). Its contents are solely the responsibility of the University of Washington IDEA Program and do not necessarily represent the official views CDC, HRSA, or HHS. This project is led by the University of Washington Infectious Diseases Education &amp; Assessment (IDEA) Program.</a:t>
            </a:r>
            <a:endParaRPr lang="en-US" sz="1800" dirty="0">
              <a:solidFill>
                <a:schemeClr val="tx1"/>
              </a:solidFill>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3"/>
          <a:stretch>
            <a:fillRect/>
          </a:stretch>
        </p:blipFill>
        <p:spPr>
          <a:xfrm>
            <a:off x="5276042" y="4167266"/>
            <a:ext cx="2417064" cy="631570"/>
          </a:xfrm>
          <a:prstGeom prst="rect">
            <a:avLst/>
          </a:prstGeom>
        </p:spPr>
      </p:pic>
      <p:pic>
        <p:nvPicPr>
          <p:cNvPr id="3" name="Picture 2">
            <a:extLst>
              <a:ext uri="{FF2B5EF4-FFF2-40B4-BE49-F238E27FC236}">
                <a16:creationId xmlns:a16="http://schemas.microsoft.com/office/drawing/2014/main" id="{ED22EA87-E291-30C9-0CA5-4CC0366E7875}"/>
              </a:ext>
            </a:extLst>
          </p:cNvPr>
          <p:cNvPicPr>
            <a:picLocks noChangeAspect="1"/>
          </p:cNvPicPr>
          <p:nvPr userDrawn="1"/>
        </p:nvPicPr>
        <p:blipFill>
          <a:blip r:embed="rId4"/>
          <a:stretch>
            <a:fillRect/>
          </a:stretch>
        </p:blipFill>
        <p:spPr>
          <a:xfrm>
            <a:off x="1200132" y="4183529"/>
            <a:ext cx="2908092" cy="640687"/>
          </a:xfrm>
          <a:prstGeom prst="rect">
            <a:avLst/>
          </a:prstGeom>
        </p:spPr>
      </p:pic>
    </p:spTree>
    <p:extLst>
      <p:ext uri="{BB962C8B-B14F-4D97-AF65-F5344CB8AC3E}">
        <p14:creationId xmlns:p14="http://schemas.microsoft.com/office/powerpoint/2010/main" val="2947676432"/>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7557"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7556"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D559A50-3856-F961-1112-68A1DF379860}"/>
              </a:ext>
            </a:extLst>
          </p:cNvPr>
          <p:cNvPicPr>
            <a:picLocks noChangeAspect="1"/>
          </p:cNvPicPr>
          <p:nvPr userDrawn="1"/>
        </p:nvPicPr>
        <p:blipFill>
          <a:blip r:embed="rId3"/>
          <a:stretch>
            <a:fillRect/>
          </a:stretch>
        </p:blipFill>
        <p:spPr>
          <a:xfrm>
            <a:off x="7729450" y="4748638"/>
            <a:ext cx="1414550" cy="311958"/>
          </a:xfrm>
          <a:prstGeom prst="rect">
            <a:avLst/>
          </a:prstGeom>
        </p:spPr>
      </p:pic>
    </p:spTree>
    <p:extLst>
      <p:ext uri="{BB962C8B-B14F-4D97-AF65-F5344CB8AC3E}">
        <p14:creationId xmlns:p14="http://schemas.microsoft.com/office/powerpoint/2010/main" val="60242749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6DD5314-F61E-EB90-CCBC-DE384C1D287B}"/>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103123092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713084FB-2BC8-9620-822E-30200D8F9B43}"/>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35521190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4DA2FC37-0FB4-7C73-E598-202EE39BAA4E}"/>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13277194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685" y="-7684"/>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897A71BF-94EB-9F73-9A82-0325B4A518D9}"/>
              </a:ext>
            </a:extLst>
          </p:cNvPr>
          <p:cNvPicPr>
            <a:picLocks noChangeAspect="1"/>
          </p:cNvPicPr>
          <p:nvPr userDrawn="1"/>
        </p:nvPicPr>
        <p:blipFill>
          <a:blip r:embed="rId3"/>
          <a:stretch>
            <a:fillRect/>
          </a:stretch>
        </p:blipFill>
        <p:spPr>
          <a:xfrm>
            <a:off x="7914446" y="4812534"/>
            <a:ext cx="1229554" cy="271160"/>
          </a:xfrm>
          <a:prstGeom prst="rect">
            <a:avLst/>
          </a:prstGeom>
        </p:spPr>
      </p:pic>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24A25C79-6295-EAE0-9A15-2EB5E6FB50F6}"/>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8"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7557"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9C359A6A-84E8-F8BA-99DF-69151E4AA1FA}"/>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557" y="-7557"/>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BAA126B-0608-2A75-8DCC-9F869BDE3C60}"/>
              </a:ext>
            </a:extLst>
          </p:cNvPr>
          <p:cNvPicPr>
            <a:picLocks noChangeAspect="1"/>
          </p:cNvPicPr>
          <p:nvPr userDrawn="1"/>
        </p:nvPicPr>
        <p:blipFill>
          <a:blip r:embed="rId3"/>
          <a:stretch>
            <a:fillRect/>
          </a:stretch>
        </p:blipFill>
        <p:spPr>
          <a:xfrm>
            <a:off x="7914446" y="4812534"/>
            <a:ext cx="1229554" cy="271160"/>
          </a:xfrm>
          <a:prstGeom prst="rect">
            <a:avLst/>
          </a:prstGeom>
        </p:spPr>
      </p:pic>
    </p:spTree>
    <p:extLst>
      <p:ext uri="{BB962C8B-B14F-4D97-AF65-F5344CB8AC3E}">
        <p14:creationId xmlns:p14="http://schemas.microsoft.com/office/powerpoint/2010/main" val="20676220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694" r:id="rId2"/>
    <p:sldLayoutId id="2147483738" r:id="rId3"/>
    <p:sldLayoutId id="2147483740" r:id="rId4"/>
    <p:sldLayoutId id="2147483739" r:id="rId5"/>
    <p:sldLayoutId id="2147483699" r:id="rId6"/>
    <p:sldLayoutId id="2147483733" r:id="rId7"/>
    <p:sldLayoutId id="2147483700" r:id="rId8"/>
    <p:sldLayoutId id="2147483698" r:id="rId9"/>
    <p:sldLayoutId id="2147483735" r:id="rId10"/>
    <p:sldLayoutId id="2147483752" r:id="rId11"/>
    <p:sldLayoutId id="2147483695" r:id="rId12"/>
    <p:sldLayoutId id="2147483696" r:id="rId13"/>
    <p:sldLayoutId id="2147483714" r:id="rId14"/>
    <p:sldLayoutId id="2147483707" r:id="rId15"/>
    <p:sldLayoutId id="2147483732" r:id="rId16"/>
    <p:sldLayoutId id="2147483727" r:id="rId17"/>
    <p:sldLayoutId id="2147483703" r:id="rId18"/>
    <p:sldLayoutId id="2147483753" r:id="rId19"/>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B38B-53B3-1CC8-1CFB-0712E157DEE5}"/>
              </a:ext>
            </a:extLst>
          </p:cNvPr>
          <p:cNvSpPr>
            <a:spLocks noGrp="1"/>
          </p:cNvSpPr>
          <p:nvPr>
            <p:ph type="ctrTitle"/>
          </p:nvPr>
        </p:nvSpPr>
        <p:spPr>
          <a:xfrm>
            <a:off x="456506" y="931641"/>
            <a:ext cx="8466267" cy="1280160"/>
          </a:xfrm>
        </p:spPr>
        <p:txBody>
          <a:bodyPr>
            <a:normAutofit/>
          </a:bodyPr>
          <a:lstStyle/>
          <a:p>
            <a:r>
              <a:rPr lang="en-US" sz="2200" dirty="0">
                <a:latin typeface="Arial" panose="020B0604020202020204" pitchFamily="34" charset="0"/>
                <a:cs typeface="Arial" panose="020B0604020202020204" pitchFamily="34" charset="0"/>
              </a:rPr>
              <a:t>Timing of Potential HIV Acquisition in People Prescribed HIV PrEP</a:t>
            </a:r>
            <a:endParaRPr lang="en-US" sz="2200" dirty="0"/>
          </a:p>
        </p:txBody>
      </p:sp>
      <p:sp>
        <p:nvSpPr>
          <p:cNvPr id="3" name="Text Placeholder 2">
            <a:extLst>
              <a:ext uri="{FF2B5EF4-FFF2-40B4-BE49-F238E27FC236}">
                <a16:creationId xmlns:a16="http://schemas.microsoft.com/office/drawing/2014/main" id="{31C0F297-8C3F-8F5F-E916-B2F5BC5385A5}"/>
              </a:ext>
            </a:extLst>
          </p:cNvPr>
          <p:cNvSpPr>
            <a:spLocks noGrp="1"/>
          </p:cNvSpPr>
          <p:nvPr>
            <p:ph type="body" sz="quarter" idx="14"/>
          </p:nvPr>
        </p:nvSpPr>
        <p:spPr/>
        <p:txBody>
          <a:bodyPr/>
          <a:lstStyle/>
          <a:p>
            <a:r>
              <a:rPr lang="en-US" dirty="0"/>
              <a:t>Last Updated: January 4, 2024</a:t>
            </a:r>
          </a:p>
        </p:txBody>
      </p:sp>
      <p:sp>
        <p:nvSpPr>
          <p:cNvPr id="4" name="Text Placeholder 3">
            <a:extLst>
              <a:ext uri="{FF2B5EF4-FFF2-40B4-BE49-F238E27FC236}">
                <a16:creationId xmlns:a16="http://schemas.microsoft.com/office/drawing/2014/main" id="{2331D571-AF05-355A-2261-F27569818622}"/>
              </a:ext>
            </a:extLst>
          </p:cNvPr>
          <p:cNvSpPr>
            <a:spLocks noGrp="1"/>
          </p:cNvSpPr>
          <p:nvPr>
            <p:ph type="body" sz="quarter" idx="18"/>
          </p:nvPr>
        </p:nvSpPr>
        <p:spPr/>
        <p:txBody>
          <a:bodyPr/>
          <a:lstStyle/>
          <a:p>
            <a:r>
              <a:rPr lang="en-US" sz="1700" dirty="0"/>
              <a:t>David H. Spach, MD</a:t>
            </a:r>
          </a:p>
          <a:p>
            <a:r>
              <a:rPr lang="en-US" sz="1700" dirty="0"/>
              <a:t>Professor of Medicine</a:t>
            </a:r>
          </a:p>
          <a:p>
            <a:r>
              <a:rPr lang="en-US" sz="1700" dirty="0"/>
              <a:t>Division of Allergy and Infectious Diseases</a:t>
            </a:r>
          </a:p>
          <a:p>
            <a:r>
              <a:rPr lang="en-US" sz="1700" dirty="0"/>
              <a:t>University of Washington</a:t>
            </a:r>
          </a:p>
        </p:txBody>
      </p:sp>
    </p:spTree>
    <p:extLst>
      <p:ext uri="{BB962C8B-B14F-4D97-AF65-F5344CB8AC3E}">
        <p14:creationId xmlns:p14="http://schemas.microsoft.com/office/powerpoint/2010/main" val="2026970161"/>
      </p:ext>
    </p:extLst>
  </p:cSld>
  <p:clrMapOvr>
    <a:masterClrMapping/>
  </p:clrMapOvr>
  <p:transition spd="slow" advTm="1706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p24 Antigen Testing: Time to Positive Test</a:t>
            </a:r>
          </a:p>
        </p:txBody>
      </p:sp>
      <p:sp>
        <p:nvSpPr>
          <p:cNvPr id="4" name="Text Placeholder 3"/>
          <p:cNvSpPr>
            <a:spLocks noGrp="1"/>
          </p:cNvSpPr>
          <p:nvPr>
            <p:ph type="body" sz="quarter" idx="14"/>
          </p:nvPr>
        </p:nvSpPr>
        <p:spPr/>
        <p:txBody>
          <a:bodyPr/>
          <a:lstStyle/>
          <a:p>
            <a:r>
              <a:rPr lang="en-US" dirty="0"/>
              <a:t>Illustration: David H. Spach, MD</a:t>
            </a:r>
          </a:p>
        </p:txBody>
      </p:sp>
      <p:graphicFrame>
        <p:nvGraphicFramePr>
          <p:cNvPr id="5" name="Content Placeholder 25"/>
          <p:cNvGraphicFramePr>
            <a:graphicFrameLocks/>
          </p:cNvGraphicFramePr>
          <p:nvPr>
            <p:extLst>
              <p:ext uri="{D42A27DB-BD31-4B8C-83A1-F6EECF244321}">
                <p14:modId xmlns:p14="http://schemas.microsoft.com/office/powerpoint/2010/main" val="1863588989"/>
              </p:ext>
            </p:extLst>
          </p:nvPr>
        </p:nvGraphicFramePr>
        <p:xfrm>
          <a:off x="925456" y="1304543"/>
          <a:ext cx="73152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6">
            <a:extLst>
              <a:ext uri="{FF2B5EF4-FFF2-40B4-BE49-F238E27FC236}">
                <a16:creationId xmlns:a16="http://schemas.microsoft.com/office/drawing/2014/main" id="{ED67B386-C3D3-1674-0A69-E02452A5DCE7}"/>
              </a:ext>
            </a:extLst>
          </p:cNvPr>
          <p:cNvSpPr/>
          <p:nvPr/>
        </p:nvSpPr>
        <p:spPr>
          <a:xfrm>
            <a:off x="2505010" y="2372185"/>
            <a:ext cx="5560676" cy="171728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1730" h="1553911">
                <a:moveTo>
                  <a:pt x="0" y="1553911"/>
                </a:moveTo>
                <a:cubicBezTo>
                  <a:pt x="410632" y="1527817"/>
                  <a:pt x="736829" y="1519302"/>
                  <a:pt x="1016273" y="1487396"/>
                </a:cubicBezTo>
                <a:cubicBezTo>
                  <a:pt x="1295717" y="1455490"/>
                  <a:pt x="1391629" y="1465268"/>
                  <a:pt x="1676673" y="1237322"/>
                </a:cubicBezTo>
                <a:cubicBezTo>
                  <a:pt x="1961717" y="1009376"/>
                  <a:pt x="2452785" y="303166"/>
                  <a:pt x="2726540" y="119722"/>
                </a:cubicBezTo>
                <a:cubicBezTo>
                  <a:pt x="3000295" y="-63722"/>
                  <a:pt x="3115131" y="-18961"/>
                  <a:pt x="3319206" y="136655"/>
                </a:cubicBezTo>
                <a:cubicBezTo>
                  <a:pt x="3523281" y="292271"/>
                  <a:pt x="3754053" y="675283"/>
                  <a:pt x="4029117" y="844828"/>
                </a:cubicBezTo>
                <a:cubicBezTo>
                  <a:pt x="4304181" y="1014373"/>
                  <a:pt x="4632759" y="1076728"/>
                  <a:pt x="4969588" y="1153925"/>
                </a:cubicBezTo>
                <a:cubicBezTo>
                  <a:pt x="5370033" y="1272723"/>
                  <a:pt x="9901730" y="1484089"/>
                  <a:pt x="9901730" y="1484089"/>
                </a:cubicBezTo>
              </a:path>
            </a:pathLst>
          </a:custGeom>
          <a:ln w="25400">
            <a:solidFill>
              <a:srgbClr val="7D9A4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45C05B7-C75B-DC6C-AE59-F11CA3EC95B9}"/>
              </a:ext>
            </a:extLst>
          </p:cNvPr>
          <p:cNvSpPr/>
          <p:nvPr/>
        </p:nvSpPr>
        <p:spPr>
          <a:xfrm>
            <a:off x="4479384" y="2400585"/>
            <a:ext cx="1949310" cy="3423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738D47"/>
                </a:solidFill>
                <a:latin typeface="Arial" panose="020B0604020202020204" pitchFamily="34" charset="0"/>
                <a:cs typeface="Arial" panose="020B0604020202020204" pitchFamily="34" charset="0"/>
              </a:rPr>
              <a:t>HIV p24 antigen</a:t>
            </a:r>
          </a:p>
        </p:txBody>
      </p:sp>
      <p:cxnSp>
        <p:nvCxnSpPr>
          <p:cNvPr id="19" name="Straight Connector 18">
            <a:extLst>
              <a:ext uri="{FF2B5EF4-FFF2-40B4-BE49-F238E27FC236}">
                <a16:creationId xmlns:a16="http://schemas.microsoft.com/office/drawing/2014/main" id="{CA0891DE-6120-3EBE-03EB-00F29DE74EB8}"/>
              </a:ext>
            </a:extLst>
          </p:cNvPr>
          <p:cNvCxnSpPr>
            <a:cxnSpLocks/>
          </p:cNvCxnSpPr>
          <p:nvPr/>
        </p:nvCxnSpPr>
        <p:spPr>
          <a:xfrm rot="5400000">
            <a:off x="2245915" y="2844608"/>
            <a:ext cx="2496312" cy="1191"/>
          </a:xfrm>
          <a:prstGeom prst="line">
            <a:avLst/>
          </a:prstGeom>
          <a:ln w="6350" cap="flat" cmpd="sng" algn="ctr">
            <a:solidFill>
              <a:srgbClr val="738D4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C626F431-CA8F-C531-8EAF-165DD5141A99}"/>
              </a:ext>
            </a:extLst>
          </p:cNvPr>
          <p:cNvSpPr/>
          <p:nvPr/>
        </p:nvSpPr>
        <p:spPr>
          <a:xfrm>
            <a:off x="3457077" y="3587742"/>
            <a:ext cx="91440" cy="91440"/>
          </a:xfrm>
          <a:prstGeom prst="ellipse">
            <a:avLst/>
          </a:prstGeom>
          <a:solidFill>
            <a:srgbClr val="92D050"/>
          </a:solidFill>
          <a:ln w="12700">
            <a:solidFill>
              <a:srgbClr val="738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72F78E1-EC99-AFE0-A285-D23CC0B66CE3}"/>
              </a:ext>
            </a:extLst>
          </p:cNvPr>
          <p:cNvSpPr/>
          <p:nvPr/>
        </p:nvSpPr>
        <p:spPr>
          <a:xfrm>
            <a:off x="1124133" y="1402858"/>
            <a:ext cx="2377440" cy="128016"/>
          </a:xfrm>
          <a:prstGeom prst="rect">
            <a:avLst/>
          </a:prstGeom>
          <a:solidFill>
            <a:srgbClr val="7D9A4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C4C5DDAA-239B-2120-6DFD-7BCB2D035A2B}"/>
              </a:ext>
            </a:extLst>
          </p:cNvPr>
          <p:cNvSpPr/>
          <p:nvPr/>
        </p:nvSpPr>
        <p:spPr>
          <a:xfrm>
            <a:off x="1255185" y="1169805"/>
            <a:ext cx="2162270" cy="1787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61793D"/>
                </a:solidFill>
                <a:latin typeface="Arial" panose="020B0604020202020204" pitchFamily="34" charset="0"/>
                <a:cs typeface="Arial" panose="020B0604020202020204" pitchFamily="34" charset="0"/>
              </a:rPr>
              <a:t>Window for HIV p24 antigen</a:t>
            </a:r>
          </a:p>
        </p:txBody>
      </p:sp>
      <p:sp>
        <p:nvSpPr>
          <p:cNvPr id="11" name="Rectangle 10">
            <a:extLst>
              <a:ext uri="{FF2B5EF4-FFF2-40B4-BE49-F238E27FC236}">
                <a16:creationId xmlns:a16="http://schemas.microsoft.com/office/drawing/2014/main" id="{28B84ED9-DF39-112C-AC7B-45132DE44BF8}"/>
              </a:ext>
            </a:extLst>
          </p:cNvPr>
          <p:cNvSpPr/>
          <p:nvPr/>
        </p:nvSpPr>
        <p:spPr>
          <a:xfrm>
            <a:off x="1128813" y="1588500"/>
            <a:ext cx="2371770" cy="2500076"/>
          </a:xfrm>
          <a:prstGeom prst="rect">
            <a:avLst/>
          </a:prstGeom>
          <a:solidFill>
            <a:srgbClr val="7D9A4E">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3" name="Arc 32">
            <a:extLst>
              <a:ext uri="{FF2B5EF4-FFF2-40B4-BE49-F238E27FC236}">
                <a16:creationId xmlns:a16="http://schemas.microsoft.com/office/drawing/2014/main" id="{C209B6E2-1681-85FB-0ED3-7A1451F495DD}"/>
              </a:ext>
            </a:extLst>
          </p:cNvPr>
          <p:cNvSpPr/>
          <p:nvPr/>
        </p:nvSpPr>
        <p:spPr>
          <a:xfrm rot="10649251" flipH="1" flipV="1">
            <a:off x="485924" y="3832363"/>
            <a:ext cx="641943" cy="445535"/>
          </a:xfrm>
          <a:prstGeom prst="arc">
            <a:avLst>
              <a:gd name="adj1" fmla="val 14581801"/>
              <a:gd name="adj2" fmla="val 60239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4" name="Picture 33" descr="HIV_withCore.png">
            <a:extLst>
              <a:ext uri="{FF2B5EF4-FFF2-40B4-BE49-F238E27FC236}">
                <a16:creationId xmlns:a16="http://schemas.microsoft.com/office/drawing/2014/main" id="{F7D8BE62-9C9C-3A6B-6D2A-32E09ADECB25}"/>
              </a:ext>
            </a:extLst>
          </p:cNvPr>
          <p:cNvPicPr>
            <a:picLocks noChangeAspect="1"/>
          </p:cNvPicPr>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60931" y="3620598"/>
            <a:ext cx="565137" cy="563607"/>
          </a:xfrm>
          <a:prstGeom prst="rect">
            <a:avLst/>
          </a:prstGeom>
          <a:effectLst/>
        </p:spPr>
      </p:pic>
      <p:sp>
        <p:nvSpPr>
          <p:cNvPr id="6" name="Rectangle 5">
            <a:extLst>
              <a:ext uri="{FF2B5EF4-FFF2-40B4-BE49-F238E27FC236}">
                <a16:creationId xmlns:a16="http://schemas.microsoft.com/office/drawing/2014/main" id="{9130FA49-B60D-B53B-6F15-CAD326726939}"/>
              </a:ext>
            </a:extLst>
          </p:cNvPr>
          <p:cNvSpPr/>
          <p:nvPr/>
        </p:nvSpPr>
        <p:spPr>
          <a:xfrm>
            <a:off x="6650735" y="3539445"/>
            <a:ext cx="1091185" cy="18288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lnSpc>
                <a:spcPts val="1125"/>
              </a:lnSpc>
            </a:pPr>
            <a:r>
              <a:rPr lang="en-US" sz="1000" dirty="0">
                <a:solidFill>
                  <a:schemeClr val="tx1">
                    <a:lumMod val="50000"/>
                    <a:lumOff val="50000"/>
                  </a:schemeClr>
                </a:solidFill>
                <a:latin typeface="Arial" panose="020B0604020202020204" pitchFamily="34" charset="0"/>
                <a:cs typeface="Arial" panose="020B0604020202020204" pitchFamily="34" charset="0"/>
              </a:rPr>
              <a:t>Limit of Detection</a:t>
            </a:r>
          </a:p>
        </p:txBody>
      </p:sp>
    </p:spTree>
    <p:extLst>
      <p:ext uri="{BB962C8B-B14F-4D97-AF65-F5344CB8AC3E}">
        <p14:creationId xmlns:p14="http://schemas.microsoft.com/office/powerpoint/2010/main" val="3122155252"/>
      </p:ext>
    </p:extLst>
  </p:cSld>
  <p:clrMapOvr>
    <a:masterClrMapping/>
  </p:clrMapOvr>
  <mc:AlternateContent xmlns:mc="http://schemas.openxmlformats.org/markup-compatibility/2006" xmlns:p14="http://schemas.microsoft.com/office/powerpoint/2010/main">
    <mc:Choice Requires="p14">
      <p:transition spd="slow" p14:dur="1250" advTm="23456">
        <p:fade/>
      </p:transition>
    </mc:Choice>
    <mc:Fallback xmlns="">
      <p:transition spd="slow" advTm="2345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RNA Testing: Time to Positive Test</a:t>
            </a:r>
          </a:p>
        </p:txBody>
      </p:sp>
      <p:sp>
        <p:nvSpPr>
          <p:cNvPr id="4" name="Text Placeholder 3"/>
          <p:cNvSpPr>
            <a:spLocks noGrp="1"/>
          </p:cNvSpPr>
          <p:nvPr>
            <p:ph type="body" sz="quarter" idx="14"/>
          </p:nvPr>
        </p:nvSpPr>
        <p:spPr/>
        <p:txBody>
          <a:bodyPr/>
          <a:lstStyle/>
          <a:p>
            <a:r>
              <a:rPr lang="en-US" dirty="0"/>
              <a:t>Illustration: David H. Spach, MD</a:t>
            </a:r>
          </a:p>
        </p:txBody>
      </p:sp>
      <p:graphicFrame>
        <p:nvGraphicFramePr>
          <p:cNvPr id="5" name="Content Placeholder 25"/>
          <p:cNvGraphicFramePr>
            <a:graphicFrameLocks/>
          </p:cNvGraphicFramePr>
          <p:nvPr>
            <p:extLst>
              <p:ext uri="{D42A27DB-BD31-4B8C-83A1-F6EECF244321}">
                <p14:modId xmlns:p14="http://schemas.microsoft.com/office/powerpoint/2010/main" val="1949987864"/>
              </p:ext>
            </p:extLst>
          </p:nvPr>
        </p:nvGraphicFramePr>
        <p:xfrm>
          <a:off x="637100" y="1278946"/>
          <a:ext cx="786384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058491" y="1569770"/>
            <a:ext cx="1243584" cy="2500076"/>
          </a:xfrm>
          <a:prstGeom prst="rect">
            <a:avLst/>
          </a:prstGeom>
          <a:solidFill>
            <a:srgbClr val="0070C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p:nvSpPr>
        <p:spPr>
          <a:xfrm>
            <a:off x="2056943" y="1369293"/>
            <a:ext cx="1243584" cy="13716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8" name="Freeform 17"/>
          <p:cNvSpPr/>
          <p:nvPr/>
        </p:nvSpPr>
        <p:spPr>
          <a:xfrm>
            <a:off x="2615976" y="1948393"/>
            <a:ext cx="5703620" cy="2116396"/>
          </a:xfrm>
          <a:custGeom>
            <a:avLst/>
            <a:gdLst>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4758267 w 5892800"/>
              <a:gd name="connsiteY9" fmla="*/ 1021644 h 2837744"/>
              <a:gd name="connsiteX10" fmla="*/ 5647267 w 5892800"/>
              <a:gd name="connsiteY10" fmla="*/ 1047044 h 2837744"/>
              <a:gd name="connsiteX11" fmla="*/ 5892800 w 5892800"/>
              <a:gd name="connsiteY11" fmla="*/ 1047044 h 28377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004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224359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224359 h 2863144"/>
              <a:gd name="connsiteX0" fmla="*/ 0 w 5943600"/>
              <a:gd name="connsiteY0" fmla="*/ 2833511 h 2863144"/>
              <a:gd name="connsiteX1" fmla="*/ 584200 w 5943600"/>
              <a:gd name="connsiteY1" fmla="*/ 2833511 h 2863144"/>
              <a:gd name="connsiteX2" fmla="*/ 948267 w 5943600"/>
              <a:gd name="connsiteY2" fmla="*/ 2655711 h 2863144"/>
              <a:gd name="connsiteX3" fmla="*/ 1185333 w 5943600"/>
              <a:gd name="connsiteY3" fmla="*/ 2181577 h 2863144"/>
              <a:gd name="connsiteX4" fmla="*/ 1549400 w 5943600"/>
              <a:gd name="connsiteY4" fmla="*/ 826911 h 2863144"/>
              <a:gd name="connsiteX5" fmla="*/ 1879600 w 5943600"/>
              <a:gd name="connsiteY5" fmla="*/ 268111 h 2863144"/>
              <a:gd name="connsiteX6" fmla="*/ 2396067 w 5943600"/>
              <a:gd name="connsiteY6" fmla="*/ 31044 h 2863144"/>
              <a:gd name="connsiteX7" fmla="*/ 3276600 w 5943600"/>
              <a:gd name="connsiteY7" fmla="*/ 454377 h 2863144"/>
              <a:gd name="connsiteX8" fmla="*/ 4758267 w 5943600"/>
              <a:gd name="connsiteY8" fmla="*/ 1047044 h 2863144"/>
              <a:gd name="connsiteX9" fmla="*/ 5647267 w 5943600"/>
              <a:gd name="connsiteY9" fmla="*/ 1224359 h 2863144"/>
              <a:gd name="connsiteX10" fmla="*/ 5943600 w 5943600"/>
              <a:gd name="connsiteY10" fmla="*/ 1249678 h 2863144"/>
              <a:gd name="connsiteX0" fmla="*/ 0 w 5943600"/>
              <a:gd name="connsiteY0" fmla="*/ 2850202 h 2879835"/>
              <a:gd name="connsiteX1" fmla="*/ 584200 w 5943600"/>
              <a:gd name="connsiteY1" fmla="*/ 2850202 h 2879835"/>
              <a:gd name="connsiteX2" fmla="*/ 948267 w 5943600"/>
              <a:gd name="connsiteY2" fmla="*/ 2672402 h 2879835"/>
              <a:gd name="connsiteX3" fmla="*/ 1185333 w 5943600"/>
              <a:gd name="connsiteY3" fmla="*/ 2198268 h 2879835"/>
              <a:gd name="connsiteX4" fmla="*/ 1549400 w 5943600"/>
              <a:gd name="connsiteY4" fmla="*/ 843602 h 2879835"/>
              <a:gd name="connsiteX5" fmla="*/ 1879600 w 5943600"/>
              <a:gd name="connsiteY5" fmla="*/ 208844 h 2879835"/>
              <a:gd name="connsiteX6" fmla="*/ 2396067 w 5943600"/>
              <a:gd name="connsiteY6" fmla="*/ 47735 h 2879835"/>
              <a:gd name="connsiteX7" fmla="*/ 3276600 w 5943600"/>
              <a:gd name="connsiteY7" fmla="*/ 471068 h 2879835"/>
              <a:gd name="connsiteX8" fmla="*/ 4758267 w 5943600"/>
              <a:gd name="connsiteY8" fmla="*/ 1063735 h 2879835"/>
              <a:gd name="connsiteX9" fmla="*/ 5647267 w 5943600"/>
              <a:gd name="connsiteY9" fmla="*/ 1241050 h 2879835"/>
              <a:gd name="connsiteX10" fmla="*/ 5943600 w 5943600"/>
              <a:gd name="connsiteY10" fmla="*/ 1266369 h 2879835"/>
              <a:gd name="connsiteX0" fmla="*/ 0 w 5943600"/>
              <a:gd name="connsiteY0" fmla="*/ 2851798 h 2881431"/>
              <a:gd name="connsiteX1" fmla="*/ 584200 w 5943600"/>
              <a:gd name="connsiteY1" fmla="*/ 2851798 h 2881431"/>
              <a:gd name="connsiteX2" fmla="*/ 948267 w 5943600"/>
              <a:gd name="connsiteY2" fmla="*/ 2673998 h 2881431"/>
              <a:gd name="connsiteX3" fmla="*/ 1185333 w 5943600"/>
              <a:gd name="connsiteY3" fmla="*/ 2199864 h 2881431"/>
              <a:gd name="connsiteX4" fmla="*/ 1549400 w 5943600"/>
              <a:gd name="connsiteY4" fmla="*/ 845198 h 2881431"/>
              <a:gd name="connsiteX5" fmla="*/ 1879600 w 5943600"/>
              <a:gd name="connsiteY5" fmla="*/ 210440 h 2881431"/>
              <a:gd name="connsiteX6" fmla="*/ 2396067 w 5943600"/>
              <a:gd name="connsiteY6" fmla="*/ 49331 h 2881431"/>
              <a:gd name="connsiteX7" fmla="*/ 3276600 w 5943600"/>
              <a:gd name="connsiteY7" fmla="*/ 506424 h 2881431"/>
              <a:gd name="connsiteX8" fmla="*/ 4758267 w 5943600"/>
              <a:gd name="connsiteY8" fmla="*/ 1065331 h 2881431"/>
              <a:gd name="connsiteX9" fmla="*/ 5647267 w 5943600"/>
              <a:gd name="connsiteY9" fmla="*/ 1242646 h 2881431"/>
              <a:gd name="connsiteX10" fmla="*/ 5943600 w 5943600"/>
              <a:gd name="connsiteY10" fmla="*/ 1267965 h 2881431"/>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549400 w 5943600"/>
              <a:gd name="connsiteY4" fmla="*/ 921155 h 2957388"/>
              <a:gd name="connsiteX5" fmla="*/ 1879600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1879600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2186922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2186922 w 5943600"/>
              <a:gd name="connsiteY5" fmla="*/ 286397 h 2957388"/>
              <a:gd name="connsiteX6" fmla="*/ 2780219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199770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7989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79891 w 5943600"/>
              <a:gd name="connsiteY4" fmla="*/ 946474 h 2982707"/>
              <a:gd name="connsiteX5" fmla="*/ 2186922 w 5943600"/>
              <a:gd name="connsiteY5" fmla="*/ 311716 h 2982707"/>
              <a:gd name="connsiteX6" fmla="*/ 2780219 w 5943600"/>
              <a:gd name="connsiteY6" fmla="*/ 74650 h 2982707"/>
              <a:gd name="connsiteX7" fmla="*/ 3660753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3 h 2982706"/>
              <a:gd name="connsiteX1" fmla="*/ 584200 w 5943600"/>
              <a:gd name="connsiteY1" fmla="*/ 2953073 h 2982706"/>
              <a:gd name="connsiteX2" fmla="*/ 948267 w 5943600"/>
              <a:gd name="connsiteY2" fmla="*/ 2775273 h 2982706"/>
              <a:gd name="connsiteX3" fmla="*/ 1185333 w 5943600"/>
              <a:gd name="connsiteY3" fmla="*/ 2301139 h 2982706"/>
              <a:gd name="connsiteX4" fmla="*/ 1779891 w 5943600"/>
              <a:gd name="connsiteY4" fmla="*/ 946473 h 2982706"/>
              <a:gd name="connsiteX5" fmla="*/ 2186922 w 5943600"/>
              <a:gd name="connsiteY5" fmla="*/ 311715 h 2982706"/>
              <a:gd name="connsiteX6" fmla="*/ 2933880 w 5943600"/>
              <a:gd name="connsiteY6" fmla="*/ 74650 h 2982706"/>
              <a:gd name="connsiteX7" fmla="*/ 3660753 w 5943600"/>
              <a:gd name="connsiteY7" fmla="*/ 759614 h 2982706"/>
              <a:gd name="connsiteX8" fmla="*/ 4758267 w 5943600"/>
              <a:gd name="connsiteY8" fmla="*/ 1166606 h 2982706"/>
              <a:gd name="connsiteX9" fmla="*/ 5647267 w 5943600"/>
              <a:gd name="connsiteY9" fmla="*/ 1343921 h 2982706"/>
              <a:gd name="connsiteX10" fmla="*/ 5943600 w 5943600"/>
              <a:gd name="connsiteY10" fmla="*/ 1369240 h 2982706"/>
              <a:gd name="connsiteX0" fmla="*/ 0 w 5943600"/>
              <a:gd name="connsiteY0" fmla="*/ 2950259 h 2979892"/>
              <a:gd name="connsiteX1" fmla="*/ 584200 w 5943600"/>
              <a:gd name="connsiteY1" fmla="*/ 2950259 h 2979892"/>
              <a:gd name="connsiteX2" fmla="*/ 948267 w 5943600"/>
              <a:gd name="connsiteY2" fmla="*/ 2772459 h 2979892"/>
              <a:gd name="connsiteX3" fmla="*/ 1185333 w 5943600"/>
              <a:gd name="connsiteY3" fmla="*/ 2298325 h 2979892"/>
              <a:gd name="connsiteX4" fmla="*/ 1779891 w 5943600"/>
              <a:gd name="connsiteY4" fmla="*/ 943659 h 2979892"/>
              <a:gd name="connsiteX5" fmla="*/ 2186922 w 5943600"/>
              <a:gd name="connsiteY5" fmla="*/ 308901 h 2979892"/>
              <a:gd name="connsiteX6" fmla="*/ 2933880 w 5943600"/>
              <a:gd name="connsiteY6" fmla="*/ 71836 h 2979892"/>
              <a:gd name="connsiteX7" fmla="*/ 3763193 w 5943600"/>
              <a:gd name="connsiteY7" fmla="*/ 739920 h 2979892"/>
              <a:gd name="connsiteX8" fmla="*/ 4758267 w 5943600"/>
              <a:gd name="connsiteY8" fmla="*/ 1163792 h 2979892"/>
              <a:gd name="connsiteX9" fmla="*/ 5647267 w 5943600"/>
              <a:gd name="connsiteY9" fmla="*/ 1341107 h 2979892"/>
              <a:gd name="connsiteX10" fmla="*/ 5943600 w 5943600"/>
              <a:gd name="connsiteY10" fmla="*/ 1366426 h 2979892"/>
              <a:gd name="connsiteX0" fmla="*/ 0 w 5943600"/>
              <a:gd name="connsiteY0" fmla="*/ 2950259 h 2979892"/>
              <a:gd name="connsiteX1" fmla="*/ 584200 w 5943600"/>
              <a:gd name="connsiteY1" fmla="*/ 2950259 h 2979892"/>
              <a:gd name="connsiteX2" fmla="*/ 948267 w 5943600"/>
              <a:gd name="connsiteY2" fmla="*/ 2772459 h 2979892"/>
              <a:gd name="connsiteX3" fmla="*/ 1185333 w 5943600"/>
              <a:gd name="connsiteY3" fmla="*/ 2298325 h 2979892"/>
              <a:gd name="connsiteX4" fmla="*/ 1779891 w 5943600"/>
              <a:gd name="connsiteY4" fmla="*/ 943659 h 2979892"/>
              <a:gd name="connsiteX5" fmla="*/ 2186922 w 5943600"/>
              <a:gd name="connsiteY5" fmla="*/ 308901 h 2979892"/>
              <a:gd name="connsiteX6" fmla="*/ 2933880 w 5943600"/>
              <a:gd name="connsiteY6" fmla="*/ 71836 h 2979892"/>
              <a:gd name="connsiteX7" fmla="*/ 3763193 w 5943600"/>
              <a:gd name="connsiteY7" fmla="*/ 739920 h 2979892"/>
              <a:gd name="connsiteX8" fmla="*/ 4758267 w 5943600"/>
              <a:gd name="connsiteY8" fmla="*/ 1163792 h 2979892"/>
              <a:gd name="connsiteX9" fmla="*/ 5647267 w 5943600"/>
              <a:gd name="connsiteY9" fmla="*/ 1341107 h 2979892"/>
              <a:gd name="connsiteX10" fmla="*/ 5943600 w 5943600"/>
              <a:gd name="connsiteY10" fmla="*/ 1366426 h 2979892"/>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6181344"/>
              <a:gd name="connsiteY0" fmla="*/ 2950259 h 2950259"/>
              <a:gd name="connsiteX1" fmla="*/ 584200 w 6181344"/>
              <a:gd name="connsiteY1" fmla="*/ 2950259 h 2950259"/>
              <a:gd name="connsiteX2" fmla="*/ 948267 w 6181344"/>
              <a:gd name="connsiteY2" fmla="*/ 2772459 h 2950259"/>
              <a:gd name="connsiteX3" fmla="*/ 1185333 w 6181344"/>
              <a:gd name="connsiteY3" fmla="*/ 2298325 h 2950259"/>
              <a:gd name="connsiteX4" fmla="*/ 1779891 w 6181344"/>
              <a:gd name="connsiteY4" fmla="*/ 943659 h 2950259"/>
              <a:gd name="connsiteX5" fmla="*/ 2186922 w 6181344"/>
              <a:gd name="connsiteY5" fmla="*/ 308901 h 2950259"/>
              <a:gd name="connsiteX6" fmla="*/ 2933880 w 6181344"/>
              <a:gd name="connsiteY6" fmla="*/ 71836 h 2950259"/>
              <a:gd name="connsiteX7" fmla="*/ 3763193 w 6181344"/>
              <a:gd name="connsiteY7" fmla="*/ 739920 h 2950259"/>
              <a:gd name="connsiteX8" fmla="*/ 4758267 w 6181344"/>
              <a:gd name="connsiteY8" fmla="*/ 1163792 h 2950259"/>
              <a:gd name="connsiteX9" fmla="*/ 5647267 w 6181344"/>
              <a:gd name="connsiteY9" fmla="*/ 1341107 h 2950259"/>
              <a:gd name="connsiteX10" fmla="*/ 6181344 w 6181344"/>
              <a:gd name="connsiteY10" fmla="*/ 1366426 h 2950259"/>
              <a:gd name="connsiteX0" fmla="*/ 0 w 6723299"/>
              <a:gd name="connsiteY0" fmla="*/ 2901551 h 2901551"/>
              <a:gd name="connsiteX1" fmla="*/ 584200 w 6723299"/>
              <a:gd name="connsiteY1" fmla="*/ 2901551 h 2901551"/>
              <a:gd name="connsiteX2" fmla="*/ 948267 w 6723299"/>
              <a:gd name="connsiteY2" fmla="*/ 2723751 h 2901551"/>
              <a:gd name="connsiteX3" fmla="*/ 1185333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948267 w 6723299"/>
              <a:gd name="connsiteY2" fmla="*/ 2723751 h 2901551"/>
              <a:gd name="connsiteX3" fmla="*/ 1185333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948267 w 6723299"/>
              <a:gd name="connsiteY2" fmla="*/ 2723751 h 2901551"/>
              <a:gd name="connsiteX3" fmla="*/ 1258207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58207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26100"/>
              <a:gd name="connsiteX1" fmla="*/ 697559 w 6723299"/>
              <a:gd name="connsiteY1" fmla="*/ 2926100 h 2926100"/>
              <a:gd name="connsiteX2" fmla="*/ 1029238 w 6723299"/>
              <a:gd name="connsiteY2" fmla="*/ 2740117 h 2926100"/>
              <a:gd name="connsiteX3" fmla="*/ 1290595 w 6723299"/>
              <a:gd name="connsiteY3" fmla="*/ 2233251 h 2926100"/>
              <a:gd name="connsiteX4" fmla="*/ 1779891 w 6723299"/>
              <a:gd name="connsiteY4" fmla="*/ 894951 h 2926100"/>
              <a:gd name="connsiteX5" fmla="*/ 2186922 w 6723299"/>
              <a:gd name="connsiteY5" fmla="*/ 260193 h 2926100"/>
              <a:gd name="connsiteX6" fmla="*/ 2933880 w 6723299"/>
              <a:gd name="connsiteY6" fmla="*/ 23128 h 2926100"/>
              <a:gd name="connsiteX7" fmla="*/ 3763193 w 6723299"/>
              <a:gd name="connsiteY7" fmla="*/ 691212 h 2926100"/>
              <a:gd name="connsiteX8" fmla="*/ 4758267 w 6723299"/>
              <a:gd name="connsiteY8" fmla="*/ 1115084 h 2926100"/>
              <a:gd name="connsiteX9" fmla="*/ 5647267 w 6723299"/>
              <a:gd name="connsiteY9" fmla="*/ 1292399 h 2926100"/>
              <a:gd name="connsiteX10" fmla="*/ 6723299 w 6723299"/>
              <a:gd name="connsiteY10" fmla="*/ 1317718 h 2926100"/>
              <a:gd name="connsiteX0" fmla="*/ 0 w 6723299"/>
              <a:gd name="connsiteY0" fmla="*/ 2901551 h 2901551"/>
              <a:gd name="connsiteX1" fmla="*/ 713754 w 6723299"/>
              <a:gd name="connsiteY1" fmla="*/ 2893367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339178 w 6723299"/>
              <a:gd name="connsiteY3" fmla="*/ 225780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363469 w 6723299"/>
              <a:gd name="connsiteY3" fmla="*/ 227416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93366 h 2901551"/>
              <a:gd name="connsiteX2" fmla="*/ 1158792 w 6723299"/>
              <a:gd name="connsiteY2" fmla="*/ 2764666 h 2901551"/>
              <a:gd name="connsiteX3" fmla="*/ 1363469 w 6723299"/>
              <a:gd name="connsiteY3" fmla="*/ 227416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848471"/>
              <a:gd name="connsiteY0" fmla="*/ 2901551 h 2901551"/>
              <a:gd name="connsiteX1" fmla="*/ 713754 w 6848471"/>
              <a:gd name="connsiteY1" fmla="*/ 2893366 h 2901551"/>
              <a:gd name="connsiteX2" fmla="*/ 1158792 w 6848471"/>
              <a:gd name="connsiteY2" fmla="*/ 2764666 h 2901551"/>
              <a:gd name="connsiteX3" fmla="*/ 1363469 w 6848471"/>
              <a:gd name="connsiteY3" fmla="*/ 2274167 h 2901551"/>
              <a:gd name="connsiteX4" fmla="*/ 1779891 w 6848471"/>
              <a:gd name="connsiteY4" fmla="*/ 894951 h 2901551"/>
              <a:gd name="connsiteX5" fmla="*/ 2186922 w 6848471"/>
              <a:gd name="connsiteY5" fmla="*/ 260193 h 2901551"/>
              <a:gd name="connsiteX6" fmla="*/ 2933880 w 6848471"/>
              <a:gd name="connsiteY6" fmla="*/ 23128 h 2901551"/>
              <a:gd name="connsiteX7" fmla="*/ 3763193 w 6848471"/>
              <a:gd name="connsiteY7" fmla="*/ 691212 h 2901551"/>
              <a:gd name="connsiteX8" fmla="*/ 4758267 w 6848471"/>
              <a:gd name="connsiteY8" fmla="*/ 1115084 h 2901551"/>
              <a:gd name="connsiteX9" fmla="*/ 5647267 w 6848471"/>
              <a:gd name="connsiteY9" fmla="*/ 1292399 h 2901551"/>
              <a:gd name="connsiteX10" fmla="*/ 6848471 w 6848471"/>
              <a:gd name="connsiteY10" fmla="*/ 1317718 h 2901551"/>
              <a:gd name="connsiteX0" fmla="*/ 0 w 6858902"/>
              <a:gd name="connsiteY0" fmla="*/ 2901551 h 2901551"/>
              <a:gd name="connsiteX1" fmla="*/ 713754 w 6858902"/>
              <a:gd name="connsiteY1" fmla="*/ 2893366 h 2901551"/>
              <a:gd name="connsiteX2" fmla="*/ 1158792 w 6858902"/>
              <a:gd name="connsiteY2" fmla="*/ 2764666 h 2901551"/>
              <a:gd name="connsiteX3" fmla="*/ 1363469 w 6858902"/>
              <a:gd name="connsiteY3" fmla="*/ 2274167 h 2901551"/>
              <a:gd name="connsiteX4" fmla="*/ 1779891 w 6858902"/>
              <a:gd name="connsiteY4" fmla="*/ 894951 h 2901551"/>
              <a:gd name="connsiteX5" fmla="*/ 2186922 w 6858902"/>
              <a:gd name="connsiteY5" fmla="*/ 260193 h 2901551"/>
              <a:gd name="connsiteX6" fmla="*/ 2933880 w 6858902"/>
              <a:gd name="connsiteY6" fmla="*/ 23128 h 2901551"/>
              <a:gd name="connsiteX7" fmla="*/ 3763193 w 6858902"/>
              <a:gd name="connsiteY7" fmla="*/ 691212 h 2901551"/>
              <a:gd name="connsiteX8" fmla="*/ 4758267 w 6858902"/>
              <a:gd name="connsiteY8" fmla="*/ 1115084 h 2901551"/>
              <a:gd name="connsiteX9" fmla="*/ 5647267 w 6858902"/>
              <a:gd name="connsiteY9" fmla="*/ 1292399 h 2901551"/>
              <a:gd name="connsiteX10" fmla="*/ 6858902 w 6858902"/>
              <a:gd name="connsiteY10" fmla="*/ 1317718 h 2901551"/>
              <a:gd name="connsiteX0" fmla="*/ 0 w 6145148"/>
              <a:gd name="connsiteY0" fmla="*/ 2893366 h 2893588"/>
              <a:gd name="connsiteX1" fmla="*/ 445038 w 6145148"/>
              <a:gd name="connsiteY1" fmla="*/ 2764666 h 2893588"/>
              <a:gd name="connsiteX2" fmla="*/ 649715 w 6145148"/>
              <a:gd name="connsiteY2" fmla="*/ 2274167 h 2893588"/>
              <a:gd name="connsiteX3" fmla="*/ 1066137 w 6145148"/>
              <a:gd name="connsiteY3" fmla="*/ 894951 h 2893588"/>
              <a:gd name="connsiteX4" fmla="*/ 1473168 w 6145148"/>
              <a:gd name="connsiteY4" fmla="*/ 260193 h 2893588"/>
              <a:gd name="connsiteX5" fmla="*/ 2220126 w 6145148"/>
              <a:gd name="connsiteY5" fmla="*/ 23128 h 2893588"/>
              <a:gd name="connsiteX6" fmla="*/ 3049439 w 6145148"/>
              <a:gd name="connsiteY6" fmla="*/ 691212 h 2893588"/>
              <a:gd name="connsiteX7" fmla="*/ 4044513 w 6145148"/>
              <a:gd name="connsiteY7" fmla="*/ 1115084 h 2893588"/>
              <a:gd name="connsiteX8" fmla="*/ 4933513 w 6145148"/>
              <a:gd name="connsiteY8" fmla="*/ 1292399 h 2893588"/>
              <a:gd name="connsiteX9" fmla="*/ 6145148 w 6145148"/>
              <a:gd name="connsiteY9" fmla="*/ 1317718 h 2893588"/>
              <a:gd name="connsiteX0" fmla="*/ 0 w 6195637"/>
              <a:gd name="connsiteY0" fmla="*/ 2924997 h 2925121"/>
              <a:gd name="connsiteX1" fmla="*/ 495527 w 6195637"/>
              <a:gd name="connsiteY1" fmla="*/ 2764666 h 2925121"/>
              <a:gd name="connsiteX2" fmla="*/ 700204 w 6195637"/>
              <a:gd name="connsiteY2" fmla="*/ 2274167 h 2925121"/>
              <a:gd name="connsiteX3" fmla="*/ 1116626 w 6195637"/>
              <a:gd name="connsiteY3" fmla="*/ 894951 h 2925121"/>
              <a:gd name="connsiteX4" fmla="*/ 1523657 w 6195637"/>
              <a:gd name="connsiteY4" fmla="*/ 260193 h 2925121"/>
              <a:gd name="connsiteX5" fmla="*/ 2270615 w 6195637"/>
              <a:gd name="connsiteY5" fmla="*/ 23128 h 2925121"/>
              <a:gd name="connsiteX6" fmla="*/ 3099928 w 6195637"/>
              <a:gd name="connsiteY6" fmla="*/ 691212 h 2925121"/>
              <a:gd name="connsiteX7" fmla="*/ 4095002 w 6195637"/>
              <a:gd name="connsiteY7" fmla="*/ 1115084 h 2925121"/>
              <a:gd name="connsiteX8" fmla="*/ 4984002 w 6195637"/>
              <a:gd name="connsiteY8" fmla="*/ 1292399 h 2925121"/>
              <a:gd name="connsiteX9" fmla="*/ 6195637 w 6195637"/>
              <a:gd name="connsiteY9" fmla="*/ 1317718 h 2925121"/>
              <a:gd name="connsiteX0" fmla="*/ 0 w 6195637"/>
              <a:gd name="connsiteY0" fmla="*/ 2924997 h 2924998"/>
              <a:gd name="connsiteX1" fmla="*/ 495527 w 6195637"/>
              <a:gd name="connsiteY1" fmla="*/ 2764666 h 2924998"/>
              <a:gd name="connsiteX2" fmla="*/ 700204 w 6195637"/>
              <a:gd name="connsiteY2" fmla="*/ 2274167 h 2924998"/>
              <a:gd name="connsiteX3" fmla="*/ 1116626 w 6195637"/>
              <a:gd name="connsiteY3" fmla="*/ 894951 h 2924998"/>
              <a:gd name="connsiteX4" fmla="*/ 1523657 w 6195637"/>
              <a:gd name="connsiteY4" fmla="*/ 260193 h 2924998"/>
              <a:gd name="connsiteX5" fmla="*/ 2270615 w 6195637"/>
              <a:gd name="connsiteY5" fmla="*/ 23128 h 2924998"/>
              <a:gd name="connsiteX6" fmla="*/ 3099928 w 6195637"/>
              <a:gd name="connsiteY6" fmla="*/ 691212 h 2924998"/>
              <a:gd name="connsiteX7" fmla="*/ 4095002 w 6195637"/>
              <a:gd name="connsiteY7" fmla="*/ 1115084 h 2924998"/>
              <a:gd name="connsiteX8" fmla="*/ 4984002 w 6195637"/>
              <a:gd name="connsiteY8" fmla="*/ 1292399 h 2924998"/>
              <a:gd name="connsiteX9" fmla="*/ 6195637 w 6195637"/>
              <a:gd name="connsiteY9" fmla="*/ 1317718 h 2924998"/>
              <a:gd name="connsiteX0" fmla="*/ 0 w 6204052"/>
              <a:gd name="connsiteY0" fmla="*/ 2882821 h 2882821"/>
              <a:gd name="connsiteX1" fmla="*/ 503942 w 6204052"/>
              <a:gd name="connsiteY1" fmla="*/ 2764666 h 2882821"/>
              <a:gd name="connsiteX2" fmla="*/ 708619 w 6204052"/>
              <a:gd name="connsiteY2" fmla="*/ 2274167 h 2882821"/>
              <a:gd name="connsiteX3" fmla="*/ 1125041 w 6204052"/>
              <a:gd name="connsiteY3" fmla="*/ 894951 h 2882821"/>
              <a:gd name="connsiteX4" fmla="*/ 1532072 w 6204052"/>
              <a:gd name="connsiteY4" fmla="*/ 260193 h 2882821"/>
              <a:gd name="connsiteX5" fmla="*/ 2279030 w 6204052"/>
              <a:gd name="connsiteY5" fmla="*/ 23128 h 2882821"/>
              <a:gd name="connsiteX6" fmla="*/ 3108343 w 6204052"/>
              <a:gd name="connsiteY6" fmla="*/ 691212 h 2882821"/>
              <a:gd name="connsiteX7" fmla="*/ 4103417 w 6204052"/>
              <a:gd name="connsiteY7" fmla="*/ 1115084 h 2882821"/>
              <a:gd name="connsiteX8" fmla="*/ 4992417 w 6204052"/>
              <a:gd name="connsiteY8" fmla="*/ 1292399 h 2882821"/>
              <a:gd name="connsiteX9" fmla="*/ 6204052 w 6204052"/>
              <a:gd name="connsiteY9" fmla="*/ 1317718 h 2882821"/>
              <a:gd name="connsiteX0" fmla="*/ 0 w 6204052"/>
              <a:gd name="connsiteY0" fmla="*/ 2882821 h 2883119"/>
              <a:gd name="connsiteX1" fmla="*/ 503942 w 6204052"/>
              <a:gd name="connsiteY1" fmla="*/ 2764666 h 2883119"/>
              <a:gd name="connsiteX2" fmla="*/ 708619 w 6204052"/>
              <a:gd name="connsiteY2" fmla="*/ 2274167 h 2883119"/>
              <a:gd name="connsiteX3" fmla="*/ 1125041 w 6204052"/>
              <a:gd name="connsiteY3" fmla="*/ 894951 h 2883119"/>
              <a:gd name="connsiteX4" fmla="*/ 1532072 w 6204052"/>
              <a:gd name="connsiteY4" fmla="*/ 260193 h 2883119"/>
              <a:gd name="connsiteX5" fmla="*/ 2279030 w 6204052"/>
              <a:gd name="connsiteY5" fmla="*/ 23128 h 2883119"/>
              <a:gd name="connsiteX6" fmla="*/ 3108343 w 6204052"/>
              <a:gd name="connsiteY6" fmla="*/ 691212 h 2883119"/>
              <a:gd name="connsiteX7" fmla="*/ 4103417 w 6204052"/>
              <a:gd name="connsiteY7" fmla="*/ 1115084 h 2883119"/>
              <a:gd name="connsiteX8" fmla="*/ 4992417 w 6204052"/>
              <a:gd name="connsiteY8" fmla="*/ 1292399 h 2883119"/>
              <a:gd name="connsiteX9" fmla="*/ 6204052 w 6204052"/>
              <a:gd name="connsiteY9" fmla="*/ 1317718 h 2883119"/>
              <a:gd name="connsiteX0" fmla="*/ 0 w 6246127"/>
              <a:gd name="connsiteY0" fmla="*/ 2903909 h 2904085"/>
              <a:gd name="connsiteX1" fmla="*/ 546017 w 6246127"/>
              <a:gd name="connsiteY1" fmla="*/ 2764666 h 2904085"/>
              <a:gd name="connsiteX2" fmla="*/ 750694 w 6246127"/>
              <a:gd name="connsiteY2" fmla="*/ 2274167 h 2904085"/>
              <a:gd name="connsiteX3" fmla="*/ 1167116 w 6246127"/>
              <a:gd name="connsiteY3" fmla="*/ 894951 h 2904085"/>
              <a:gd name="connsiteX4" fmla="*/ 1574147 w 6246127"/>
              <a:gd name="connsiteY4" fmla="*/ 260193 h 2904085"/>
              <a:gd name="connsiteX5" fmla="*/ 2321105 w 6246127"/>
              <a:gd name="connsiteY5" fmla="*/ 23128 h 2904085"/>
              <a:gd name="connsiteX6" fmla="*/ 3150418 w 6246127"/>
              <a:gd name="connsiteY6" fmla="*/ 691212 h 2904085"/>
              <a:gd name="connsiteX7" fmla="*/ 4145492 w 6246127"/>
              <a:gd name="connsiteY7" fmla="*/ 1115084 h 2904085"/>
              <a:gd name="connsiteX8" fmla="*/ 5034492 w 6246127"/>
              <a:gd name="connsiteY8" fmla="*/ 1292399 h 2904085"/>
              <a:gd name="connsiteX9" fmla="*/ 6246127 w 6246127"/>
              <a:gd name="connsiteY9" fmla="*/ 1317718 h 290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6127" h="2904085">
                <a:moveTo>
                  <a:pt x="0" y="2903909"/>
                </a:moveTo>
                <a:cubicBezTo>
                  <a:pt x="263624" y="2907007"/>
                  <a:pt x="420901" y="2869623"/>
                  <a:pt x="546017" y="2764666"/>
                </a:cubicBezTo>
                <a:cubicBezTo>
                  <a:pt x="671133" y="2659709"/>
                  <a:pt x="679566" y="2602153"/>
                  <a:pt x="750694" y="2274167"/>
                </a:cubicBezTo>
                <a:cubicBezTo>
                  <a:pt x="821822" y="1946181"/>
                  <a:pt x="1029874" y="1230613"/>
                  <a:pt x="1167116" y="894951"/>
                </a:cubicBezTo>
                <a:cubicBezTo>
                  <a:pt x="1304358" y="559289"/>
                  <a:pt x="1437204" y="397136"/>
                  <a:pt x="1574147" y="260193"/>
                </a:cubicBezTo>
                <a:cubicBezTo>
                  <a:pt x="1782991" y="51349"/>
                  <a:pt x="2058393" y="-48708"/>
                  <a:pt x="2321105" y="23128"/>
                </a:cubicBezTo>
                <a:cubicBezTo>
                  <a:pt x="2583817" y="94964"/>
                  <a:pt x="2846353" y="509219"/>
                  <a:pt x="3150418" y="691212"/>
                </a:cubicBezTo>
                <a:cubicBezTo>
                  <a:pt x="3454483" y="873205"/>
                  <a:pt x="3831480" y="1014886"/>
                  <a:pt x="4145492" y="1115084"/>
                </a:cubicBezTo>
                <a:cubicBezTo>
                  <a:pt x="4459504" y="1215282"/>
                  <a:pt x="4797313" y="1258627"/>
                  <a:pt x="5034492" y="1292399"/>
                </a:cubicBezTo>
                <a:cubicBezTo>
                  <a:pt x="5271672" y="1326171"/>
                  <a:pt x="6164283" y="1317718"/>
                  <a:pt x="6246127" y="1317718"/>
                </a:cubicBezTo>
              </a:path>
            </a:pathLst>
          </a:custGeom>
          <a:ln w="2540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sp>
        <p:nvSpPr>
          <p:cNvPr id="13" name="Rectangle 12"/>
          <p:cNvSpPr/>
          <p:nvPr/>
        </p:nvSpPr>
        <p:spPr>
          <a:xfrm>
            <a:off x="2072478" y="1161269"/>
            <a:ext cx="1198659"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Eclipse Phase</a:t>
            </a:r>
          </a:p>
        </p:txBody>
      </p:sp>
      <p:sp>
        <p:nvSpPr>
          <p:cNvPr id="16" name="Rectangle 15"/>
          <p:cNvSpPr/>
          <p:nvPr/>
        </p:nvSpPr>
        <p:spPr>
          <a:xfrm>
            <a:off x="6825966" y="3484581"/>
            <a:ext cx="1302097" cy="25146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125"/>
              </a:lnSpc>
            </a:pPr>
            <a:r>
              <a:rPr lang="en-US" sz="1100" dirty="0">
                <a:solidFill>
                  <a:schemeClr val="tx1">
                    <a:lumMod val="50000"/>
                    <a:lumOff val="50000"/>
                  </a:schemeClr>
                </a:solidFill>
                <a:latin typeface="Arial" panose="020B0604020202020204" pitchFamily="34" charset="0"/>
                <a:cs typeface="Arial" panose="020B0604020202020204" pitchFamily="34" charset="0"/>
              </a:rPr>
              <a:t>Limit of Detection</a:t>
            </a:r>
          </a:p>
        </p:txBody>
      </p:sp>
      <p:cxnSp>
        <p:nvCxnSpPr>
          <p:cNvPr id="17" name="Straight Connector 16"/>
          <p:cNvCxnSpPr>
            <a:cxnSpLocks/>
          </p:cNvCxnSpPr>
          <p:nvPr/>
        </p:nvCxnSpPr>
        <p:spPr>
          <a:xfrm rot="5400000">
            <a:off x="2047800" y="2819618"/>
            <a:ext cx="2505456" cy="1191"/>
          </a:xfrm>
          <a:prstGeom prst="line">
            <a:avLst/>
          </a:prstGeom>
          <a:ln w="9525" cap="flat" cmpd="sng" algn="ctr">
            <a:solidFill>
              <a:srgbClr val="0070C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9FC27758-CC84-FFEF-9D4D-33B7C4F0E4F7}"/>
              </a:ext>
            </a:extLst>
          </p:cNvPr>
          <p:cNvSpPr/>
          <p:nvPr/>
        </p:nvSpPr>
        <p:spPr>
          <a:xfrm>
            <a:off x="5260693" y="2116643"/>
            <a:ext cx="1319514"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0070C0"/>
                </a:solidFill>
                <a:latin typeface="Arial" panose="020B0604020202020204" pitchFamily="34" charset="0"/>
                <a:cs typeface="Arial" panose="020B0604020202020204" pitchFamily="34" charset="0"/>
              </a:rPr>
              <a:t>HIV RNA</a:t>
            </a:r>
          </a:p>
        </p:txBody>
      </p:sp>
      <p:sp>
        <p:nvSpPr>
          <p:cNvPr id="14" name="Arc 13">
            <a:extLst>
              <a:ext uri="{FF2B5EF4-FFF2-40B4-BE49-F238E27FC236}">
                <a16:creationId xmlns:a16="http://schemas.microsoft.com/office/drawing/2014/main" id="{F10CF636-5688-BCD8-7DAB-83A8645E71F0}"/>
              </a:ext>
            </a:extLst>
          </p:cNvPr>
          <p:cNvSpPr/>
          <p:nvPr/>
        </p:nvSpPr>
        <p:spPr>
          <a:xfrm rot="10649251" flipH="1" flipV="1">
            <a:off x="1406607" y="3814075"/>
            <a:ext cx="641943" cy="445535"/>
          </a:xfrm>
          <a:prstGeom prst="arc">
            <a:avLst>
              <a:gd name="adj1" fmla="val 14581801"/>
              <a:gd name="adj2" fmla="val 60239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descr="HIV_withCore.png">
            <a:extLst>
              <a:ext uri="{FF2B5EF4-FFF2-40B4-BE49-F238E27FC236}">
                <a16:creationId xmlns:a16="http://schemas.microsoft.com/office/drawing/2014/main" id="{672E9977-4F0E-0E8A-EE71-78F63E149D57}"/>
              </a:ext>
            </a:extLst>
          </p:cNvPr>
          <p:cNvPicPr>
            <a:picLocks noChangeAspect="1"/>
          </p:cNvPicPr>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127706" y="3633298"/>
            <a:ext cx="565137" cy="563607"/>
          </a:xfrm>
          <a:prstGeom prst="rect">
            <a:avLst/>
          </a:prstGeom>
          <a:effectLst/>
        </p:spPr>
      </p:pic>
      <p:sp>
        <p:nvSpPr>
          <p:cNvPr id="7" name="Oval 6">
            <a:extLst>
              <a:ext uri="{FF2B5EF4-FFF2-40B4-BE49-F238E27FC236}">
                <a16:creationId xmlns:a16="http://schemas.microsoft.com/office/drawing/2014/main" id="{53452996-84BE-1EF0-CC29-654F738A1E4D}"/>
              </a:ext>
            </a:extLst>
          </p:cNvPr>
          <p:cNvSpPr/>
          <p:nvPr/>
        </p:nvSpPr>
        <p:spPr>
          <a:xfrm>
            <a:off x="3254486" y="3558807"/>
            <a:ext cx="91440" cy="91440"/>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055046"/>
      </p:ext>
    </p:extLst>
  </p:cSld>
  <p:clrMapOvr>
    <a:masterClrMapping/>
  </p:clrMapOvr>
  <mc:AlternateContent xmlns:mc="http://schemas.openxmlformats.org/markup-compatibility/2006" xmlns:p14="http://schemas.microsoft.com/office/powerpoint/2010/main">
    <mc:Choice Requires="p14">
      <p:transition spd="slow" p14:dur="1250" advTm="22421">
        <p:fade/>
      </p:transition>
    </mc:Choice>
    <mc:Fallback xmlns="">
      <p:transition spd="slow" advTm="22421">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Testing: Time to Positive Test</a:t>
            </a:r>
          </a:p>
        </p:txBody>
      </p:sp>
      <p:sp>
        <p:nvSpPr>
          <p:cNvPr id="4" name="Text Placeholder 3"/>
          <p:cNvSpPr>
            <a:spLocks noGrp="1"/>
          </p:cNvSpPr>
          <p:nvPr>
            <p:ph type="body" sz="quarter" idx="14"/>
          </p:nvPr>
        </p:nvSpPr>
        <p:spPr/>
        <p:txBody>
          <a:bodyPr/>
          <a:lstStyle/>
          <a:p>
            <a:r>
              <a:rPr lang="en-US" dirty="0"/>
              <a:t>Illustration: David H. Spach, MD</a:t>
            </a:r>
          </a:p>
        </p:txBody>
      </p:sp>
      <p:graphicFrame>
        <p:nvGraphicFramePr>
          <p:cNvPr id="5" name="Content Placeholder 25"/>
          <p:cNvGraphicFramePr>
            <a:graphicFrameLocks/>
          </p:cNvGraphicFramePr>
          <p:nvPr/>
        </p:nvGraphicFramePr>
        <p:xfrm>
          <a:off x="925456" y="1304543"/>
          <a:ext cx="7315200" cy="3474720"/>
        </p:xfrm>
        <a:graphic>
          <a:graphicData uri="http://schemas.openxmlformats.org/drawingml/2006/chart">
            <c:chart xmlns:c="http://schemas.openxmlformats.org/drawingml/2006/chart" xmlns:r="http://schemas.openxmlformats.org/officeDocument/2006/relationships" r:id="rId2"/>
          </a:graphicData>
        </a:graphic>
      </p:graphicFrame>
      <p:sp>
        <p:nvSpPr>
          <p:cNvPr id="18" name="Freeform 17"/>
          <p:cNvSpPr/>
          <p:nvPr/>
        </p:nvSpPr>
        <p:spPr>
          <a:xfrm>
            <a:off x="1515783" y="1971854"/>
            <a:ext cx="6559477" cy="2114550"/>
          </a:xfrm>
          <a:custGeom>
            <a:avLst/>
            <a:gdLst>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3759200 w 5892800"/>
              <a:gd name="connsiteY9" fmla="*/ 894644 h 2837744"/>
              <a:gd name="connsiteX10" fmla="*/ 4758267 w 5892800"/>
              <a:gd name="connsiteY10" fmla="*/ 1021644 h 2837744"/>
              <a:gd name="connsiteX11" fmla="*/ 5647267 w 5892800"/>
              <a:gd name="connsiteY11" fmla="*/ 1047044 h 2837744"/>
              <a:gd name="connsiteX12" fmla="*/ 5892800 w 5892800"/>
              <a:gd name="connsiteY12" fmla="*/ 1047044 h 2837744"/>
              <a:gd name="connsiteX0" fmla="*/ 0 w 5892800"/>
              <a:gd name="connsiteY0" fmla="*/ 2808111 h 2837744"/>
              <a:gd name="connsiteX1" fmla="*/ 584200 w 5892800"/>
              <a:gd name="connsiteY1" fmla="*/ 2808111 h 2837744"/>
              <a:gd name="connsiteX2" fmla="*/ 948267 w 5892800"/>
              <a:gd name="connsiteY2" fmla="*/ 2630311 h 2837744"/>
              <a:gd name="connsiteX3" fmla="*/ 1185333 w 5892800"/>
              <a:gd name="connsiteY3" fmla="*/ 2156177 h 2837744"/>
              <a:gd name="connsiteX4" fmla="*/ 1303867 w 5892800"/>
              <a:gd name="connsiteY4" fmla="*/ 1470377 h 2837744"/>
              <a:gd name="connsiteX5" fmla="*/ 1549400 w 5892800"/>
              <a:gd name="connsiteY5" fmla="*/ 801511 h 2837744"/>
              <a:gd name="connsiteX6" fmla="*/ 1879600 w 5892800"/>
              <a:gd name="connsiteY6" fmla="*/ 242711 h 2837744"/>
              <a:gd name="connsiteX7" fmla="*/ 2396067 w 5892800"/>
              <a:gd name="connsiteY7" fmla="*/ 5644 h 2837744"/>
              <a:gd name="connsiteX8" fmla="*/ 3200400 w 5892800"/>
              <a:gd name="connsiteY8" fmla="*/ 276577 h 2837744"/>
              <a:gd name="connsiteX9" fmla="*/ 4758267 w 5892800"/>
              <a:gd name="connsiteY9" fmla="*/ 1021644 h 2837744"/>
              <a:gd name="connsiteX10" fmla="*/ 5647267 w 5892800"/>
              <a:gd name="connsiteY10" fmla="*/ 1047044 h 2837744"/>
              <a:gd name="connsiteX11" fmla="*/ 5892800 w 5892800"/>
              <a:gd name="connsiteY11" fmla="*/ 1047044 h 28377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303867 w 5892800"/>
              <a:gd name="connsiteY4" fmla="*/ 1495777 h 2863144"/>
              <a:gd name="connsiteX5" fmla="*/ 1549400 w 5892800"/>
              <a:gd name="connsiteY5" fmla="*/ 826911 h 2863144"/>
              <a:gd name="connsiteX6" fmla="*/ 1879600 w 5892800"/>
              <a:gd name="connsiteY6" fmla="*/ 268111 h 2863144"/>
              <a:gd name="connsiteX7" fmla="*/ 2396067 w 5892800"/>
              <a:gd name="connsiteY7" fmla="*/ 31044 h 2863144"/>
              <a:gd name="connsiteX8" fmla="*/ 3200400 w 5892800"/>
              <a:gd name="connsiteY8" fmla="*/ 454377 h 2863144"/>
              <a:gd name="connsiteX9" fmla="*/ 4758267 w 5892800"/>
              <a:gd name="connsiteY9" fmla="*/ 1047044 h 2863144"/>
              <a:gd name="connsiteX10" fmla="*/ 5647267 w 5892800"/>
              <a:gd name="connsiteY10" fmla="*/ 1072444 h 2863144"/>
              <a:gd name="connsiteX11" fmla="*/ 5892800 w 5892800"/>
              <a:gd name="connsiteY11"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004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072444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072444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224359 h 2863144"/>
              <a:gd name="connsiteX0" fmla="*/ 0 w 5892800"/>
              <a:gd name="connsiteY0" fmla="*/ 2833511 h 2863144"/>
              <a:gd name="connsiteX1" fmla="*/ 584200 w 5892800"/>
              <a:gd name="connsiteY1" fmla="*/ 2833511 h 2863144"/>
              <a:gd name="connsiteX2" fmla="*/ 948267 w 5892800"/>
              <a:gd name="connsiteY2" fmla="*/ 2655711 h 2863144"/>
              <a:gd name="connsiteX3" fmla="*/ 1185333 w 5892800"/>
              <a:gd name="connsiteY3" fmla="*/ 2181577 h 2863144"/>
              <a:gd name="connsiteX4" fmla="*/ 1549400 w 5892800"/>
              <a:gd name="connsiteY4" fmla="*/ 826911 h 2863144"/>
              <a:gd name="connsiteX5" fmla="*/ 1879600 w 5892800"/>
              <a:gd name="connsiteY5" fmla="*/ 268111 h 2863144"/>
              <a:gd name="connsiteX6" fmla="*/ 2396067 w 5892800"/>
              <a:gd name="connsiteY6" fmla="*/ 31044 h 2863144"/>
              <a:gd name="connsiteX7" fmla="*/ 3276600 w 5892800"/>
              <a:gd name="connsiteY7" fmla="*/ 454377 h 2863144"/>
              <a:gd name="connsiteX8" fmla="*/ 4758267 w 5892800"/>
              <a:gd name="connsiteY8" fmla="*/ 1047044 h 2863144"/>
              <a:gd name="connsiteX9" fmla="*/ 5647267 w 5892800"/>
              <a:gd name="connsiteY9" fmla="*/ 1224359 h 2863144"/>
              <a:gd name="connsiteX10" fmla="*/ 5892800 w 5892800"/>
              <a:gd name="connsiteY10" fmla="*/ 1224359 h 2863144"/>
              <a:gd name="connsiteX0" fmla="*/ 0 w 5943600"/>
              <a:gd name="connsiteY0" fmla="*/ 2833511 h 2863144"/>
              <a:gd name="connsiteX1" fmla="*/ 584200 w 5943600"/>
              <a:gd name="connsiteY1" fmla="*/ 2833511 h 2863144"/>
              <a:gd name="connsiteX2" fmla="*/ 948267 w 5943600"/>
              <a:gd name="connsiteY2" fmla="*/ 2655711 h 2863144"/>
              <a:gd name="connsiteX3" fmla="*/ 1185333 w 5943600"/>
              <a:gd name="connsiteY3" fmla="*/ 2181577 h 2863144"/>
              <a:gd name="connsiteX4" fmla="*/ 1549400 w 5943600"/>
              <a:gd name="connsiteY4" fmla="*/ 826911 h 2863144"/>
              <a:gd name="connsiteX5" fmla="*/ 1879600 w 5943600"/>
              <a:gd name="connsiteY5" fmla="*/ 268111 h 2863144"/>
              <a:gd name="connsiteX6" fmla="*/ 2396067 w 5943600"/>
              <a:gd name="connsiteY6" fmla="*/ 31044 h 2863144"/>
              <a:gd name="connsiteX7" fmla="*/ 3276600 w 5943600"/>
              <a:gd name="connsiteY7" fmla="*/ 454377 h 2863144"/>
              <a:gd name="connsiteX8" fmla="*/ 4758267 w 5943600"/>
              <a:gd name="connsiteY8" fmla="*/ 1047044 h 2863144"/>
              <a:gd name="connsiteX9" fmla="*/ 5647267 w 5943600"/>
              <a:gd name="connsiteY9" fmla="*/ 1224359 h 2863144"/>
              <a:gd name="connsiteX10" fmla="*/ 5943600 w 5943600"/>
              <a:gd name="connsiteY10" fmla="*/ 1249678 h 2863144"/>
              <a:gd name="connsiteX0" fmla="*/ 0 w 5943600"/>
              <a:gd name="connsiteY0" fmla="*/ 2850202 h 2879835"/>
              <a:gd name="connsiteX1" fmla="*/ 584200 w 5943600"/>
              <a:gd name="connsiteY1" fmla="*/ 2850202 h 2879835"/>
              <a:gd name="connsiteX2" fmla="*/ 948267 w 5943600"/>
              <a:gd name="connsiteY2" fmla="*/ 2672402 h 2879835"/>
              <a:gd name="connsiteX3" fmla="*/ 1185333 w 5943600"/>
              <a:gd name="connsiteY3" fmla="*/ 2198268 h 2879835"/>
              <a:gd name="connsiteX4" fmla="*/ 1549400 w 5943600"/>
              <a:gd name="connsiteY4" fmla="*/ 843602 h 2879835"/>
              <a:gd name="connsiteX5" fmla="*/ 1879600 w 5943600"/>
              <a:gd name="connsiteY5" fmla="*/ 208844 h 2879835"/>
              <a:gd name="connsiteX6" fmla="*/ 2396067 w 5943600"/>
              <a:gd name="connsiteY6" fmla="*/ 47735 h 2879835"/>
              <a:gd name="connsiteX7" fmla="*/ 3276600 w 5943600"/>
              <a:gd name="connsiteY7" fmla="*/ 471068 h 2879835"/>
              <a:gd name="connsiteX8" fmla="*/ 4758267 w 5943600"/>
              <a:gd name="connsiteY8" fmla="*/ 1063735 h 2879835"/>
              <a:gd name="connsiteX9" fmla="*/ 5647267 w 5943600"/>
              <a:gd name="connsiteY9" fmla="*/ 1241050 h 2879835"/>
              <a:gd name="connsiteX10" fmla="*/ 5943600 w 5943600"/>
              <a:gd name="connsiteY10" fmla="*/ 1266369 h 2879835"/>
              <a:gd name="connsiteX0" fmla="*/ 0 w 5943600"/>
              <a:gd name="connsiteY0" fmla="*/ 2851798 h 2881431"/>
              <a:gd name="connsiteX1" fmla="*/ 584200 w 5943600"/>
              <a:gd name="connsiteY1" fmla="*/ 2851798 h 2881431"/>
              <a:gd name="connsiteX2" fmla="*/ 948267 w 5943600"/>
              <a:gd name="connsiteY2" fmla="*/ 2673998 h 2881431"/>
              <a:gd name="connsiteX3" fmla="*/ 1185333 w 5943600"/>
              <a:gd name="connsiteY3" fmla="*/ 2199864 h 2881431"/>
              <a:gd name="connsiteX4" fmla="*/ 1549400 w 5943600"/>
              <a:gd name="connsiteY4" fmla="*/ 845198 h 2881431"/>
              <a:gd name="connsiteX5" fmla="*/ 1879600 w 5943600"/>
              <a:gd name="connsiteY5" fmla="*/ 210440 h 2881431"/>
              <a:gd name="connsiteX6" fmla="*/ 2396067 w 5943600"/>
              <a:gd name="connsiteY6" fmla="*/ 49331 h 2881431"/>
              <a:gd name="connsiteX7" fmla="*/ 3276600 w 5943600"/>
              <a:gd name="connsiteY7" fmla="*/ 506424 h 2881431"/>
              <a:gd name="connsiteX8" fmla="*/ 4758267 w 5943600"/>
              <a:gd name="connsiteY8" fmla="*/ 1065331 h 2881431"/>
              <a:gd name="connsiteX9" fmla="*/ 5647267 w 5943600"/>
              <a:gd name="connsiteY9" fmla="*/ 1242646 h 2881431"/>
              <a:gd name="connsiteX10" fmla="*/ 5943600 w 5943600"/>
              <a:gd name="connsiteY10" fmla="*/ 1267965 h 2881431"/>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549400 w 5943600"/>
              <a:gd name="connsiteY4" fmla="*/ 921155 h 2957388"/>
              <a:gd name="connsiteX5" fmla="*/ 1879600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1879600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2186922 w 5943600"/>
              <a:gd name="connsiteY5" fmla="*/ 286397 h 2957388"/>
              <a:gd name="connsiteX6" fmla="*/ 2626558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27755 h 2957388"/>
              <a:gd name="connsiteX1" fmla="*/ 584200 w 5943600"/>
              <a:gd name="connsiteY1" fmla="*/ 2927755 h 2957388"/>
              <a:gd name="connsiteX2" fmla="*/ 948267 w 5943600"/>
              <a:gd name="connsiteY2" fmla="*/ 2749955 h 2957388"/>
              <a:gd name="connsiteX3" fmla="*/ 1185333 w 5943600"/>
              <a:gd name="connsiteY3" fmla="*/ 2275821 h 2957388"/>
              <a:gd name="connsiteX4" fmla="*/ 1703061 w 5943600"/>
              <a:gd name="connsiteY4" fmla="*/ 921155 h 2957388"/>
              <a:gd name="connsiteX5" fmla="*/ 2186922 w 5943600"/>
              <a:gd name="connsiteY5" fmla="*/ 286397 h 2957388"/>
              <a:gd name="connsiteX6" fmla="*/ 2780219 w 5943600"/>
              <a:gd name="connsiteY6" fmla="*/ 49331 h 2957388"/>
              <a:gd name="connsiteX7" fmla="*/ 3276600 w 5943600"/>
              <a:gd name="connsiteY7" fmla="*/ 582381 h 2957388"/>
              <a:gd name="connsiteX8" fmla="*/ 4758267 w 5943600"/>
              <a:gd name="connsiteY8" fmla="*/ 1141288 h 2957388"/>
              <a:gd name="connsiteX9" fmla="*/ 5647267 w 5943600"/>
              <a:gd name="connsiteY9" fmla="*/ 1318603 h 2957388"/>
              <a:gd name="connsiteX10" fmla="*/ 5943600 w 5943600"/>
              <a:gd name="connsiteY10" fmla="*/ 1343922 h 2957388"/>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199770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0306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79891 w 5943600"/>
              <a:gd name="connsiteY4" fmla="*/ 946474 h 2982707"/>
              <a:gd name="connsiteX5" fmla="*/ 2186922 w 5943600"/>
              <a:gd name="connsiteY5" fmla="*/ 311716 h 2982707"/>
              <a:gd name="connsiteX6" fmla="*/ 2780219 w 5943600"/>
              <a:gd name="connsiteY6" fmla="*/ 74650 h 2982707"/>
              <a:gd name="connsiteX7" fmla="*/ 3507092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4 h 2982707"/>
              <a:gd name="connsiteX1" fmla="*/ 584200 w 5943600"/>
              <a:gd name="connsiteY1" fmla="*/ 2953074 h 2982707"/>
              <a:gd name="connsiteX2" fmla="*/ 948267 w 5943600"/>
              <a:gd name="connsiteY2" fmla="*/ 2775274 h 2982707"/>
              <a:gd name="connsiteX3" fmla="*/ 1185333 w 5943600"/>
              <a:gd name="connsiteY3" fmla="*/ 2301140 h 2982707"/>
              <a:gd name="connsiteX4" fmla="*/ 1779891 w 5943600"/>
              <a:gd name="connsiteY4" fmla="*/ 946474 h 2982707"/>
              <a:gd name="connsiteX5" fmla="*/ 2186922 w 5943600"/>
              <a:gd name="connsiteY5" fmla="*/ 311716 h 2982707"/>
              <a:gd name="connsiteX6" fmla="*/ 2780219 w 5943600"/>
              <a:gd name="connsiteY6" fmla="*/ 74650 h 2982707"/>
              <a:gd name="connsiteX7" fmla="*/ 3660753 w 5943600"/>
              <a:gd name="connsiteY7" fmla="*/ 759615 h 2982707"/>
              <a:gd name="connsiteX8" fmla="*/ 4758267 w 5943600"/>
              <a:gd name="connsiteY8" fmla="*/ 1166607 h 2982707"/>
              <a:gd name="connsiteX9" fmla="*/ 5647267 w 5943600"/>
              <a:gd name="connsiteY9" fmla="*/ 1343922 h 2982707"/>
              <a:gd name="connsiteX10" fmla="*/ 5943600 w 5943600"/>
              <a:gd name="connsiteY10" fmla="*/ 1369241 h 2982707"/>
              <a:gd name="connsiteX0" fmla="*/ 0 w 5943600"/>
              <a:gd name="connsiteY0" fmla="*/ 2953073 h 2982706"/>
              <a:gd name="connsiteX1" fmla="*/ 584200 w 5943600"/>
              <a:gd name="connsiteY1" fmla="*/ 2953073 h 2982706"/>
              <a:gd name="connsiteX2" fmla="*/ 948267 w 5943600"/>
              <a:gd name="connsiteY2" fmla="*/ 2775273 h 2982706"/>
              <a:gd name="connsiteX3" fmla="*/ 1185333 w 5943600"/>
              <a:gd name="connsiteY3" fmla="*/ 2301139 h 2982706"/>
              <a:gd name="connsiteX4" fmla="*/ 1779891 w 5943600"/>
              <a:gd name="connsiteY4" fmla="*/ 946473 h 2982706"/>
              <a:gd name="connsiteX5" fmla="*/ 2186922 w 5943600"/>
              <a:gd name="connsiteY5" fmla="*/ 311715 h 2982706"/>
              <a:gd name="connsiteX6" fmla="*/ 2933880 w 5943600"/>
              <a:gd name="connsiteY6" fmla="*/ 74650 h 2982706"/>
              <a:gd name="connsiteX7" fmla="*/ 3660753 w 5943600"/>
              <a:gd name="connsiteY7" fmla="*/ 759614 h 2982706"/>
              <a:gd name="connsiteX8" fmla="*/ 4758267 w 5943600"/>
              <a:gd name="connsiteY8" fmla="*/ 1166606 h 2982706"/>
              <a:gd name="connsiteX9" fmla="*/ 5647267 w 5943600"/>
              <a:gd name="connsiteY9" fmla="*/ 1343921 h 2982706"/>
              <a:gd name="connsiteX10" fmla="*/ 5943600 w 5943600"/>
              <a:gd name="connsiteY10" fmla="*/ 1369240 h 2982706"/>
              <a:gd name="connsiteX0" fmla="*/ 0 w 5943600"/>
              <a:gd name="connsiteY0" fmla="*/ 2950259 h 2979892"/>
              <a:gd name="connsiteX1" fmla="*/ 584200 w 5943600"/>
              <a:gd name="connsiteY1" fmla="*/ 2950259 h 2979892"/>
              <a:gd name="connsiteX2" fmla="*/ 948267 w 5943600"/>
              <a:gd name="connsiteY2" fmla="*/ 2772459 h 2979892"/>
              <a:gd name="connsiteX3" fmla="*/ 1185333 w 5943600"/>
              <a:gd name="connsiteY3" fmla="*/ 2298325 h 2979892"/>
              <a:gd name="connsiteX4" fmla="*/ 1779891 w 5943600"/>
              <a:gd name="connsiteY4" fmla="*/ 943659 h 2979892"/>
              <a:gd name="connsiteX5" fmla="*/ 2186922 w 5943600"/>
              <a:gd name="connsiteY5" fmla="*/ 308901 h 2979892"/>
              <a:gd name="connsiteX6" fmla="*/ 2933880 w 5943600"/>
              <a:gd name="connsiteY6" fmla="*/ 71836 h 2979892"/>
              <a:gd name="connsiteX7" fmla="*/ 3763193 w 5943600"/>
              <a:gd name="connsiteY7" fmla="*/ 739920 h 2979892"/>
              <a:gd name="connsiteX8" fmla="*/ 4758267 w 5943600"/>
              <a:gd name="connsiteY8" fmla="*/ 1163792 h 2979892"/>
              <a:gd name="connsiteX9" fmla="*/ 5647267 w 5943600"/>
              <a:gd name="connsiteY9" fmla="*/ 1341107 h 2979892"/>
              <a:gd name="connsiteX10" fmla="*/ 5943600 w 5943600"/>
              <a:gd name="connsiteY10" fmla="*/ 1366426 h 2979892"/>
              <a:gd name="connsiteX0" fmla="*/ 0 w 5943600"/>
              <a:gd name="connsiteY0" fmla="*/ 2950259 h 2979892"/>
              <a:gd name="connsiteX1" fmla="*/ 584200 w 5943600"/>
              <a:gd name="connsiteY1" fmla="*/ 2950259 h 2979892"/>
              <a:gd name="connsiteX2" fmla="*/ 948267 w 5943600"/>
              <a:gd name="connsiteY2" fmla="*/ 2772459 h 2979892"/>
              <a:gd name="connsiteX3" fmla="*/ 1185333 w 5943600"/>
              <a:gd name="connsiteY3" fmla="*/ 2298325 h 2979892"/>
              <a:gd name="connsiteX4" fmla="*/ 1779891 w 5943600"/>
              <a:gd name="connsiteY4" fmla="*/ 943659 h 2979892"/>
              <a:gd name="connsiteX5" fmla="*/ 2186922 w 5943600"/>
              <a:gd name="connsiteY5" fmla="*/ 308901 h 2979892"/>
              <a:gd name="connsiteX6" fmla="*/ 2933880 w 5943600"/>
              <a:gd name="connsiteY6" fmla="*/ 71836 h 2979892"/>
              <a:gd name="connsiteX7" fmla="*/ 3763193 w 5943600"/>
              <a:gd name="connsiteY7" fmla="*/ 739920 h 2979892"/>
              <a:gd name="connsiteX8" fmla="*/ 4758267 w 5943600"/>
              <a:gd name="connsiteY8" fmla="*/ 1163792 h 2979892"/>
              <a:gd name="connsiteX9" fmla="*/ 5647267 w 5943600"/>
              <a:gd name="connsiteY9" fmla="*/ 1341107 h 2979892"/>
              <a:gd name="connsiteX10" fmla="*/ 5943600 w 5943600"/>
              <a:gd name="connsiteY10" fmla="*/ 1366426 h 2979892"/>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5943600"/>
              <a:gd name="connsiteY0" fmla="*/ 2950259 h 2950259"/>
              <a:gd name="connsiteX1" fmla="*/ 584200 w 5943600"/>
              <a:gd name="connsiteY1" fmla="*/ 2950259 h 2950259"/>
              <a:gd name="connsiteX2" fmla="*/ 948267 w 5943600"/>
              <a:gd name="connsiteY2" fmla="*/ 2772459 h 2950259"/>
              <a:gd name="connsiteX3" fmla="*/ 1185333 w 5943600"/>
              <a:gd name="connsiteY3" fmla="*/ 2298325 h 2950259"/>
              <a:gd name="connsiteX4" fmla="*/ 1779891 w 5943600"/>
              <a:gd name="connsiteY4" fmla="*/ 943659 h 2950259"/>
              <a:gd name="connsiteX5" fmla="*/ 2186922 w 5943600"/>
              <a:gd name="connsiteY5" fmla="*/ 308901 h 2950259"/>
              <a:gd name="connsiteX6" fmla="*/ 2933880 w 5943600"/>
              <a:gd name="connsiteY6" fmla="*/ 71836 h 2950259"/>
              <a:gd name="connsiteX7" fmla="*/ 3763193 w 5943600"/>
              <a:gd name="connsiteY7" fmla="*/ 739920 h 2950259"/>
              <a:gd name="connsiteX8" fmla="*/ 4758267 w 5943600"/>
              <a:gd name="connsiteY8" fmla="*/ 1163792 h 2950259"/>
              <a:gd name="connsiteX9" fmla="*/ 5647267 w 5943600"/>
              <a:gd name="connsiteY9" fmla="*/ 1341107 h 2950259"/>
              <a:gd name="connsiteX10" fmla="*/ 5943600 w 5943600"/>
              <a:gd name="connsiteY10" fmla="*/ 1366426 h 2950259"/>
              <a:gd name="connsiteX0" fmla="*/ 0 w 6181344"/>
              <a:gd name="connsiteY0" fmla="*/ 2950259 h 2950259"/>
              <a:gd name="connsiteX1" fmla="*/ 584200 w 6181344"/>
              <a:gd name="connsiteY1" fmla="*/ 2950259 h 2950259"/>
              <a:gd name="connsiteX2" fmla="*/ 948267 w 6181344"/>
              <a:gd name="connsiteY2" fmla="*/ 2772459 h 2950259"/>
              <a:gd name="connsiteX3" fmla="*/ 1185333 w 6181344"/>
              <a:gd name="connsiteY3" fmla="*/ 2298325 h 2950259"/>
              <a:gd name="connsiteX4" fmla="*/ 1779891 w 6181344"/>
              <a:gd name="connsiteY4" fmla="*/ 943659 h 2950259"/>
              <a:gd name="connsiteX5" fmla="*/ 2186922 w 6181344"/>
              <a:gd name="connsiteY5" fmla="*/ 308901 h 2950259"/>
              <a:gd name="connsiteX6" fmla="*/ 2933880 w 6181344"/>
              <a:gd name="connsiteY6" fmla="*/ 71836 h 2950259"/>
              <a:gd name="connsiteX7" fmla="*/ 3763193 w 6181344"/>
              <a:gd name="connsiteY7" fmla="*/ 739920 h 2950259"/>
              <a:gd name="connsiteX8" fmla="*/ 4758267 w 6181344"/>
              <a:gd name="connsiteY8" fmla="*/ 1163792 h 2950259"/>
              <a:gd name="connsiteX9" fmla="*/ 5647267 w 6181344"/>
              <a:gd name="connsiteY9" fmla="*/ 1341107 h 2950259"/>
              <a:gd name="connsiteX10" fmla="*/ 6181344 w 6181344"/>
              <a:gd name="connsiteY10" fmla="*/ 1366426 h 2950259"/>
              <a:gd name="connsiteX0" fmla="*/ 0 w 6723299"/>
              <a:gd name="connsiteY0" fmla="*/ 2901551 h 2901551"/>
              <a:gd name="connsiteX1" fmla="*/ 584200 w 6723299"/>
              <a:gd name="connsiteY1" fmla="*/ 2901551 h 2901551"/>
              <a:gd name="connsiteX2" fmla="*/ 948267 w 6723299"/>
              <a:gd name="connsiteY2" fmla="*/ 2723751 h 2901551"/>
              <a:gd name="connsiteX3" fmla="*/ 1185333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948267 w 6723299"/>
              <a:gd name="connsiteY2" fmla="*/ 2723751 h 2901551"/>
              <a:gd name="connsiteX3" fmla="*/ 1185333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948267 w 6723299"/>
              <a:gd name="connsiteY2" fmla="*/ 2723751 h 2901551"/>
              <a:gd name="connsiteX3" fmla="*/ 1258207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58207 w 6723299"/>
              <a:gd name="connsiteY3" fmla="*/ 224961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584200 w 6723299"/>
              <a:gd name="connsiteY1" fmla="*/ 290155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26100"/>
              <a:gd name="connsiteX1" fmla="*/ 697559 w 6723299"/>
              <a:gd name="connsiteY1" fmla="*/ 2926100 h 2926100"/>
              <a:gd name="connsiteX2" fmla="*/ 1029238 w 6723299"/>
              <a:gd name="connsiteY2" fmla="*/ 2740117 h 2926100"/>
              <a:gd name="connsiteX3" fmla="*/ 1290595 w 6723299"/>
              <a:gd name="connsiteY3" fmla="*/ 2233251 h 2926100"/>
              <a:gd name="connsiteX4" fmla="*/ 1779891 w 6723299"/>
              <a:gd name="connsiteY4" fmla="*/ 894951 h 2926100"/>
              <a:gd name="connsiteX5" fmla="*/ 2186922 w 6723299"/>
              <a:gd name="connsiteY5" fmla="*/ 260193 h 2926100"/>
              <a:gd name="connsiteX6" fmla="*/ 2933880 w 6723299"/>
              <a:gd name="connsiteY6" fmla="*/ 23128 h 2926100"/>
              <a:gd name="connsiteX7" fmla="*/ 3763193 w 6723299"/>
              <a:gd name="connsiteY7" fmla="*/ 691212 h 2926100"/>
              <a:gd name="connsiteX8" fmla="*/ 4758267 w 6723299"/>
              <a:gd name="connsiteY8" fmla="*/ 1115084 h 2926100"/>
              <a:gd name="connsiteX9" fmla="*/ 5647267 w 6723299"/>
              <a:gd name="connsiteY9" fmla="*/ 1292399 h 2926100"/>
              <a:gd name="connsiteX10" fmla="*/ 6723299 w 6723299"/>
              <a:gd name="connsiteY10" fmla="*/ 1317718 h 2926100"/>
              <a:gd name="connsiteX0" fmla="*/ 0 w 6723299"/>
              <a:gd name="connsiteY0" fmla="*/ 2901551 h 2901551"/>
              <a:gd name="connsiteX1" fmla="*/ 713754 w 6723299"/>
              <a:gd name="connsiteY1" fmla="*/ 2893367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29238 w 6723299"/>
              <a:gd name="connsiteY2" fmla="*/ 2740117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077821 w 6723299"/>
              <a:gd name="connsiteY2" fmla="*/ 2772849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290595 w 6723299"/>
              <a:gd name="connsiteY3" fmla="*/ 223325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339178 w 6723299"/>
              <a:gd name="connsiteY3" fmla="*/ 2257801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77001 h 2901551"/>
              <a:gd name="connsiteX2" fmla="*/ 1158792 w 6723299"/>
              <a:gd name="connsiteY2" fmla="*/ 2764666 h 2901551"/>
              <a:gd name="connsiteX3" fmla="*/ 1363469 w 6723299"/>
              <a:gd name="connsiteY3" fmla="*/ 227416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723299"/>
              <a:gd name="connsiteY0" fmla="*/ 2901551 h 2901551"/>
              <a:gd name="connsiteX1" fmla="*/ 713754 w 6723299"/>
              <a:gd name="connsiteY1" fmla="*/ 2893366 h 2901551"/>
              <a:gd name="connsiteX2" fmla="*/ 1158792 w 6723299"/>
              <a:gd name="connsiteY2" fmla="*/ 2764666 h 2901551"/>
              <a:gd name="connsiteX3" fmla="*/ 1363469 w 6723299"/>
              <a:gd name="connsiteY3" fmla="*/ 2274167 h 2901551"/>
              <a:gd name="connsiteX4" fmla="*/ 1779891 w 6723299"/>
              <a:gd name="connsiteY4" fmla="*/ 894951 h 2901551"/>
              <a:gd name="connsiteX5" fmla="*/ 2186922 w 6723299"/>
              <a:gd name="connsiteY5" fmla="*/ 260193 h 2901551"/>
              <a:gd name="connsiteX6" fmla="*/ 2933880 w 6723299"/>
              <a:gd name="connsiteY6" fmla="*/ 23128 h 2901551"/>
              <a:gd name="connsiteX7" fmla="*/ 3763193 w 6723299"/>
              <a:gd name="connsiteY7" fmla="*/ 691212 h 2901551"/>
              <a:gd name="connsiteX8" fmla="*/ 4758267 w 6723299"/>
              <a:gd name="connsiteY8" fmla="*/ 1115084 h 2901551"/>
              <a:gd name="connsiteX9" fmla="*/ 5647267 w 6723299"/>
              <a:gd name="connsiteY9" fmla="*/ 1292399 h 2901551"/>
              <a:gd name="connsiteX10" fmla="*/ 6723299 w 6723299"/>
              <a:gd name="connsiteY10" fmla="*/ 1317718 h 2901551"/>
              <a:gd name="connsiteX0" fmla="*/ 0 w 6848471"/>
              <a:gd name="connsiteY0" fmla="*/ 2901551 h 2901551"/>
              <a:gd name="connsiteX1" fmla="*/ 713754 w 6848471"/>
              <a:gd name="connsiteY1" fmla="*/ 2893366 h 2901551"/>
              <a:gd name="connsiteX2" fmla="*/ 1158792 w 6848471"/>
              <a:gd name="connsiteY2" fmla="*/ 2764666 h 2901551"/>
              <a:gd name="connsiteX3" fmla="*/ 1363469 w 6848471"/>
              <a:gd name="connsiteY3" fmla="*/ 2274167 h 2901551"/>
              <a:gd name="connsiteX4" fmla="*/ 1779891 w 6848471"/>
              <a:gd name="connsiteY4" fmla="*/ 894951 h 2901551"/>
              <a:gd name="connsiteX5" fmla="*/ 2186922 w 6848471"/>
              <a:gd name="connsiteY5" fmla="*/ 260193 h 2901551"/>
              <a:gd name="connsiteX6" fmla="*/ 2933880 w 6848471"/>
              <a:gd name="connsiteY6" fmla="*/ 23128 h 2901551"/>
              <a:gd name="connsiteX7" fmla="*/ 3763193 w 6848471"/>
              <a:gd name="connsiteY7" fmla="*/ 691212 h 2901551"/>
              <a:gd name="connsiteX8" fmla="*/ 4758267 w 6848471"/>
              <a:gd name="connsiteY8" fmla="*/ 1115084 h 2901551"/>
              <a:gd name="connsiteX9" fmla="*/ 5647267 w 6848471"/>
              <a:gd name="connsiteY9" fmla="*/ 1292399 h 2901551"/>
              <a:gd name="connsiteX10" fmla="*/ 6848471 w 6848471"/>
              <a:gd name="connsiteY10" fmla="*/ 1317718 h 2901551"/>
              <a:gd name="connsiteX0" fmla="*/ 0 w 6858902"/>
              <a:gd name="connsiteY0" fmla="*/ 2901551 h 2901551"/>
              <a:gd name="connsiteX1" fmla="*/ 713754 w 6858902"/>
              <a:gd name="connsiteY1" fmla="*/ 2893366 h 2901551"/>
              <a:gd name="connsiteX2" fmla="*/ 1158792 w 6858902"/>
              <a:gd name="connsiteY2" fmla="*/ 2764666 h 2901551"/>
              <a:gd name="connsiteX3" fmla="*/ 1363469 w 6858902"/>
              <a:gd name="connsiteY3" fmla="*/ 2274167 h 2901551"/>
              <a:gd name="connsiteX4" fmla="*/ 1779891 w 6858902"/>
              <a:gd name="connsiteY4" fmla="*/ 894951 h 2901551"/>
              <a:gd name="connsiteX5" fmla="*/ 2186922 w 6858902"/>
              <a:gd name="connsiteY5" fmla="*/ 260193 h 2901551"/>
              <a:gd name="connsiteX6" fmla="*/ 2933880 w 6858902"/>
              <a:gd name="connsiteY6" fmla="*/ 23128 h 2901551"/>
              <a:gd name="connsiteX7" fmla="*/ 3763193 w 6858902"/>
              <a:gd name="connsiteY7" fmla="*/ 691212 h 2901551"/>
              <a:gd name="connsiteX8" fmla="*/ 4758267 w 6858902"/>
              <a:gd name="connsiteY8" fmla="*/ 1115084 h 2901551"/>
              <a:gd name="connsiteX9" fmla="*/ 5647267 w 6858902"/>
              <a:gd name="connsiteY9" fmla="*/ 1292399 h 2901551"/>
              <a:gd name="connsiteX10" fmla="*/ 6858902 w 6858902"/>
              <a:gd name="connsiteY10" fmla="*/ 1317718 h 2901551"/>
              <a:gd name="connsiteX0" fmla="*/ 0 w 6504330"/>
              <a:gd name="connsiteY0" fmla="*/ 2880463 h 2893643"/>
              <a:gd name="connsiteX1" fmla="*/ 359182 w 6504330"/>
              <a:gd name="connsiteY1" fmla="*/ 2893366 h 2893643"/>
              <a:gd name="connsiteX2" fmla="*/ 804220 w 6504330"/>
              <a:gd name="connsiteY2" fmla="*/ 2764666 h 2893643"/>
              <a:gd name="connsiteX3" fmla="*/ 1008897 w 6504330"/>
              <a:gd name="connsiteY3" fmla="*/ 2274167 h 2893643"/>
              <a:gd name="connsiteX4" fmla="*/ 1425319 w 6504330"/>
              <a:gd name="connsiteY4" fmla="*/ 894951 h 2893643"/>
              <a:gd name="connsiteX5" fmla="*/ 1832350 w 6504330"/>
              <a:gd name="connsiteY5" fmla="*/ 260193 h 2893643"/>
              <a:gd name="connsiteX6" fmla="*/ 2579308 w 6504330"/>
              <a:gd name="connsiteY6" fmla="*/ 23128 h 2893643"/>
              <a:gd name="connsiteX7" fmla="*/ 3408621 w 6504330"/>
              <a:gd name="connsiteY7" fmla="*/ 691212 h 2893643"/>
              <a:gd name="connsiteX8" fmla="*/ 4403695 w 6504330"/>
              <a:gd name="connsiteY8" fmla="*/ 1115084 h 2893643"/>
              <a:gd name="connsiteX9" fmla="*/ 5292695 w 6504330"/>
              <a:gd name="connsiteY9" fmla="*/ 1292399 h 2893643"/>
              <a:gd name="connsiteX10" fmla="*/ 6504330 w 6504330"/>
              <a:gd name="connsiteY10" fmla="*/ 1317718 h 2893643"/>
              <a:gd name="connsiteX0" fmla="*/ 0 w 6475963"/>
              <a:gd name="connsiteY0" fmla="*/ 2901551 h 2901551"/>
              <a:gd name="connsiteX1" fmla="*/ 330815 w 6475963"/>
              <a:gd name="connsiteY1" fmla="*/ 2893366 h 2901551"/>
              <a:gd name="connsiteX2" fmla="*/ 775853 w 6475963"/>
              <a:gd name="connsiteY2" fmla="*/ 2764666 h 2901551"/>
              <a:gd name="connsiteX3" fmla="*/ 980530 w 6475963"/>
              <a:gd name="connsiteY3" fmla="*/ 2274167 h 2901551"/>
              <a:gd name="connsiteX4" fmla="*/ 1396952 w 6475963"/>
              <a:gd name="connsiteY4" fmla="*/ 894951 h 2901551"/>
              <a:gd name="connsiteX5" fmla="*/ 1803983 w 6475963"/>
              <a:gd name="connsiteY5" fmla="*/ 260193 h 2901551"/>
              <a:gd name="connsiteX6" fmla="*/ 2550941 w 6475963"/>
              <a:gd name="connsiteY6" fmla="*/ 23128 h 2901551"/>
              <a:gd name="connsiteX7" fmla="*/ 3380254 w 6475963"/>
              <a:gd name="connsiteY7" fmla="*/ 691212 h 2901551"/>
              <a:gd name="connsiteX8" fmla="*/ 4375328 w 6475963"/>
              <a:gd name="connsiteY8" fmla="*/ 1115084 h 2901551"/>
              <a:gd name="connsiteX9" fmla="*/ 5264328 w 6475963"/>
              <a:gd name="connsiteY9" fmla="*/ 1292399 h 2901551"/>
              <a:gd name="connsiteX10" fmla="*/ 6475963 w 6475963"/>
              <a:gd name="connsiteY10" fmla="*/ 1317718 h 2901551"/>
              <a:gd name="connsiteX0" fmla="*/ 0 w 6475963"/>
              <a:gd name="connsiteY0" fmla="*/ 2901551 h 2901551"/>
              <a:gd name="connsiteX1" fmla="*/ 330815 w 6475963"/>
              <a:gd name="connsiteY1" fmla="*/ 2861734 h 2901551"/>
              <a:gd name="connsiteX2" fmla="*/ 775853 w 6475963"/>
              <a:gd name="connsiteY2" fmla="*/ 2764666 h 2901551"/>
              <a:gd name="connsiteX3" fmla="*/ 980530 w 6475963"/>
              <a:gd name="connsiteY3" fmla="*/ 2274167 h 2901551"/>
              <a:gd name="connsiteX4" fmla="*/ 1396952 w 6475963"/>
              <a:gd name="connsiteY4" fmla="*/ 894951 h 2901551"/>
              <a:gd name="connsiteX5" fmla="*/ 1803983 w 6475963"/>
              <a:gd name="connsiteY5" fmla="*/ 260193 h 2901551"/>
              <a:gd name="connsiteX6" fmla="*/ 2550941 w 6475963"/>
              <a:gd name="connsiteY6" fmla="*/ 23128 h 2901551"/>
              <a:gd name="connsiteX7" fmla="*/ 3380254 w 6475963"/>
              <a:gd name="connsiteY7" fmla="*/ 691212 h 2901551"/>
              <a:gd name="connsiteX8" fmla="*/ 4375328 w 6475963"/>
              <a:gd name="connsiteY8" fmla="*/ 1115084 h 2901551"/>
              <a:gd name="connsiteX9" fmla="*/ 5264328 w 6475963"/>
              <a:gd name="connsiteY9" fmla="*/ 1292399 h 2901551"/>
              <a:gd name="connsiteX10" fmla="*/ 6475963 w 6475963"/>
              <a:gd name="connsiteY10" fmla="*/ 1317718 h 2901551"/>
              <a:gd name="connsiteX0" fmla="*/ 0 w 6475963"/>
              <a:gd name="connsiteY0" fmla="*/ 2901551 h 2901551"/>
              <a:gd name="connsiteX1" fmla="*/ 330815 w 6475963"/>
              <a:gd name="connsiteY1" fmla="*/ 2893366 h 2901551"/>
              <a:gd name="connsiteX2" fmla="*/ 775853 w 6475963"/>
              <a:gd name="connsiteY2" fmla="*/ 2764666 h 2901551"/>
              <a:gd name="connsiteX3" fmla="*/ 980530 w 6475963"/>
              <a:gd name="connsiteY3" fmla="*/ 2274167 h 2901551"/>
              <a:gd name="connsiteX4" fmla="*/ 1396952 w 6475963"/>
              <a:gd name="connsiteY4" fmla="*/ 894951 h 2901551"/>
              <a:gd name="connsiteX5" fmla="*/ 1803983 w 6475963"/>
              <a:gd name="connsiteY5" fmla="*/ 260193 h 2901551"/>
              <a:gd name="connsiteX6" fmla="*/ 2550941 w 6475963"/>
              <a:gd name="connsiteY6" fmla="*/ 23128 h 2901551"/>
              <a:gd name="connsiteX7" fmla="*/ 3380254 w 6475963"/>
              <a:gd name="connsiteY7" fmla="*/ 691212 h 2901551"/>
              <a:gd name="connsiteX8" fmla="*/ 4375328 w 6475963"/>
              <a:gd name="connsiteY8" fmla="*/ 1115084 h 2901551"/>
              <a:gd name="connsiteX9" fmla="*/ 5264328 w 6475963"/>
              <a:gd name="connsiteY9" fmla="*/ 1292399 h 2901551"/>
              <a:gd name="connsiteX10" fmla="*/ 6475963 w 6475963"/>
              <a:gd name="connsiteY10" fmla="*/ 1317718 h 290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5963" h="2901551">
                <a:moveTo>
                  <a:pt x="0" y="2901551"/>
                </a:moveTo>
                <a:cubicBezTo>
                  <a:pt x="237918" y="2898823"/>
                  <a:pt x="92897" y="2896094"/>
                  <a:pt x="330815" y="2893366"/>
                </a:cubicBezTo>
                <a:cubicBezTo>
                  <a:pt x="586024" y="2896465"/>
                  <a:pt x="667567" y="2867866"/>
                  <a:pt x="775853" y="2764666"/>
                </a:cubicBezTo>
                <a:cubicBezTo>
                  <a:pt x="884139" y="2661466"/>
                  <a:pt x="909402" y="2602153"/>
                  <a:pt x="980530" y="2274167"/>
                </a:cubicBezTo>
                <a:cubicBezTo>
                  <a:pt x="1051658" y="1946181"/>
                  <a:pt x="1259710" y="1230613"/>
                  <a:pt x="1396952" y="894951"/>
                </a:cubicBezTo>
                <a:cubicBezTo>
                  <a:pt x="1534194" y="559289"/>
                  <a:pt x="1667040" y="397136"/>
                  <a:pt x="1803983" y="260193"/>
                </a:cubicBezTo>
                <a:cubicBezTo>
                  <a:pt x="2012827" y="51349"/>
                  <a:pt x="2288229" y="-48708"/>
                  <a:pt x="2550941" y="23128"/>
                </a:cubicBezTo>
                <a:cubicBezTo>
                  <a:pt x="2813653" y="94964"/>
                  <a:pt x="3076189" y="509219"/>
                  <a:pt x="3380254" y="691212"/>
                </a:cubicBezTo>
                <a:cubicBezTo>
                  <a:pt x="3684319" y="873205"/>
                  <a:pt x="4061316" y="1014886"/>
                  <a:pt x="4375328" y="1115084"/>
                </a:cubicBezTo>
                <a:cubicBezTo>
                  <a:pt x="4689340" y="1215282"/>
                  <a:pt x="5027149" y="1258627"/>
                  <a:pt x="5264328" y="1292399"/>
                </a:cubicBezTo>
                <a:cubicBezTo>
                  <a:pt x="5501508" y="1326171"/>
                  <a:pt x="6394119" y="1317718"/>
                  <a:pt x="6475963" y="1317718"/>
                </a:cubicBezTo>
              </a:path>
            </a:pathLst>
          </a:custGeom>
          <a:ln w="25400" cap="flat" cmpd="sng" algn="ctr">
            <a:solidFill>
              <a:srgbClr val="0070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cxnSp>
        <p:nvCxnSpPr>
          <p:cNvPr id="17" name="Straight Connector 16"/>
          <p:cNvCxnSpPr>
            <a:cxnSpLocks/>
          </p:cNvCxnSpPr>
          <p:nvPr/>
        </p:nvCxnSpPr>
        <p:spPr>
          <a:xfrm rot="5400000">
            <a:off x="1264538" y="2844607"/>
            <a:ext cx="2496312" cy="1191"/>
          </a:xfrm>
          <a:prstGeom prst="line">
            <a:avLst/>
          </a:prstGeom>
          <a:ln w="6350" cap="flat" cmpd="sng" algn="ctr">
            <a:solidFill>
              <a:srgbClr val="0070C0"/>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9FC27758-CC84-FFEF-9D4D-33B7C4F0E4F7}"/>
              </a:ext>
            </a:extLst>
          </p:cNvPr>
          <p:cNvSpPr/>
          <p:nvPr/>
        </p:nvSpPr>
        <p:spPr>
          <a:xfrm>
            <a:off x="6899381" y="2687774"/>
            <a:ext cx="880878"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0070C0"/>
                </a:solidFill>
                <a:latin typeface="Arial" panose="020B0604020202020204" pitchFamily="34" charset="0"/>
                <a:cs typeface="Arial" panose="020B0604020202020204" pitchFamily="34" charset="0"/>
              </a:rPr>
              <a:t>HIV RNA</a:t>
            </a:r>
          </a:p>
        </p:txBody>
      </p:sp>
      <p:sp>
        <p:nvSpPr>
          <p:cNvPr id="7" name="Freeform 6">
            <a:extLst>
              <a:ext uri="{FF2B5EF4-FFF2-40B4-BE49-F238E27FC236}">
                <a16:creationId xmlns:a16="http://schemas.microsoft.com/office/drawing/2014/main" id="{ED67B386-C3D3-1674-0A69-E02452A5DCE7}"/>
              </a:ext>
            </a:extLst>
          </p:cNvPr>
          <p:cNvSpPr/>
          <p:nvPr/>
        </p:nvSpPr>
        <p:spPr>
          <a:xfrm>
            <a:off x="2505010" y="2372185"/>
            <a:ext cx="5560676" cy="171728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1730" h="1553911">
                <a:moveTo>
                  <a:pt x="0" y="1553911"/>
                </a:moveTo>
                <a:cubicBezTo>
                  <a:pt x="410632" y="1527817"/>
                  <a:pt x="736829" y="1519302"/>
                  <a:pt x="1016273" y="1487396"/>
                </a:cubicBezTo>
                <a:cubicBezTo>
                  <a:pt x="1295717" y="1455490"/>
                  <a:pt x="1391629" y="1465268"/>
                  <a:pt x="1676673" y="1237322"/>
                </a:cubicBezTo>
                <a:cubicBezTo>
                  <a:pt x="1961717" y="1009376"/>
                  <a:pt x="2452785" y="303166"/>
                  <a:pt x="2726540" y="119722"/>
                </a:cubicBezTo>
                <a:cubicBezTo>
                  <a:pt x="3000295" y="-63722"/>
                  <a:pt x="3115131" y="-18961"/>
                  <a:pt x="3319206" y="136655"/>
                </a:cubicBezTo>
                <a:cubicBezTo>
                  <a:pt x="3523281" y="292271"/>
                  <a:pt x="3754053" y="675283"/>
                  <a:pt x="4029117" y="844828"/>
                </a:cubicBezTo>
                <a:cubicBezTo>
                  <a:pt x="4304181" y="1014373"/>
                  <a:pt x="4632759" y="1076728"/>
                  <a:pt x="4969588" y="1153925"/>
                </a:cubicBezTo>
                <a:cubicBezTo>
                  <a:pt x="5370033" y="1272723"/>
                  <a:pt x="9901730" y="1484089"/>
                  <a:pt x="9901730" y="1484089"/>
                </a:cubicBezTo>
              </a:path>
            </a:pathLst>
          </a:custGeom>
          <a:ln w="25400">
            <a:solidFill>
              <a:srgbClr val="7D9A4E"/>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45C05B7-C75B-DC6C-AE59-F11CA3EC95B9}"/>
              </a:ext>
            </a:extLst>
          </p:cNvPr>
          <p:cNvSpPr/>
          <p:nvPr/>
        </p:nvSpPr>
        <p:spPr>
          <a:xfrm>
            <a:off x="6779053" y="3629307"/>
            <a:ext cx="1290474"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38D47"/>
                </a:solidFill>
                <a:latin typeface="Arial" panose="020B0604020202020204" pitchFamily="34" charset="0"/>
                <a:cs typeface="Arial" panose="020B0604020202020204" pitchFamily="34" charset="0"/>
              </a:rPr>
              <a:t>HIV p24 antigen</a:t>
            </a:r>
          </a:p>
        </p:txBody>
      </p:sp>
      <p:sp>
        <p:nvSpPr>
          <p:cNvPr id="10" name="Freeform 9">
            <a:extLst>
              <a:ext uri="{FF2B5EF4-FFF2-40B4-BE49-F238E27FC236}">
                <a16:creationId xmlns:a16="http://schemas.microsoft.com/office/drawing/2014/main" id="{86C150D2-014B-FC77-07FD-E41D8BA6144F}"/>
              </a:ext>
            </a:extLst>
          </p:cNvPr>
          <p:cNvSpPr/>
          <p:nvPr/>
        </p:nvSpPr>
        <p:spPr>
          <a:xfrm>
            <a:off x="3533934" y="2047633"/>
            <a:ext cx="4535800" cy="2038508"/>
          </a:xfrm>
          <a:custGeom>
            <a:avLst/>
            <a:gdLst>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73300 w 4184650"/>
              <a:gd name="connsiteY10" fmla="*/ 12805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73300 w 4184650"/>
              <a:gd name="connsiteY10" fmla="*/ 12805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92200 w 4184650"/>
              <a:gd name="connsiteY4" fmla="*/ 22987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42413"/>
              <a:gd name="connsiteX1" fmla="*/ 266700 w 4184650"/>
              <a:gd name="connsiteY1" fmla="*/ 2736850 h 2742413"/>
              <a:gd name="connsiteX2" fmla="*/ 527050 w 4184650"/>
              <a:gd name="connsiteY2" fmla="*/ 2673350 h 2742413"/>
              <a:gd name="connsiteX3" fmla="*/ 831850 w 4184650"/>
              <a:gd name="connsiteY3" fmla="*/ 2540000 h 2742413"/>
              <a:gd name="connsiteX4" fmla="*/ 1092200 w 4184650"/>
              <a:gd name="connsiteY4" fmla="*/ 2298700 h 2742413"/>
              <a:gd name="connsiteX5" fmla="*/ 1219200 w 4184650"/>
              <a:gd name="connsiteY5" fmla="*/ 2044700 h 2742413"/>
              <a:gd name="connsiteX6" fmla="*/ 1371600 w 4184650"/>
              <a:gd name="connsiteY6" fmla="*/ 1492250 h 2742413"/>
              <a:gd name="connsiteX7" fmla="*/ 1549400 w 4184650"/>
              <a:gd name="connsiteY7" fmla="*/ 889000 h 2742413"/>
              <a:gd name="connsiteX8" fmla="*/ 1708150 w 4184650"/>
              <a:gd name="connsiteY8" fmla="*/ 577850 h 2742413"/>
              <a:gd name="connsiteX9" fmla="*/ 1924050 w 4184650"/>
              <a:gd name="connsiteY9" fmla="*/ 336550 h 2742413"/>
              <a:gd name="connsiteX10" fmla="*/ 2273300 w 4184650"/>
              <a:gd name="connsiteY10" fmla="*/ 120650 h 2742413"/>
              <a:gd name="connsiteX11" fmla="*/ 2705100 w 4184650"/>
              <a:gd name="connsiteY11" fmla="*/ 44450 h 2742413"/>
              <a:gd name="connsiteX12" fmla="*/ 3803650 w 4184650"/>
              <a:gd name="connsiteY12" fmla="*/ 0 h 2742413"/>
              <a:gd name="connsiteX13" fmla="*/ 4184650 w 4184650"/>
              <a:gd name="connsiteY13" fmla="*/ 0 h 2742413"/>
              <a:gd name="connsiteX0" fmla="*/ 0 w 3917950"/>
              <a:gd name="connsiteY0" fmla="*/ 2736850 h 2736850"/>
              <a:gd name="connsiteX1" fmla="*/ 260350 w 3917950"/>
              <a:gd name="connsiteY1" fmla="*/ 2673350 h 2736850"/>
              <a:gd name="connsiteX2" fmla="*/ 565150 w 3917950"/>
              <a:gd name="connsiteY2" fmla="*/ 2540000 h 2736850"/>
              <a:gd name="connsiteX3" fmla="*/ 825500 w 3917950"/>
              <a:gd name="connsiteY3" fmla="*/ 2298700 h 2736850"/>
              <a:gd name="connsiteX4" fmla="*/ 952500 w 3917950"/>
              <a:gd name="connsiteY4" fmla="*/ 2044700 h 2736850"/>
              <a:gd name="connsiteX5" fmla="*/ 1104900 w 3917950"/>
              <a:gd name="connsiteY5" fmla="*/ 1492250 h 2736850"/>
              <a:gd name="connsiteX6" fmla="*/ 1282700 w 3917950"/>
              <a:gd name="connsiteY6" fmla="*/ 889000 h 2736850"/>
              <a:gd name="connsiteX7" fmla="*/ 1441450 w 3917950"/>
              <a:gd name="connsiteY7" fmla="*/ 577850 h 2736850"/>
              <a:gd name="connsiteX8" fmla="*/ 1657350 w 3917950"/>
              <a:gd name="connsiteY8" fmla="*/ 336550 h 2736850"/>
              <a:gd name="connsiteX9" fmla="*/ 2006600 w 3917950"/>
              <a:gd name="connsiteY9" fmla="*/ 120650 h 2736850"/>
              <a:gd name="connsiteX10" fmla="*/ 2438400 w 3917950"/>
              <a:gd name="connsiteY10" fmla="*/ 44450 h 2736850"/>
              <a:gd name="connsiteX11" fmla="*/ 3536950 w 3917950"/>
              <a:gd name="connsiteY11" fmla="*/ 0 h 2736850"/>
              <a:gd name="connsiteX12" fmla="*/ 3917950 w 3917950"/>
              <a:gd name="connsiteY12" fmla="*/ 0 h 2736850"/>
              <a:gd name="connsiteX0" fmla="*/ 0 w 4125362"/>
              <a:gd name="connsiteY0" fmla="*/ 2736850 h 2736850"/>
              <a:gd name="connsiteX1" fmla="*/ 467762 w 4125362"/>
              <a:gd name="connsiteY1" fmla="*/ 2673350 h 2736850"/>
              <a:gd name="connsiteX2" fmla="*/ 772562 w 4125362"/>
              <a:gd name="connsiteY2" fmla="*/ 2540000 h 2736850"/>
              <a:gd name="connsiteX3" fmla="*/ 1032912 w 4125362"/>
              <a:gd name="connsiteY3" fmla="*/ 2298700 h 2736850"/>
              <a:gd name="connsiteX4" fmla="*/ 1159912 w 4125362"/>
              <a:gd name="connsiteY4" fmla="*/ 2044700 h 2736850"/>
              <a:gd name="connsiteX5" fmla="*/ 1312312 w 4125362"/>
              <a:gd name="connsiteY5" fmla="*/ 1492250 h 2736850"/>
              <a:gd name="connsiteX6" fmla="*/ 1490112 w 4125362"/>
              <a:gd name="connsiteY6" fmla="*/ 889000 h 2736850"/>
              <a:gd name="connsiteX7" fmla="*/ 1648862 w 4125362"/>
              <a:gd name="connsiteY7" fmla="*/ 577850 h 2736850"/>
              <a:gd name="connsiteX8" fmla="*/ 1864762 w 4125362"/>
              <a:gd name="connsiteY8" fmla="*/ 336550 h 2736850"/>
              <a:gd name="connsiteX9" fmla="*/ 2214012 w 4125362"/>
              <a:gd name="connsiteY9" fmla="*/ 120650 h 2736850"/>
              <a:gd name="connsiteX10" fmla="*/ 2645812 w 4125362"/>
              <a:gd name="connsiteY10" fmla="*/ 44450 h 2736850"/>
              <a:gd name="connsiteX11" fmla="*/ 3744362 w 4125362"/>
              <a:gd name="connsiteY11" fmla="*/ 0 h 2736850"/>
              <a:gd name="connsiteX12" fmla="*/ 4125362 w 4125362"/>
              <a:gd name="connsiteY12" fmla="*/ 0 h 2736850"/>
              <a:gd name="connsiteX0" fmla="*/ 0 w 4869023"/>
              <a:gd name="connsiteY0" fmla="*/ 2749527 h 2749527"/>
              <a:gd name="connsiteX1" fmla="*/ 467762 w 4869023"/>
              <a:gd name="connsiteY1" fmla="*/ 2686027 h 2749527"/>
              <a:gd name="connsiteX2" fmla="*/ 772562 w 4869023"/>
              <a:gd name="connsiteY2" fmla="*/ 2552677 h 2749527"/>
              <a:gd name="connsiteX3" fmla="*/ 1032912 w 4869023"/>
              <a:gd name="connsiteY3" fmla="*/ 2311377 h 2749527"/>
              <a:gd name="connsiteX4" fmla="*/ 1159912 w 4869023"/>
              <a:gd name="connsiteY4" fmla="*/ 2057377 h 2749527"/>
              <a:gd name="connsiteX5" fmla="*/ 1312312 w 4869023"/>
              <a:gd name="connsiteY5" fmla="*/ 1504927 h 2749527"/>
              <a:gd name="connsiteX6" fmla="*/ 1490112 w 4869023"/>
              <a:gd name="connsiteY6" fmla="*/ 901677 h 2749527"/>
              <a:gd name="connsiteX7" fmla="*/ 1648862 w 4869023"/>
              <a:gd name="connsiteY7" fmla="*/ 590527 h 2749527"/>
              <a:gd name="connsiteX8" fmla="*/ 1864762 w 4869023"/>
              <a:gd name="connsiteY8" fmla="*/ 349227 h 2749527"/>
              <a:gd name="connsiteX9" fmla="*/ 2214012 w 4869023"/>
              <a:gd name="connsiteY9" fmla="*/ 133327 h 2749527"/>
              <a:gd name="connsiteX10" fmla="*/ 2645812 w 4869023"/>
              <a:gd name="connsiteY10" fmla="*/ 57127 h 2749527"/>
              <a:gd name="connsiteX11" fmla="*/ 3744362 w 4869023"/>
              <a:gd name="connsiteY11" fmla="*/ 12677 h 2749527"/>
              <a:gd name="connsiteX12" fmla="*/ 4869023 w 4869023"/>
              <a:gd name="connsiteY12" fmla="*/ 0 h 2749527"/>
              <a:gd name="connsiteX0" fmla="*/ 0 w 5487192"/>
              <a:gd name="connsiteY0" fmla="*/ 2749527 h 2749527"/>
              <a:gd name="connsiteX1" fmla="*/ 467762 w 5487192"/>
              <a:gd name="connsiteY1" fmla="*/ 2686027 h 2749527"/>
              <a:gd name="connsiteX2" fmla="*/ 772562 w 5487192"/>
              <a:gd name="connsiteY2" fmla="*/ 2552677 h 2749527"/>
              <a:gd name="connsiteX3" fmla="*/ 1032912 w 5487192"/>
              <a:gd name="connsiteY3" fmla="*/ 2311377 h 2749527"/>
              <a:gd name="connsiteX4" fmla="*/ 1159912 w 5487192"/>
              <a:gd name="connsiteY4" fmla="*/ 2057377 h 2749527"/>
              <a:gd name="connsiteX5" fmla="*/ 1312312 w 5487192"/>
              <a:gd name="connsiteY5" fmla="*/ 1504927 h 2749527"/>
              <a:gd name="connsiteX6" fmla="*/ 1490112 w 5487192"/>
              <a:gd name="connsiteY6" fmla="*/ 901677 h 2749527"/>
              <a:gd name="connsiteX7" fmla="*/ 1648862 w 5487192"/>
              <a:gd name="connsiteY7" fmla="*/ 590527 h 2749527"/>
              <a:gd name="connsiteX8" fmla="*/ 1864762 w 5487192"/>
              <a:gd name="connsiteY8" fmla="*/ 349227 h 2749527"/>
              <a:gd name="connsiteX9" fmla="*/ 2214012 w 5487192"/>
              <a:gd name="connsiteY9" fmla="*/ 133327 h 2749527"/>
              <a:gd name="connsiteX10" fmla="*/ 2645812 w 5487192"/>
              <a:gd name="connsiteY10" fmla="*/ 57127 h 2749527"/>
              <a:gd name="connsiteX11" fmla="*/ 3744362 w 5487192"/>
              <a:gd name="connsiteY11" fmla="*/ 12677 h 2749527"/>
              <a:gd name="connsiteX12" fmla="*/ 5487192 w 5487192"/>
              <a:gd name="connsiteY12" fmla="*/ 0 h 27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192" h="2749527">
                <a:moveTo>
                  <a:pt x="0" y="2749527"/>
                </a:moveTo>
                <a:cubicBezTo>
                  <a:pt x="87842" y="2738944"/>
                  <a:pt x="339002" y="2718835"/>
                  <a:pt x="467762" y="2686027"/>
                </a:cubicBezTo>
                <a:cubicBezTo>
                  <a:pt x="596522" y="2653219"/>
                  <a:pt x="678370" y="2615119"/>
                  <a:pt x="772562" y="2552677"/>
                </a:cubicBezTo>
                <a:cubicBezTo>
                  <a:pt x="866754" y="2490235"/>
                  <a:pt x="968354" y="2393927"/>
                  <a:pt x="1032912" y="2311377"/>
                </a:cubicBezTo>
                <a:cubicBezTo>
                  <a:pt x="1097470" y="2228827"/>
                  <a:pt x="1113345" y="2191785"/>
                  <a:pt x="1159912" y="2057377"/>
                </a:cubicBezTo>
                <a:cubicBezTo>
                  <a:pt x="1206479" y="1922969"/>
                  <a:pt x="1257279" y="1697544"/>
                  <a:pt x="1312312" y="1504927"/>
                </a:cubicBezTo>
                <a:cubicBezTo>
                  <a:pt x="1367345" y="1312310"/>
                  <a:pt x="1434020" y="1054077"/>
                  <a:pt x="1490112" y="901677"/>
                </a:cubicBezTo>
                <a:cubicBezTo>
                  <a:pt x="1546204" y="749277"/>
                  <a:pt x="1586420" y="682602"/>
                  <a:pt x="1648862" y="590527"/>
                </a:cubicBezTo>
                <a:cubicBezTo>
                  <a:pt x="1711304" y="498452"/>
                  <a:pt x="1770570" y="425427"/>
                  <a:pt x="1864762" y="349227"/>
                </a:cubicBezTo>
                <a:cubicBezTo>
                  <a:pt x="1958954" y="273027"/>
                  <a:pt x="2083837" y="182010"/>
                  <a:pt x="2214012" y="133327"/>
                </a:cubicBezTo>
                <a:cubicBezTo>
                  <a:pt x="2344187" y="84644"/>
                  <a:pt x="2392152" y="73898"/>
                  <a:pt x="2645812" y="57127"/>
                </a:cubicBezTo>
                <a:lnTo>
                  <a:pt x="3744362" y="12677"/>
                </a:lnTo>
                <a:lnTo>
                  <a:pt x="5487192" y="0"/>
                </a:lnTo>
              </a:path>
            </a:pathLst>
          </a:custGeom>
          <a:ln w="25400" cap="flat" cmpd="sng" algn="ctr">
            <a:solidFill>
              <a:srgbClr val="A365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6DE9FAC-9BB1-BEC2-269F-16754364799A}"/>
              </a:ext>
            </a:extLst>
          </p:cNvPr>
          <p:cNvSpPr/>
          <p:nvPr/>
        </p:nvSpPr>
        <p:spPr>
          <a:xfrm>
            <a:off x="2475267" y="3587742"/>
            <a:ext cx="91440" cy="91440"/>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CA0891DE-6120-3EBE-03EB-00F29DE74EB8}"/>
              </a:ext>
            </a:extLst>
          </p:cNvPr>
          <p:cNvCxnSpPr>
            <a:cxnSpLocks/>
          </p:cNvCxnSpPr>
          <p:nvPr/>
        </p:nvCxnSpPr>
        <p:spPr>
          <a:xfrm rot="5400000">
            <a:off x="2245915" y="2844608"/>
            <a:ext cx="2496312" cy="1191"/>
          </a:xfrm>
          <a:prstGeom prst="line">
            <a:avLst/>
          </a:prstGeom>
          <a:ln w="6350" cap="flat" cmpd="sng" algn="ctr">
            <a:solidFill>
              <a:srgbClr val="738D47"/>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C626F431-CA8F-C531-8EAF-165DD5141A99}"/>
              </a:ext>
            </a:extLst>
          </p:cNvPr>
          <p:cNvSpPr/>
          <p:nvPr/>
        </p:nvSpPr>
        <p:spPr>
          <a:xfrm>
            <a:off x="3451290" y="3587742"/>
            <a:ext cx="91440" cy="91440"/>
          </a:xfrm>
          <a:prstGeom prst="ellipse">
            <a:avLst/>
          </a:prstGeom>
          <a:solidFill>
            <a:srgbClr val="92D050"/>
          </a:solidFill>
          <a:ln w="12700">
            <a:solidFill>
              <a:srgbClr val="738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D2192D53-E504-D486-2FCA-223A38A0FE32}"/>
              </a:ext>
            </a:extLst>
          </p:cNvPr>
          <p:cNvCxnSpPr>
            <a:cxnSpLocks/>
          </p:cNvCxnSpPr>
          <p:nvPr/>
        </p:nvCxnSpPr>
        <p:spPr>
          <a:xfrm rot="5400000">
            <a:off x="3224515" y="2844609"/>
            <a:ext cx="2496312" cy="1191"/>
          </a:xfrm>
          <a:prstGeom prst="line">
            <a:avLst/>
          </a:prstGeom>
          <a:ln w="6350" cap="flat" cmpd="sng" algn="ctr">
            <a:solidFill>
              <a:srgbClr val="A365AB"/>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AE34B292-3BC4-06D0-80C6-765EE6FC6F77}"/>
              </a:ext>
            </a:extLst>
          </p:cNvPr>
          <p:cNvSpPr/>
          <p:nvPr/>
        </p:nvSpPr>
        <p:spPr>
          <a:xfrm>
            <a:off x="1124133" y="1385242"/>
            <a:ext cx="1389888" cy="128016"/>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8590BF50-25CD-7AF5-A398-61D27677844B}"/>
              </a:ext>
            </a:extLst>
          </p:cNvPr>
          <p:cNvSpPr/>
          <p:nvPr/>
        </p:nvSpPr>
        <p:spPr>
          <a:xfrm>
            <a:off x="4427581" y="3587742"/>
            <a:ext cx="91440" cy="91440"/>
          </a:xfrm>
          <a:prstGeom prst="ellipse">
            <a:avLst/>
          </a:prstGeom>
          <a:solidFill>
            <a:srgbClr val="CF7FD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372F78E1-EC99-AFE0-A285-D23CC0B66CE3}"/>
              </a:ext>
            </a:extLst>
          </p:cNvPr>
          <p:cNvSpPr/>
          <p:nvPr/>
        </p:nvSpPr>
        <p:spPr>
          <a:xfrm>
            <a:off x="1124133" y="1218133"/>
            <a:ext cx="2377440" cy="128016"/>
          </a:xfrm>
          <a:prstGeom prst="rect">
            <a:avLst/>
          </a:prstGeom>
          <a:solidFill>
            <a:srgbClr val="7D9A4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2B70693-3D6B-2C4E-964D-1486A9FCB1CD}"/>
              </a:ext>
            </a:extLst>
          </p:cNvPr>
          <p:cNvSpPr/>
          <p:nvPr/>
        </p:nvSpPr>
        <p:spPr>
          <a:xfrm>
            <a:off x="1124133" y="1043937"/>
            <a:ext cx="3337560" cy="128016"/>
          </a:xfrm>
          <a:prstGeom prst="rect">
            <a:avLst/>
          </a:prstGeom>
          <a:solidFill>
            <a:srgbClr val="A365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8AD791B4-22DD-A081-FECF-0A188C345FCE}"/>
              </a:ext>
            </a:extLst>
          </p:cNvPr>
          <p:cNvSpPr/>
          <p:nvPr/>
        </p:nvSpPr>
        <p:spPr>
          <a:xfrm>
            <a:off x="6899381" y="1793808"/>
            <a:ext cx="1068840"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dirty="0">
                <a:solidFill>
                  <a:srgbClr val="7A4B7F"/>
                </a:solidFill>
                <a:latin typeface="Arial" panose="020B0604020202020204" pitchFamily="34" charset="0"/>
                <a:cs typeface="Arial" panose="020B0604020202020204" pitchFamily="34" charset="0"/>
              </a:rPr>
              <a:t>HIV Antibody</a:t>
            </a:r>
          </a:p>
        </p:txBody>
      </p:sp>
      <p:sp>
        <p:nvSpPr>
          <p:cNvPr id="30" name="Rectangle 29">
            <a:extLst>
              <a:ext uri="{FF2B5EF4-FFF2-40B4-BE49-F238E27FC236}">
                <a16:creationId xmlns:a16="http://schemas.microsoft.com/office/drawing/2014/main" id="{08D096AE-50E6-4B8A-2752-569CF998A298}"/>
              </a:ext>
            </a:extLst>
          </p:cNvPr>
          <p:cNvSpPr/>
          <p:nvPr/>
        </p:nvSpPr>
        <p:spPr>
          <a:xfrm>
            <a:off x="4402171" y="1007194"/>
            <a:ext cx="1068840"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A365AB"/>
                </a:solidFill>
                <a:latin typeface="Arial" panose="020B0604020202020204" pitchFamily="34" charset="0"/>
                <a:cs typeface="Arial" panose="020B0604020202020204" pitchFamily="34" charset="0"/>
              </a:rPr>
              <a:t>HIV Antibody</a:t>
            </a:r>
          </a:p>
        </p:txBody>
      </p:sp>
      <p:sp>
        <p:nvSpPr>
          <p:cNvPr id="31" name="Rectangle 30">
            <a:extLst>
              <a:ext uri="{FF2B5EF4-FFF2-40B4-BE49-F238E27FC236}">
                <a16:creationId xmlns:a16="http://schemas.microsoft.com/office/drawing/2014/main" id="{D3CEFCED-3468-74C1-581C-A35D9E8DEF2A}"/>
              </a:ext>
            </a:extLst>
          </p:cNvPr>
          <p:cNvSpPr/>
          <p:nvPr/>
        </p:nvSpPr>
        <p:spPr>
          <a:xfrm>
            <a:off x="2464462" y="1338781"/>
            <a:ext cx="880878"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0070C0"/>
                </a:solidFill>
                <a:latin typeface="Arial" panose="020B0604020202020204" pitchFamily="34" charset="0"/>
                <a:cs typeface="Arial" panose="020B0604020202020204" pitchFamily="34" charset="0"/>
              </a:rPr>
              <a:t>HIV RNA</a:t>
            </a:r>
          </a:p>
        </p:txBody>
      </p:sp>
      <p:sp>
        <p:nvSpPr>
          <p:cNvPr id="32" name="Rectangle 31">
            <a:extLst>
              <a:ext uri="{FF2B5EF4-FFF2-40B4-BE49-F238E27FC236}">
                <a16:creationId xmlns:a16="http://schemas.microsoft.com/office/drawing/2014/main" id="{C4C5DDAA-239B-2120-6DFD-7BCB2D035A2B}"/>
              </a:ext>
            </a:extLst>
          </p:cNvPr>
          <p:cNvSpPr/>
          <p:nvPr/>
        </p:nvSpPr>
        <p:spPr>
          <a:xfrm>
            <a:off x="3444202" y="1179041"/>
            <a:ext cx="1290474"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738D47"/>
                </a:solidFill>
                <a:latin typeface="Arial" panose="020B0604020202020204" pitchFamily="34" charset="0"/>
                <a:cs typeface="Arial" panose="020B0604020202020204" pitchFamily="34" charset="0"/>
              </a:rPr>
              <a:t>HIV p24 antigen</a:t>
            </a:r>
          </a:p>
        </p:txBody>
      </p:sp>
      <p:sp>
        <p:nvSpPr>
          <p:cNvPr id="13" name="Arc 12">
            <a:extLst>
              <a:ext uri="{FF2B5EF4-FFF2-40B4-BE49-F238E27FC236}">
                <a16:creationId xmlns:a16="http://schemas.microsoft.com/office/drawing/2014/main" id="{FF68B5B7-83AD-2FA7-D1E5-13D7A638AACC}"/>
              </a:ext>
            </a:extLst>
          </p:cNvPr>
          <p:cNvSpPr/>
          <p:nvPr/>
        </p:nvSpPr>
        <p:spPr>
          <a:xfrm rot="10649251" flipH="1" flipV="1">
            <a:off x="479828" y="3832363"/>
            <a:ext cx="641943" cy="445535"/>
          </a:xfrm>
          <a:prstGeom prst="arc">
            <a:avLst>
              <a:gd name="adj1" fmla="val 14581801"/>
              <a:gd name="adj2" fmla="val 60239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descr="HIV_withCore.png">
            <a:extLst>
              <a:ext uri="{FF2B5EF4-FFF2-40B4-BE49-F238E27FC236}">
                <a16:creationId xmlns:a16="http://schemas.microsoft.com/office/drawing/2014/main" id="{DD9BA7D3-3ED9-D212-4174-5BFB38AFF6F1}"/>
              </a:ext>
            </a:extLst>
          </p:cNvPr>
          <p:cNvPicPr>
            <a:picLocks noChangeAspect="1"/>
          </p:cNvPicPr>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56612" y="3614248"/>
            <a:ext cx="565137" cy="563607"/>
          </a:xfrm>
          <a:prstGeom prst="rect">
            <a:avLst/>
          </a:prstGeom>
          <a:effectLst/>
        </p:spPr>
      </p:pic>
      <p:sp>
        <p:nvSpPr>
          <p:cNvPr id="9" name="Rectangle 8">
            <a:extLst>
              <a:ext uri="{FF2B5EF4-FFF2-40B4-BE49-F238E27FC236}">
                <a16:creationId xmlns:a16="http://schemas.microsoft.com/office/drawing/2014/main" id="{15C0034E-5CF2-06A5-9FF8-3502E8E85187}"/>
              </a:ext>
            </a:extLst>
          </p:cNvPr>
          <p:cNvSpPr/>
          <p:nvPr/>
        </p:nvSpPr>
        <p:spPr>
          <a:xfrm>
            <a:off x="445404" y="1043450"/>
            <a:ext cx="684492" cy="47084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a:cs typeface="Arial"/>
              </a:rPr>
              <a:t>Gap</a:t>
            </a:r>
          </a:p>
        </p:txBody>
      </p:sp>
    </p:spTree>
    <p:extLst>
      <p:ext uri="{BB962C8B-B14F-4D97-AF65-F5344CB8AC3E}">
        <p14:creationId xmlns:p14="http://schemas.microsoft.com/office/powerpoint/2010/main" val="1056551939"/>
      </p:ext>
    </p:extLst>
  </p:cSld>
  <p:clrMapOvr>
    <a:masterClrMapping/>
  </p:clrMapOvr>
  <mc:AlternateContent xmlns:mc="http://schemas.openxmlformats.org/markup-compatibility/2006" xmlns:p14="http://schemas.microsoft.com/office/powerpoint/2010/main">
    <mc:Choice Requires="p14">
      <p:transition spd="slow" p14:dur="1250" advTm="51818">
        <p:circle/>
      </p:transition>
    </mc:Choice>
    <mc:Fallback xmlns="">
      <p:transition spd="slow" advTm="51818">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HIV </a:t>
            </a:r>
            <a:r>
              <a:rPr lang="en-US" sz="1600" b="1" dirty="0" err="1">
                <a:solidFill>
                  <a:schemeClr val="tx1">
                    <a:lumMod val="50000"/>
                    <a:lumOff val="50000"/>
                  </a:schemeClr>
                </a:solidFill>
                <a:latin typeface="Arial"/>
                <a:cs typeface="Arial"/>
              </a:rPr>
              <a:t>PrEP</a:t>
            </a:r>
            <a:r>
              <a:rPr lang="en-US" sz="1600" b="1" dirty="0">
                <a:solidFill>
                  <a:schemeClr val="tx1">
                    <a:lumMod val="50000"/>
                    <a:lumOff val="50000"/>
                  </a:schemeClr>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Prior to Starting HIV </a:t>
            </a:r>
            <a:r>
              <a:rPr lang="en-US" sz="1600" b="1" dirty="0" err="1">
                <a:solidFill>
                  <a:schemeClr val="tx1">
                    <a:lumMod val="50000"/>
                    <a:lumOff val="50000"/>
                  </a:schemeClr>
                </a:solidFill>
                <a:latin typeface="Arial"/>
                <a:cs typeface="Arial"/>
              </a:rPr>
              <a:t>PrEP</a:t>
            </a:r>
            <a:endParaRPr lang="en-US" sz="1600" b="1" dirty="0">
              <a:solidFill>
                <a:schemeClr val="tx1">
                  <a:lumMod val="50000"/>
                  <a:lumOff val="50000"/>
                </a:schemeClr>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3" name="Picture 12" descr="HIV_withCore.png">
            <a:extLst>
              <a:ext uri="{FF2B5EF4-FFF2-40B4-BE49-F238E27FC236}">
                <a16:creationId xmlns:a16="http://schemas.microsoft.com/office/drawing/2014/main" id="{F72E9681-5058-41C2-FBDD-761AB8830BE4}"/>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21756" y="1630318"/>
            <a:ext cx="565137" cy="563607"/>
          </a:xfrm>
          <a:prstGeom prst="rect">
            <a:avLst/>
          </a:prstGeom>
          <a:effectLst/>
        </p:spPr>
      </p:pic>
      <p:sp>
        <p:nvSpPr>
          <p:cNvPr id="15" name="Oval 14">
            <a:extLst>
              <a:ext uri="{FF2B5EF4-FFF2-40B4-BE49-F238E27FC236}">
                <a16:creationId xmlns:a16="http://schemas.microsoft.com/office/drawing/2014/main" id="{34A637E5-F0BF-9C40-1B7D-D99947104C65}"/>
              </a:ext>
            </a:extLst>
          </p:cNvPr>
          <p:cNvSpPr/>
          <p:nvPr/>
        </p:nvSpPr>
        <p:spPr>
          <a:xfrm>
            <a:off x="4389894"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739584695"/>
      </p:ext>
    </p:extLst>
  </p:cSld>
  <p:clrMapOvr>
    <a:masterClrMapping/>
  </p:clrMapOvr>
  <mc:AlternateContent xmlns:mc="http://schemas.openxmlformats.org/markup-compatibility/2006" xmlns:p14="http://schemas.microsoft.com/office/powerpoint/2010/main">
    <mc:Choice Requires="p14">
      <p:transition spd="slow" p14:dur="1250" advTm="10250">
        <p:fade/>
      </p:transition>
    </mc:Choice>
    <mc:Fallback xmlns="">
      <p:transition spd="slow" advTm="1025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5450050-A015-CA91-96AA-EAE5F8D42C0C}"/>
              </a:ext>
            </a:extLst>
          </p:cNvPr>
          <p:cNvSpPr/>
          <p:nvPr/>
        </p:nvSpPr>
        <p:spPr>
          <a:xfrm>
            <a:off x="208429" y="1051316"/>
            <a:ext cx="2761915" cy="608582"/>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HIV Acquisition While Receiving Oral Daily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18458" y="3360196"/>
            <a:ext cx="8202454" cy="914400"/>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Taking Daily Oral HIV PrEP</a:t>
            </a:r>
          </a:p>
        </p:txBody>
      </p:sp>
      <p:sp>
        <p:nvSpPr>
          <p:cNvPr id="9" name="Rectangle 8">
            <a:extLst>
              <a:ext uri="{FF2B5EF4-FFF2-40B4-BE49-F238E27FC236}">
                <a16:creationId xmlns:a16="http://schemas.microsoft.com/office/drawing/2014/main" id="{9FCC1368-7A7E-8C11-781B-EFBA1C313379}"/>
              </a:ext>
            </a:extLst>
          </p:cNvPr>
          <p:cNvSpPr/>
          <p:nvPr/>
        </p:nvSpPr>
        <p:spPr>
          <a:xfrm>
            <a:off x="9814" y="2592167"/>
            <a:ext cx="811528"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E7F6BB-8A8E-A4BF-86C9-F33F474F935F}"/>
              </a:ext>
            </a:extLst>
          </p:cNvPr>
          <p:cNvSpPr/>
          <p:nvPr/>
        </p:nvSpPr>
        <p:spPr>
          <a:xfrm>
            <a:off x="8525543" y="2592167"/>
            <a:ext cx="686552"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FD5C36-E819-6C7E-6E6E-43C43FA09CA2}"/>
              </a:ext>
            </a:extLst>
          </p:cNvPr>
          <p:cNvSpPr/>
          <p:nvPr/>
        </p:nvSpPr>
        <p:spPr>
          <a:xfrm>
            <a:off x="3041904" y="2791325"/>
            <a:ext cx="2898784"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20C98B34-941A-2226-F9A9-D7CBD442C68D}"/>
              </a:ext>
            </a:extLst>
          </p:cNvPr>
          <p:cNvSpPr/>
          <p:nvPr/>
        </p:nvSpPr>
        <p:spPr>
          <a:xfrm>
            <a:off x="2958894" y="2299417"/>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83A8DD8E-5B0B-E3BD-2DC2-8457D59D28CC}"/>
              </a:ext>
            </a:extLst>
          </p:cNvPr>
          <p:cNvSpPr>
            <a:spLocks noChangeAspect="1"/>
          </p:cNvSpPr>
          <p:nvPr/>
        </p:nvSpPr>
        <p:spPr>
          <a:xfrm rot="5400000">
            <a:off x="5201996" y="3088474"/>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50955F39-6353-F913-8927-1868637B94EA}"/>
              </a:ext>
            </a:extLst>
          </p:cNvPr>
          <p:cNvSpPr>
            <a:spLocks noChangeAspect="1"/>
          </p:cNvSpPr>
          <p:nvPr/>
        </p:nvSpPr>
        <p:spPr>
          <a:xfrm rot="5400000">
            <a:off x="475298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ounded Rectangle 22">
            <a:extLst>
              <a:ext uri="{FF2B5EF4-FFF2-40B4-BE49-F238E27FC236}">
                <a16:creationId xmlns:a16="http://schemas.microsoft.com/office/drawing/2014/main" id="{407D62BF-8C13-05FF-82FC-052AB98D6DA0}"/>
              </a:ext>
            </a:extLst>
          </p:cNvPr>
          <p:cNvSpPr>
            <a:spLocks noChangeAspect="1"/>
          </p:cNvSpPr>
          <p:nvPr/>
        </p:nvSpPr>
        <p:spPr>
          <a:xfrm rot="5400000">
            <a:off x="3998087" y="3088474"/>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2" name="Rounded Rectangle 41">
            <a:extLst>
              <a:ext uri="{FF2B5EF4-FFF2-40B4-BE49-F238E27FC236}">
                <a16:creationId xmlns:a16="http://schemas.microsoft.com/office/drawing/2014/main" id="{47A2D796-F1E5-5C2A-8354-D6642F5A5D16}"/>
              </a:ext>
            </a:extLst>
          </p:cNvPr>
          <p:cNvSpPr>
            <a:spLocks noChangeAspect="1"/>
          </p:cNvSpPr>
          <p:nvPr/>
        </p:nvSpPr>
        <p:spPr>
          <a:xfrm rot="5400000">
            <a:off x="583175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3" name="Rounded Rectangle 42">
            <a:extLst>
              <a:ext uri="{FF2B5EF4-FFF2-40B4-BE49-F238E27FC236}">
                <a16:creationId xmlns:a16="http://schemas.microsoft.com/office/drawing/2014/main" id="{2C0405BE-4800-E205-48D7-283F1B3A89A5}"/>
              </a:ext>
            </a:extLst>
          </p:cNvPr>
          <p:cNvSpPr>
            <a:spLocks noChangeAspect="1"/>
          </p:cNvSpPr>
          <p:nvPr/>
        </p:nvSpPr>
        <p:spPr>
          <a:xfrm rot="5400000">
            <a:off x="648423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4" name="Rounded Rectangle 43">
            <a:extLst>
              <a:ext uri="{FF2B5EF4-FFF2-40B4-BE49-F238E27FC236}">
                <a16:creationId xmlns:a16="http://schemas.microsoft.com/office/drawing/2014/main" id="{AD71E093-BF14-DD75-B8D7-CE9086454F2F}"/>
              </a:ext>
            </a:extLst>
          </p:cNvPr>
          <p:cNvSpPr>
            <a:spLocks noChangeAspect="1"/>
          </p:cNvSpPr>
          <p:nvPr/>
        </p:nvSpPr>
        <p:spPr>
          <a:xfrm rot="5400000">
            <a:off x="599487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5" name="Rounded Rectangle 44">
            <a:extLst>
              <a:ext uri="{FF2B5EF4-FFF2-40B4-BE49-F238E27FC236}">
                <a16:creationId xmlns:a16="http://schemas.microsoft.com/office/drawing/2014/main" id="{5A3F9D1F-5832-8C44-2FA8-AD8CCFE0952F}"/>
              </a:ext>
            </a:extLst>
          </p:cNvPr>
          <p:cNvSpPr>
            <a:spLocks noChangeAspect="1"/>
          </p:cNvSpPr>
          <p:nvPr/>
        </p:nvSpPr>
        <p:spPr>
          <a:xfrm rot="5400000">
            <a:off x="615799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6" name="Rounded Rectangle 45">
            <a:extLst>
              <a:ext uri="{FF2B5EF4-FFF2-40B4-BE49-F238E27FC236}">
                <a16:creationId xmlns:a16="http://schemas.microsoft.com/office/drawing/2014/main" id="{5E88BA94-B4A7-B080-98DB-19657595384B}"/>
              </a:ext>
            </a:extLst>
          </p:cNvPr>
          <p:cNvSpPr>
            <a:spLocks noChangeAspect="1"/>
          </p:cNvSpPr>
          <p:nvPr/>
        </p:nvSpPr>
        <p:spPr>
          <a:xfrm rot="5400000">
            <a:off x="632111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7" name="Rounded Rectangle 46">
            <a:extLst>
              <a:ext uri="{FF2B5EF4-FFF2-40B4-BE49-F238E27FC236}">
                <a16:creationId xmlns:a16="http://schemas.microsoft.com/office/drawing/2014/main" id="{A4111016-9121-B213-C7BB-B9B785ED9CFE}"/>
              </a:ext>
            </a:extLst>
          </p:cNvPr>
          <p:cNvSpPr>
            <a:spLocks noChangeAspect="1"/>
          </p:cNvSpPr>
          <p:nvPr/>
        </p:nvSpPr>
        <p:spPr>
          <a:xfrm rot="5400000">
            <a:off x="6780064"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8" name="Rounded Rectangle 47">
            <a:extLst>
              <a:ext uri="{FF2B5EF4-FFF2-40B4-BE49-F238E27FC236}">
                <a16:creationId xmlns:a16="http://schemas.microsoft.com/office/drawing/2014/main" id="{C3BDC6D9-9071-4A30-17FA-CA9D0954818F}"/>
              </a:ext>
            </a:extLst>
          </p:cNvPr>
          <p:cNvSpPr>
            <a:spLocks noChangeAspect="1"/>
          </p:cNvSpPr>
          <p:nvPr/>
        </p:nvSpPr>
        <p:spPr>
          <a:xfrm rot="5400000">
            <a:off x="6946316"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9" name="Rounded Rectangle 48">
            <a:extLst>
              <a:ext uri="{FF2B5EF4-FFF2-40B4-BE49-F238E27FC236}">
                <a16:creationId xmlns:a16="http://schemas.microsoft.com/office/drawing/2014/main" id="{0DA41150-7C4F-87F3-9705-B0CED278F44D}"/>
              </a:ext>
            </a:extLst>
          </p:cNvPr>
          <p:cNvSpPr>
            <a:spLocks noChangeAspect="1"/>
          </p:cNvSpPr>
          <p:nvPr/>
        </p:nvSpPr>
        <p:spPr>
          <a:xfrm rot="5400000">
            <a:off x="7112568"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0" name="Rounded Rectangle 49">
            <a:extLst>
              <a:ext uri="{FF2B5EF4-FFF2-40B4-BE49-F238E27FC236}">
                <a16:creationId xmlns:a16="http://schemas.microsoft.com/office/drawing/2014/main" id="{C2B34CC3-1749-3D3D-0109-3A4A23BFDA84}"/>
              </a:ext>
            </a:extLst>
          </p:cNvPr>
          <p:cNvSpPr>
            <a:spLocks noChangeAspect="1"/>
          </p:cNvSpPr>
          <p:nvPr/>
        </p:nvSpPr>
        <p:spPr>
          <a:xfrm rot="5400000">
            <a:off x="7777576"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2" name="Rounded Rectangle 51">
            <a:extLst>
              <a:ext uri="{FF2B5EF4-FFF2-40B4-BE49-F238E27FC236}">
                <a16:creationId xmlns:a16="http://schemas.microsoft.com/office/drawing/2014/main" id="{5B028C2F-D164-6001-DF07-5C7712D0EED0}"/>
              </a:ext>
            </a:extLst>
          </p:cNvPr>
          <p:cNvSpPr>
            <a:spLocks noChangeAspect="1"/>
          </p:cNvSpPr>
          <p:nvPr/>
        </p:nvSpPr>
        <p:spPr>
          <a:xfrm rot="5400000">
            <a:off x="7445072"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3" name="Rounded Rectangle 52">
            <a:extLst>
              <a:ext uri="{FF2B5EF4-FFF2-40B4-BE49-F238E27FC236}">
                <a16:creationId xmlns:a16="http://schemas.microsoft.com/office/drawing/2014/main" id="{A6985644-2D61-E1BB-4638-19B5FC0D49BD}"/>
              </a:ext>
            </a:extLst>
          </p:cNvPr>
          <p:cNvSpPr>
            <a:spLocks noChangeAspect="1"/>
          </p:cNvSpPr>
          <p:nvPr/>
        </p:nvSpPr>
        <p:spPr>
          <a:xfrm rot="5400000">
            <a:off x="7611324"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4" name="Rounded Rectangle 53">
            <a:extLst>
              <a:ext uri="{FF2B5EF4-FFF2-40B4-BE49-F238E27FC236}">
                <a16:creationId xmlns:a16="http://schemas.microsoft.com/office/drawing/2014/main" id="{D8C8581E-95FD-8038-0828-EE69DB4D14B4}"/>
              </a:ext>
            </a:extLst>
          </p:cNvPr>
          <p:cNvSpPr>
            <a:spLocks noChangeAspect="1"/>
          </p:cNvSpPr>
          <p:nvPr/>
        </p:nvSpPr>
        <p:spPr>
          <a:xfrm rot="5400000">
            <a:off x="7943828"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Rounded Rectangle 54">
            <a:extLst>
              <a:ext uri="{FF2B5EF4-FFF2-40B4-BE49-F238E27FC236}">
                <a16:creationId xmlns:a16="http://schemas.microsoft.com/office/drawing/2014/main" id="{30C62485-87D3-A2F3-7311-7D17C5653321}"/>
              </a:ext>
            </a:extLst>
          </p:cNvPr>
          <p:cNvSpPr>
            <a:spLocks noChangeAspect="1"/>
          </p:cNvSpPr>
          <p:nvPr/>
        </p:nvSpPr>
        <p:spPr>
          <a:xfrm rot="5400000">
            <a:off x="8276332"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6" name="Rounded Rectangle 55">
            <a:extLst>
              <a:ext uri="{FF2B5EF4-FFF2-40B4-BE49-F238E27FC236}">
                <a16:creationId xmlns:a16="http://schemas.microsoft.com/office/drawing/2014/main" id="{EF932237-EA11-ED89-DC6F-799EE9466AA0}"/>
              </a:ext>
            </a:extLst>
          </p:cNvPr>
          <p:cNvSpPr>
            <a:spLocks noChangeAspect="1"/>
          </p:cNvSpPr>
          <p:nvPr/>
        </p:nvSpPr>
        <p:spPr>
          <a:xfrm rot="5400000">
            <a:off x="8110080"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7" name="Rounded Rectangle 56">
            <a:extLst>
              <a:ext uri="{FF2B5EF4-FFF2-40B4-BE49-F238E27FC236}">
                <a16:creationId xmlns:a16="http://schemas.microsoft.com/office/drawing/2014/main" id="{8A954B98-9714-8D71-A937-F9C4679A2DE4}"/>
              </a:ext>
            </a:extLst>
          </p:cNvPr>
          <p:cNvSpPr>
            <a:spLocks noChangeAspect="1"/>
          </p:cNvSpPr>
          <p:nvPr/>
        </p:nvSpPr>
        <p:spPr>
          <a:xfrm rot="5400000">
            <a:off x="844257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8" name="Rectangle 57">
            <a:extLst>
              <a:ext uri="{FF2B5EF4-FFF2-40B4-BE49-F238E27FC236}">
                <a16:creationId xmlns:a16="http://schemas.microsoft.com/office/drawing/2014/main" id="{6B89029A-6573-2951-9FC3-85982416DF70}"/>
              </a:ext>
            </a:extLst>
          </p:cNvPr>
          <p:cNvSpPr/>
          <p:nvPr/>
        </p:nvSpPr>
        <p:spPr>
          <a:xfrm>
            <a:off x="2827950" y="2705099"/>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4C9EAB7-8B57-919C-6C5B-276A45216346}"/>
              </a:ext>
            </a:extLst>
          </p:cNvPr>
          <p:cNvSpPr/>
          <p:nvPr/>
        </p:nvSpPr>
        <p:spPr>
          <a:xfrm>
            <a:off x="5841548" y="2705099"/>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HIV_withCore.png">
            <a:extLst>
              <a:ext uri="{FF2B5EF4-FFF2-40B4-BE49-F238E27FC236}">
                <a16:creationId xmlns:a16="http://schemas.microsoft.com/office/drawing/2014/main" id="{F7F964D9-7945-44FE-9917-79F3EE8D318D}"/>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2983836" y="2052593"/>
            <a:ext cx="565137" cy="563607"/>
          </a:xfrm>
          <a:prstGeom prst="rect">
            <a:avLst/>
          </a:prstGeom>
          <a:effectLst/>
        </p:spPr>
      </p:pic>
      <p:sp>
        <p:nvSpPr>
          <p:cNvPr id="22" name="Rectangle 21">
            <a:extLst>
              <a:ext uri="{FF2B5EF4-FFF2-40B4-BE49-F238E27FC236}">
                <a16:creationId xmlns:a16="http://schemas.microsoft.com/office/drawing/2014/main" id="{461862DC-EF68-DA08-CC39-0042139F4984}"/>
              </a:ext>
            </a:extLst>
          </p:cNvPr>
          <p:cNvSpPr>
            <a:spLocks noChangeAspect="1"/>
          </p:cNvSpPr>
          <p:nvPr/>
        </p:nvSpPr>
        <p:spPr>
          <a:xfrm>
            <a:off x="394485" y="1431850"/>
            <a:ext cx="228600" cy="116497"/>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12F3CB48-5C93-E912-74C2-7B0BE0314255}"/>
              </a:ext>
            </a:extLst>
          </p:cNvPr>
          <p:cNvSpPr/>
          <p:nvPr/>
        </p:nvSpPr>
        <p:spPr>
          <a:xfrm>
            <a:off x="583024" y="1319058"/>
            <a:ext cx="309772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Period with risk for HIV infection</a:t>
            </a:r>
          </a:p>
        </p:txBody>
      </p:sp>
      <p:sp>
        <p:nvSpPr>
          <p:cNvPr id="3" name="Rounded Rectangle 2">
            <a:extLst>
              <a:ext uri="{FF2B5EF4-FFF2-40B4-BE49-F238E27FC236}">
                <a16:creationId xmlns:a16="http://schemas.microsoft.com/office/drawing/2014/main" id="{BECED947-A2B9-3AAF-672A-A8928A5520D0}"/>
              </a:ext>
            </a:extLst>
          </p:cNvPr>
          <p:cNvSpPr>
            <a:spLocks noChangeAspect="1"/>
          </p:cNvSpPr>
          <p:nvPr/>
        </p:nvSpPr>
        <p:spPr>
          <a:xfrm rot="5400000">
            <a:off x="395108" y="1171521"/>
            <a:ext cx="228600" cy="113665"/>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0841BB4C-40D9-E604-E9DF-B30BFF85C113}"/>
              </a:ext>
            </a:extLst>
          </p:cNvPr>
          <p:cNvSpPr/>
          <p:nvPr/>
        </p:nvSpPr>
        <p:spPr>
          <a:xfrm>
            <a:off x="583024" y="1085871"/>
            <a:ext cx="2366653"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Oral HIV PrEP Medication</a:t>
            </a:r>
          </a:p>
        </p:txBody>
      </p:sp>
      <p:sp>
        <p:nvSpPr>
          <p:cNvPr id="11" name="Rectangle 13">
            <a:extLst>
              <a:ext uri="{FF2B5EF4-FFF2-40B4-BE49-F238E27FC236}">
                <a16:creationId xmlns:a16="http://schemas.microsoft.com/office/drawing/2014/main" id="{84428354-69F5-9956-C784-3ECBA5EF12D2}"/>
              </a:ext>
            </a:extLst>
          </p:cNvPr>
          <p:cNvSpPr>
            <a:spLocks noChangeArrowheads="1"/>
          </p:cNvSpPr>
          <p:nvPr/>
        </p:nvSpPr>
        <p:spPr bwMode="auto">
          <a:xfrm>
            <a:off x="2534632" y="1837563"/>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sp>
        <p:nvSpPr>
          <p:cNvPr id="13" name="Rounded Rectangle 12">
            <a:extLst>
              <a:ext uri="{FF2B5EF4-FFF2-40B4-BE49-F238E27FC236}">
                <a16:creationId xmlns:a16="http://schemas.microsoft.com/office/drawing/2014/main" id="{E8F7AE33-0E24-FA71-F470-F0CC49F894B2}"/>
              </a:ext>
            </a:extLst>
          </p:cNvPr>
          <p:cNvSpPr>
            <a:spLocks noChangeAspect="1"/>
          </p:cNvSpPr>
          <p:nvPr/>
        </p:nvSpPr>
        <p:spPr>
          <a:xfrm rot="5400000">
            <a:off x="61359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ounded Rectangle 23">
            <a:extLst>
              <a:ext uri="{FF2B5EF4-FFF2-40B4-BE49-F238E27FC236}">
                <a16:creationId xmlns:a16="http://schemas.microsoft.com/office/drawing/2014/main" id="{7A80E18D-5BD0-230B-F6C6-F4BE96BB7782}"/>
              </a:ext>
            </a:extLst>
          </p:cNvPr>
          <p:cNvSpPr>
            <a:spLocks noChangeAspect="1"/>
          </p:cNvSpPr>
          <p:nvPr/>
        </p:nvSpPr>
        <p:spPr>
          <a:xfrm rot="5400000">
            <a:off x="77669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Rounded Rectangle 28">
            <a:extLst>
              <a:ext uri="{FF2B5EF4-FFF2-40B4-BE49-F238E27FC236}">
                <a16:creationId xmlns:a16="http://schemas.microsoft.com/office/drawing/2014/main" id="{FA874290-CD60-6CB3-542C-D3A407321587}"/>
              </a:ext>
            </a:extLst>
          </p:cNvPr>
          <p:cNvSpPr>
            <a:spLocks noChangeAspect="1"/>
          </p:cNvSpPr>
          <p:nvPr/>
        </p:nvSpPr>
        <p:spPr>
          <a:xfrm rot="5400000">
            <a:off x="159221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ounded Rectangle 29">
            <a:extLst>
              <a:ext uri="{FF2B5EF4-FFF2-40B4-BE49-F238E27FC236}">
                <a16:creationId xmlns:a16="http://schemas.microsoft.com/office/drawing/2014/main" id="{5C67EBC1-998E-2EDD-D27B-74D3E7BB4AE4}"/>
              </a:ext>
            </a:extLst>
          </p:cNvPr>
          <p:cNvSpPr>
            <a:spLocks noChangeAspect="1"/>
          </p:cNvSpPr>
          <p:nvPr/>
        </p:nvSpPr>
        <p:spPr>
          <a:xfrm rot="5400000">
            <a:off x="110290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2" name="Rounded Rectangle 31">
            <a:extLst>
              <a:ext uri="{FF2B5EF4-FFF2-40B4-BE49-F238E27FC236}">
                <a16:creationId xmlns:a16="http://schemas.microsoft.com/office/drawing/2014/main" id="{10D19DE1-86B8-5BA3-AEEB-68081F19C124}"/>
              </a:ext>
            </a:extLst>
          </p:cNvPr>
          <p:cNvSpPr>
            <a:spLocks noChangeAspect="1"/>
          </p:cNvSpPr>
          <p:nvPr/>
        </p:nvSpPr>
        <p:spPr>
          <a:xfrm rot="5400000">
            <a:off x="126601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Rounded Rectangle 32">
            <a:extLst>
              <a:ext uri="{FF2B5EF4-FFF2-40B4-BE49-F238E27FC236}">
                <a16:creationId xmlns:a16="http://schemas.microsoft.com/office/drawing/2014/main" id="{E2EEC210-FD4E-622A-5E65-6CD878D305F5}"/>
              </a:ext>
            </a:extLst>
          </p:cNvPr>
          <p:cNvSpPr>
            <a:spLocks noChangeAspect="1"/>
          </p:cNvSpPr>
          <p:nvPr/>
        </p:nvSpPr>
        <p:spPr>
          <a:xfrm rot="5400000">
            <a:off x="142911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Rounded Rectangle 33">
            <a:extLst>
              <a:ext uri="{FF2B5EF4-FFF2-40B4-BE49-F238E27FC236}">
                <a16:creationId xmlns:a16="http://schemas.microsoft.com/office/drawing/2014/main" id="{2D0BE4B9-5B58-DE96-297A-759B2593C6D7}"/>
              </a:ext>
            </a:extLst>
          </p:cNvPr>
          <p:cNvSpPr>
            <a:spLocks noChangeAspect="1"/>
          </p:cNvSpPr>
          <p:nvPr/>
        </p:nvSpPr>
        <p:spPr>
          <a:xfrm rot="5400000">
            <a:off x="175532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Rounded Rectangle 35">
            <a:extLst>
              <a:ext uri="{FF2B5EF4-FFF2-40B4-BE49-F238E27FC236}">
                <a16:creationId xmlns:a16="http://schemas.microsoft.com/office/drawing/2014/main" id="{DEEB668E-F06D-561A-51B5-01F69BC3C18C}"/>
              </a:ext>
            </a:extLst>
          </p:cNvPr>
          <p:cNvSpPr>
            <a:spLocks noChangeAspect="1"/>
          </p:cNvSpPr>
          <p:nvPr/>
        </p:nvSpPr>
        <p:spPr>
          <a:xfrm rot="5400000">
            <a:off x="208153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Rounded Rectangle 50">
            <a:extLst>
              <a:ext uri="{FF2B5EF4-FFF2-40B4-BE49-F238E27FC236}">
                <a16:creationId xmlns:a16="http://schemas.microsoft.com/office/drawing/2014/main" id="{64DB74B7-578D-5327-7862-3C0ABF98A44D}"/>
              </a:ext>
            </a:extLst>
          </p:cNvPr>
          <p:cNvSpPr>
            <a:spLocks noChangeAspect="1"/>
          </p:cNvSpPr>
          <p:nvPr/>
        </p:nvSpPr>
        <p:spPr>
          <a:xfrm rot="5400000">
            <a:off x="224463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1" name="Rounded Rectangle 60">
            <a:extLst>
              <a:ext uri="{FF2B5EF4-FFF2-40B4-BE49-F238E27FC236}">
                <a16:creationId xmlns:a16="http://schemas.microsoft.com/office/drawing/2014/main" id="{A00456EC-29CF-F5A7-C487-092D17E578AD}"/>
              </a:ext>
            </a:extLst>
          </p:cNvPr>
          <p:cNvSpPr>
            <a:spLocks noChangeAspect="1"/>
          </p:cNvSpPr>
          <p:nvPr/>
        </p:nvSpPr>
        <p:spPr>
          <a:xfrm rot="5400000">
            <a:off x="240773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3" name="Rounded Rectangle 62">
            <a:extLst>
              <a:ext uri="{FF2B5EF4-FFF2-40B4-BE49-F238E27FC236}">
                <a16:creationId xmlns:a16="http://schemas.microsoft.com/office/drawing/2014/main" id="{075D7121-84B6-5050-155E-4B75F32DE3DD}"/>
              </a:ext>
            </a:extLst>
          </p:cNvPr>
          <p:cNvSpPr>
            <a:spLocks noChangeAspect="1"/>
          </p:cNvSpPr>
          <p:nvPr/>
        </p:nvSpPr>
        <p:spPr>
          <a:xfrm rot="5400000">
            <a:off x="191842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01986687"/>
      </p:ext>
    </p:extLst>
  </p:cSld>
  <p:clrMapOvr>
    <a:masterClrMapping/>
  </p:clrMapOvr>
  <mc:AlternateContent xmlns:mc="http://schemas.openxmlformats.org/markup-compatibility/2006" xmlns:p14="http://schemas.microsoft.com/office/powerpoint/2010/main">
    <mc:Choice Requires="p14">
      <p:transition spd="slow" p14:dur="1250" advTm="28501">
        <p:fade/>
      </p:transition>
    </mc:Choice>
    <mc:Fallback xmlns="">
      <p:transition spd="slow" advTm="2850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E1F60A5A-798F-8317-58CC-84F75E05E08D}"/>
              </a:ext>
            </a:extLst>
          </p:cNvPr>
          <p:cNvSpPr/>
          <p:nvPr/>
        </p:nvSpPr>
        <p:spPr>
          <a:xfrm>
            <a:off x="227144" y="995940"/>
            <a:ext cx="2341245" cy="1205609"/>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HIV Acquisition While Receiving Oral Daily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18458" y="3360196"/>
            <a:ext cx="8202454" cy="914400"/>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Taking Daily Oral HIV PrEP</a:t>
            </a:r>
          </a:p>
        </p:txBody>
      </p:sp>
      <p:sp>
        <p:nvSpPr>
          <p:cNvPr id="9" name="Rectangle 8">
            <a:extLst>
              <a:ext uri="{FF2B5EF4-FFF2-40B4-BE49-F238E27FC236}">
                <a16:creationId xmlns:a16="http://schemas.microsoft.com/office/drawing/2014/main" id="{9FCC1368-7A7E-8C11-781B-EFBA1C313379}"/>
              </a:ext>
            </a:extLst>
          </p:cNvPr>
          <p:cNvSpPr/>
          <p:nvPr/>
        </p:nvSpPr>
        <p:spPr>
          <a:xfrm>
            <a:off x="0" y="2571750"/>
            <a:ext cx="826765"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FE7F6BB-8A8E-A4BF-86C9-F33F474F935F}"/>
              </a:ext>
            </a:extLst>
          </p:cNvPr>
          <p:cNvSpPr/>
          <p:nvPr/>
        </p:nvSpPr>
        <p:spPr>
          <a:xfrm>
            <a:off x="8525543" y="2592167"/>
            <a:ext cx="686552"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20C98B34-941A-2226-F9A9-D7CBD442C68D}"/>
              </a:ext>
            </a:extLst>
          </p:cNvPr>
          <p:cNvSpPr/>
          <p:nvPr/>
        </p:nvSpPr>
        <p:spPr>
          <a:xfrm>
            <a:off x="5649466" y="2299417"/>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A0566296-8E6D-C018-E06C-07BA3C64C25F}"/>
              </a:ext>
            </a:extLst>
          </p:cNvPr>
          <p:cNvSpPr>
            <a:spLocks noChangeAspect="1"/>
          </p:cNvSpPr>
          <p:nvPr/>
        </p:nvSpPr>
        <p:spPr>
          <a:xfrm rot="5400000">
            <a:off x="61359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50955F39-6353-F913-8927-1868637B94EA}"/>
              </a:ext>
            </a:extLst>
          </p:cNvPr>
          <p:cNvSpPr>
            <a:spLocks noChangeAspect="1"/>
          </p:cNvSpPr>
          <p:nvPr/>
        </p:nvSpPr>
        <p:spPr>
          <a:xfrm rot="5400000">
            <a:off x="469119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ounded Rectangle 15">
            <a:extLst>
              <a:ext uri="{FF2B5EF4-FFF2-40B4-BE49-F238E27FC236}">
                <a16:creationId xmlns:a16="http://schemas.microsoft.com/office/drawing/2014/main" id="{B17ADACE-F2DD-7723-EE09-47775519862D}"/>
              </a:ext>
            </a:extLst>
          </p:cNvPr>
          <p:cNvSpPr>
            <a:spLocks noChangeAspect="1"/>
          </p:cNvSpPr>
          <p:nvPr/>
        </p:nvSpPr>
        <p:spPr>
          <a:xfrm rot="5400000">
            <a:off x="77669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ounded Rectangle 20">
            <a:extLst>
              <a:ext uri="{FF2B5EF4-FFF2-40B4-BE49-F238E27FC236}">
                <a16:creationId xmlns:a16="http://schemas.microsoft.com/office/drawing/2014/main" id="{C2AB2667-649F-63DE-738C-ACAF9957D10D}"/>
              </a:ext>
            </a:extLst>
          </p:cNvPr>
          <p:cNvSpPr>
            <a:spLocks noChangeAspect="1"/>
          </p:cNvSpPr>
          <p:nvPr/>
        </p:nvSpPr>
        <p:spPr>
          <a:xfrm rot="5400000">
            <a:off x="159221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Rounded Rectangle 24">
            <a:extLst>
              <a:ext uri="{FF2B5EF4-FFF2-40B4-BE49-F238E27FC236}">
                <a16:creationId xmlns:a16="http://schemas.microsoft.com/office/drawing/2014/main" id="{093D41EE-CAC7-609E-6D9B-F7D81CEB7BAC}"/>
              </a:ext>
            </a:extLst>
          </p:cNvPr>
          <p:cNvSpPr>
            <a:spLocks noChangeAspect="1"/>
          </p:cNvSpPr>
          <p:nvPr/>
        </p:nvSpPr>
        <p:spPr>
          <a:xfrm rot="5400000">
            <a:off x="110290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Rounded Rectangle 25">
            <a:extLst>
              <a:ext uri="{FF2B5EF4-FFF2-40B4-BE49-F238E27FC236}">
                <a16:creationId xmlns:a16="http://schemas.microsoft.com/office/drawing/2014/main" id="{DC0577D6-9772-AE99-5C34-D022A0FC2176}"/>
              </a:ext>
            </a:extLst>
          </p:cNvPr>
          <p:cNvSpPr>
            <a:spLocks noChangeAspect="1"/>
          </p:cNvSpPr>
          <p:nvPr/>
        </p:nvSpPr>
        <p:spPr>
          <a:xfrm rot="5400000">
            <a:off x="126601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Rounded Rectangle 26">
            <a:extLst>
              <a:ext uri="{FF2B5EF4-FFF2-40B4-BE49-F238E27FC236}">
                <a16:creationId xmlns:a16="http://schemas.microsoft.com/office/drawing/2014/main" id="{4CA7E4C2-ABE3-C4A4-512F-15DEBFF2B177}"/>
              </a:ext>
            </a:extLst>
          </p:cNvPr>
          <p:cNvSpPr>
            <a:spLocks noChangeAspect="1"/>
          </p:cNvSpPr>
          <p:nvPr/>
        </p:nvSpPr>
        <p:spPr>
          <a:xfrm rot="5400000">
            <a:off x="142911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5" name="Rounded Rectangle 34">
            <a:extLst>
              <a:ext uri="{FF2B5EF4-FFF2-40B4-BE49-F238E27FC236}">
                <a16:creationId xmlns:a16="http://schemas.microsoft.com/office/drawing/2014/main" id="{AFFE1ED8-324A-0BD8-8BB5-5D06B769A16E}"/>
              </a:ext>
            </a:extLst>
          </p:cNvPr>
          <p:cNvSpPr>
            <a:spLocks noChangeAspect="1"/>
          </p:cNvSpPr>
          <p:nvPr/>
        </p:nvSpPr>
        <p:spPr>
          <a:xfrm rot="5400000">
            <a:off x="175532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7" name="Rounded Rectangle 36">
            <a:extLst>
              <a:ext uri="{FF2B5EF4-FFF2-40B4-BE49-F238E27FC236}">
                <a16:creationId xmlns:a16="http://schemas.microsoft.com/office/drawing/2014/main" id="{A48051ED-6200-352B-BB5C-36DED68EEC68}"/>
              </a:ext>
            </a:extLst>
          </p:cNvPr>
          <p:cNvSpPr>
            <a:spLocks noChangeAspect="1"/>
          </p:cNvSpPr>
          <p:nvPr/>
        </p:nvSpPr>
        <p:spPr>
          <a:xfrm rot="5400000">
            <a:off x="208153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9" name="Rounded Rectangle 38">
            <a:extLst>
              <a:ext uri="{FF2B5EF4-FFF2-40B4-BE49-F238E27FC236}">
                <a16:creationId xmlns:a16="http://schemas.microsoft.com/office/drawing/2014/main" id="{0F08E3FF-3913-4366-6372-554A0754911F}"/>
              </a:ext>
            </a:extLst>
          </p:cNvPr>
          <p:cNvSpPr>
            <a:spLocks noChangeAspect="1"/>
          </p:cNvSpPr>
          <p:nvPr/>
        </p:nvSpPr>
        <p:spPr>
          <a:xfrm rot="5400000">
            <a:off x="224463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0" name="Rounded Rectangle 39">
            <a:extLst>
              <a:ext uri="{FF2B5EF4-FFF2-40B4-BE49-F238E27FC236}">
                <a16:creationId xmlns:a16="http://schemas.microsoft.com/office/drawing/2014/main" id="{D8B187D4-5001-D8A9-B872-FB2D1B916D5C}"/>
              </a:ext>
            </a:extLst>
          </p:cNvPr>
          <p:cNvSpPr>
            <a:spLocks noChangeAspect="1"/>
          </p:cNvSpPr>
          <p:nvPr/>
        </p:nvSpPr>
        <p:spPr>
          <a:xfrm rot="5400000">
            <a:off x="240773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1" name="Rounded Rectangle 40">
            <a:extLst>
              <a:ext uri="{FF2B5EF4-FFF2-40B4-BE49-F238E27FC236}">
                <a16:creationId xmlns:a16="http://schemas.microsoft.com/office/drawing/2014/main" id="{792BC3D1-6E53-B4EB-B16B-DF31AF0CE381}"/>
              </a:ext>
            </a:extLst>
          </p:cNvPr>
          <p:cNvSpPr>
            <a:spLocks noChangeAspect="1"/>
          </p:cNvSpPr>
          <p:nvPr/>
        </p:nvSpPr>
        <p:spPr>
          <a:xfrm rot="5400000">
            <a:off x="257084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0" name="Rounded Rectangle 49">
            <a:extLst>
              <a:ext uri="{FF2B5EF4-FFF2-40B4-BE49-F238E27FC236}">
                <a16:creationId xmlns:a16="http://schemas.microsoft.com/office/drawing/2014/main" id="{C2B34CC3-1749-3D3D-0109-3A4A23BFDA84}"/>
              </a:ext>
            </a:extLst>
          </p:cNvPr>
          <p:cNvSpPr>
            <a:spLocks noChangeAspect="1"/>
          </p:cNvSpPr>
          <p:nvPr/>
        </p:nvSpPr>
        <p:spPr>
          <a:xfrm rot="5400000">
            <a:off x="779017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2" name="Rounded Rectangle 51">
            <a:extLst>
              <a:ext uri="{FF2B5EF4-FFF2-40B4-BE49-F238E27FC236}">
                <a16:creationId xmlns:a16="http://schemas.microsoft.com/office/drawing/2014/main" id="{5B028C2F-D164-6001-DF07-5C7712D0EED0}"/>
              </a:ext>
            </a:extLst>
          </p:cNvPr>
          <p:cNvSpPr>
            <a:spLocks noChangeAspect="1"/>
          </p:cNvSpPr>
          <p:nvPr/>
        </p:nvSpPr>
        <p:spPr>
          <a:xfrm rot="5400000">
            <a:off x="746396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3" name="Rounded Rectangle 52">
            <a:extLst>
              <a:ext uri="{FF2B5EF4-FFF2-40B4-BE49-F238E27FC236}">
                <a16:creationId xmlns:a16="http://schemas.microsoft.com/office/drawing/2014/main" id="{A6985644-2D61-E1BB-4638-19B5FC0D49BD}"/>
              </a:ext>
            </a:extLst>
          </p:cNvPr>
          <p:cNvSpPr>
            <a:spLocks noChangeAspect="1"/>
          </p:cNvSpPr>
          <p:nvPr/>
        </p:nvSpPr>
        <p:spPr>
          <a:xfrm rot="5400000">
            <a:off x="762706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4" name="Rounded Rectangle 53">
            <a:extLst>
              <a:ext uri="{FF2B5EF4-FFF2-40B4-BE49-F238E27FC236}">
                <a16:creationId xmlns:a16="http://schemas.microsoft.com/office/drawing/2014/main" id="{D8C8581E-95FD-8038-0828-EE69DB4D14B4}"/>
              </a:ext>
            </a:extLst>
          </p:cNvPr>
          <p:cNvSpPr>
            <a:spLocks noChangeAspect="1"/>
          </p:cNvSpPr>
          <p:nvPr/>
        </p:nvSpPr>
        <p:spPr>
          <a:xfrm rot="5400000">
            <a:off x="795327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Rounded Rectangle 54">
            <a:extLst>
              <a:ext uri="{FF2B5EF4-FFF2-40B4-BE49-F238E27FC236}">
                <a16:creationId xmlns:a16="http://schemas.microsoft.com/office/drawing/2014/main" id="{30C62485-87D3-A2F3-7311-7D17C5653321}"/>
              </a:ext>
            </a:extLst>
          </p:cNvPr>
          <p:cNvSpPr>
            <a:spLocks noChangeAspect="1"/>
          </p:cNvSpPr>
          <p:nvPr/>
        </p:nvSpPr>
        <p:spPr>
          <a:xfrm rot="5400000">
            <a:off x="827948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7" name="Rounded Rectangle 56">
            <a:extLst>
              <a:ext uri="{FF2B5EF4-FFF2-40B4-BE49-F238E27FC236}">
                <a16:creationId xmlns:a16="http://schemas.microsoft.com/office/drawing/2014/main" id="{8A954B98-9714-8D71-A937-F9C4679A2DE4}"/>
              </a:ext>
            </a:extLst>
          </p:cNvPr>
          <p:cNvSpPr>
            <a:spLocks noChangeAspect="1"/>
          </p:cNvSpPr>
          <p:nvPr/>
        </p:nvSpPr>
        <p:spPr>
          <a:xfrm rot="5400000">
            <a:off x="844257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8" name="Rectangle 57">
            <a:extLst>
              <a:ext uri="{FF2B5EF4-FFF2-40B4-BE49-F238E27FC236}">
                <a16:creationId xmlns:a16="http://schemas.microsoft.com/office/drawing/2014/main" id="{6B89029A-6573-2951-9FC3-85982416DF70}"/>
              </a:ext>
            </a:extLst>
          </p:cNvPr>
          <p:cNvSpPr/>
          <p:nvPr/>
        </p:nvSpPr>
        <p:spPr>
          <a:xfrm>
            <a:off x="2846537" y="2705099"/>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HIV_withCore.png">
            <a:extLst>
              <a:ext uri="{FF2B5EF4-FFF2-40B4-BE49-F238E27FC236}">
                <a16:creationId xmlns:a16="http://schemas.microsoft.com/office/drawing/2014/main" id="{F7F964D9-7945-44FE-9917-79F3EE8D318D}"/>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634649" y="2052593"/>
            <a:ext cx="565137" cy="563607"/>
          </a:xfrm>
          <a:prstGeom prst="rect">
            <a:avLst/>
          </a:prstGeom>
          <a:effectLst>
            <a:glow rad="127000">
              <a:srgbClr val="FFFF00"/>
            </a:glow>
          </a:effectLst>
        </p:spPr>
      </p:pic>
      <p:sp>
        <p:nvSpPr>
          <p:cNvPr id="3" name="Rounded Rectangle 2">
            <a:extLst>
              <a:ext uri="{FF2B5EF4-FFF2-40B4-BE49-F238E27FC236}">
                <a16:creationId xmlns:a16="http://schemas.microsoft.com/office/drawing/2014/main" id="{0402DFC1-97F4-E8BC-8365-C9EE6AB76A0F}"/>
              </a:ext>
            </a:extLst>
          </p:cNvPr>
          <p:cNvSpPr>
            <a:spLocks noChangeAspect="1"/>
          </p:cNvSpPr>
          <p:nvPr/>
        </p:nvSpPr>
        <p:spPr>
          <a:xfrm rot="5400000">
            <a:off x="338636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ounded Rectangle 6">
            <a:extLst>
              <a:ext uri="{FF2B5EF4-FFF2-40B4-BE49-F238E27FC236}">
                <a16:creationId xmlns:a16="http://schemas.microsoft.com/office/drawing/2014/main" id="{1BE0B562-BC6F-EBD0-5D93-6E51DFFF7070}"/>
              </a:ext>
            </a:extLst>
          </p:cNvPr>
          <p:cNvSpPr>
            <a:spLocks noChangeAspect="1"/>
          </p:cNvSpPr>
          <p:nvPr/>
        </p:nvSpPr>
        <p:spPr>
          <a:xfrm rot="5400000">
            <a:off x="289705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6888340A-6311-8F7F-9D64-E2C8211800CC}"/>
              </a:ext>
            </a:extLst>
          </p:cNvPr>
          <p:cNvSpPr>
            <a:spLocks noChangeAspect="1"/>
          </p:cNvSpPr>
          <p:nvPr/>
        </p:nvSpPr>
        <p:spPr>
          <a:xfrm rot="5400000">
            <a:off x="322325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9" name="Rounded Rectangle 28">
            <a:extLst>
              <a:ext uri="{FF2B5EF4-FFF2-40B4-BE49-F238E27FC236}">
                <a16:creationId xmlns:a16="http://schemas.microsoft.com/office/drawing/2014/main" id="{08E72E6B-DF9C-9FEB-1E01-1B05E0365BA2}"/>
              </a:ext>
            </a:extLst>
          </p:cNvPr>
          <p:cNvSpPr>
            <a:spLocks noChangeAspect="1"/>
          </p:cNvSpPr>
          <p:nvPr/>
        </p:nvSpPr>
        <p:spPr>
          <a:xfrm rot="5400000">
            <a:off x="387567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0" name="Rounded Rectangle 29">
            <a:extLst>
              <a:ext uri="{FF2B5EF4-FFF2-40B4-BE49-F238E27FC236}">
                <a16:creationId xmlns:a16="http://schemas.microsoft.com/office/drawing/2014/main" id="{833ED7EC-208E-B8F0-D953-B288A055259E}"/>
              </a:ext>
            </a:extLst>
          </p:cNvPr>
          <p:cNvSpPr>
            <a:spLocks noChangeAspect="1"/>
          </p:cNvSpPr>
          <p:nvPr/>
        </p:nvSpPr>
        <p:spPr>
          <a:xfrm rot="5400000">
            <a:off x="354946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1" name="Rounded Rectangle 30">
            <a:extLst>
              <a:ext uri="{FF2B5EF4-FFF2-40B4-BE49-F238E27FC236}">
                <a16:creationId xmlns:a16="http://schemas.microsoft.com/office/drawing/2014/main" id="{2BC7CBF9-107A-4136-7D9D-2165A4E4A676}"/>
              </a:ext>
            </a:extLst>
          </p:cNvPr>
          <p:cNvSpPr>
            <a:spLocks noChangeAspect="1"/>
          </p:cNvSpPr>
          <p:nvPr/>
        </p:nvSpPr>
        <p:spPr>
          <a:xfrm rot="5400000">
            <a:off x="371257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2" name="Rounded Rectangle 31">
            <a:extLst>
              <a:ext uri="{FF2B5EF4-FFF2-40B4-BE49-F238E27FC236}">
                <a16:creationId xmlns:a16="http://schemas.microsoft.com/office/drawing/2014/main" id="{FC5A49B2-D650-6D77-6EB7-46F45B6F4E4E}"/>
              </a:ext>
            </a:extLst>
          </p:cNvPr>
          <p:cNvSpPr>
            <a:spLocks noChangeAspect="1"/>
          </p:cNvSpPr>
          <p:nvPr/>
        </p:nvSpPr>
        <p:spPr>
          <a:xfrm rot="5400000">
            <a:off x="452809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3" name="Rounded Rectangle 32">
            <a:extLst>
              <a:ext uri="{FF2B5EF4-FFF2-40B4-BE49-F238E27FC236}">
                <a16:creationId xmlns:a16="http://schemas.microsoft.com/office/drawing/2014/main" id="{6017FBC8-2291-8673-0F97-15824BF4E086}"/>
              </a:ext>
            </a:extLst>
          </p:cNvPr>
          <p:cNvSpPr>
            <a:spLocks noChangeAspect="1"/>
          </p:cNvSpPr>
          <p:nvPr/>
        </p:nvSpPr>
        <p:spPr>
          <a:xfrm rot="5400000">
            <a:off x="403877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4" name="Rounded Rectangle 33">
            <a:extLst>
              <a:ext uri="{FF2B5EF4-FFF2-40B4-BE49-F238E27FC236}">
                <a16:creationId xmlns:a16="http://schemas.microsoft.com/office/drawing/2014/main" id="{4DE1CA1A-F6B8-7560-236E-74CD08339337}"/>
              </a:ext>
            </a:extLst>
          </p:cNvPr>
          <p:cNvSpPr>
            <a:spLocks noChangeAspect="1"/>
          </p:cNvSpPr>
          <p:nvPr/>
        </p:nvSpPr>
        <p:spPr>
          <a:xfrm rot="5400000">
            <a:off x="420188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6" name="Rounded Rectangle 35">
            <a:extLst>
              <a:ext uri="{FF2B5EF4-FFF2-40B4-BE49-F238E27FC236}">
                <a16:creationId xmlns:a16="http://schemas.microsoft.com/office/drawing/2014/main" id="{BFED7C33-F473-8C3B-4D94-3161576DF1B5}"/>
              </a:ext>
            </a:extLst>
          </p:cNvPr>
          <p:cNvSpPr>
            <a:spLocks noChangeAspect="1"/>
          </p:cNvSpPr>
          <p:nvPr/>
        </p:nvSpPr>
        <p:spPr>
          <a:xfrm rot="5400000">
            <a:off x="436498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Rounded Rectangle 50">
            <a:extLst>
              <a:ext uri="{FF2B5EF4-FFF2-40B4-BE49-F238E27FC236}">
                <a16:creationId xmlns:a16="http://schemas.microsoft.com/office/drawing/2014/main" id="{D2E29618-E678-CD47-E067-750EF9ACB91F}"/>
              </a:ext>
            </a:extLst>
          </p:cNvPr>
          <p:cNvSpPr>
            <a:spLocks noChangeAspect="1"/>
          </p:cNvSpPr>
          <p:nvPr/>
        </p:nvSpPr>
        <p:spPr>
          <a:xfrm rot="5400000">
            <a:off x="632223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1" name="Rounded Rectangle 60">
            <a:extLst>
              <a:ext uri="{FF2B5EF4-FFF2-40B4-BE49-F238E27FC236}">
                <a16:creationId xmlns:a16="http://schemas.microsoft.com/office/drawing/2014/main" id="{35D343D1-F7E6-3E59-CE62-9D9075B05D49}"/>
              </a:ext>
            </a:extLst>
          </p:cNvPr>
          <p:cNvSpPr>
            <a:spLocks noChangeAspect="1"/>
          </p:cNvSpPr>
          <p:nvPr/>
        </p:nvSpPr>
        <p:spPr>
          <a:xfrm rot="5400000">
            <a:off x="501740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Rounded Rectangle 61">
            <a:extLst>
              <a:ext uri="{FF2B5EF4-FFF2-40B4-BE49-F238E27FC236}">
                <a16:creationId xmlns:a16="http://schemas.microsoft.com/office/drawing/2014/main" id="{1A0CF31A-B7C9-524C-A2D0-2BB791DA01C6}"/>
              </a:ext>
            </a:extLst>
          </p:cNvPr>
          <p:cNvSpPr>
            <a:spLocks noChangeAspect="1"/>
          </p:cNvSpPr>
          <p:nvPr/>
        </p:nvSpPr>
        <p:spPr>
          <a:xfrm rot="5400000">
            <a:off x="485429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3" name="Rounded Rectangle 62">
            <a:extLst>
              <a:ext uri="{FF2B5EF4-FFF2-40B4-BE49-F238E27FC236}">
                <a16:creationId xmlns:a16="http://schemas.microsoft.com/office/drawing/2014/main" id="{C795026E-4DD2-986C-FBCD-5D014CA99E4C}"/>
              </a:ext>
            </a:extLst>
          </p:cNvPr>
          <p:cNvSpPr>
            <a:spLocks noChangeAspect="1"/>
          </p:cNvSpPr>
          <p:nvPr/>
        </p:nvSpPr>
        <p:spPr>
          <a:xfrm rot="5400000">
            <a:off x="550671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5" name="Rounded Rectangle 64">
            <a:extLst>
              <a:ext uri="{FF2B5EF4-FFF2-40B4-BE49-F238E27FC236}">
                <a16:creationId xmlns:a16="http://schemas.microsoft.com/office/drawing/2014/main" id="{22CE8D0D-EB00-48DE-4217-2D3FE98C40AD}"/>
              </a:ext>
            </a:extLst>
          </p:cNvPr>
          <p:cNvSpPr>
            <a:spLocks noChangeAspect="1"/>
          </p:cNvSpPr>
          <p:nvPr/>
        </p:nvSpPr>
        <p:spPr>
          <a:xfrm rot="5400000">
            <a:off x="534361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6" name="Rounded Rectangle 65">
            <a:extLst>
              <a:ext uri="{FF2B5EF4-FFF2-40B4-BE49-F238E27FC236}">
                <a16:creationId xmlns:a16="http://schemas.microsoft.com/office/drawing/2014/main" id="{8B909701-8298-FF26-B092-56122EAD659F}"/>
              </a:ext>
            </a:extLst>
          </p:cNvPr>
          <p:cNvSpPr>
            <a:spLocks noChangeAspect="1"/>
          </p:cNvSpPr>
          <p:nvPr/>
        </p:nvSpPr>
        <p:spPr>
          <a:xfrm rot="5400000">
            <a:off x="615913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7" name="Rounded Rectangle 66">
            <a:extLst>
              <a:ext uri="{FF2B5EF4-FFF2-40B4-BE49-F238E27FC236}">
                <a16:creationId xmlns:a16="http://schemas.microsoft.com/office/drawing/2014/main" id="{2174737D-AF79-14E3-A353-9A77B13E8854}"/>
              </a:ext>
            </a:extLst>
          </p:cNvPr>
          <p:cNvSpPr>
            <a:spLocks noChangeAspect="1"/>
          </p:cNvSpPr>
          <p:nvPr/>
        </p:nvSpPr>
        <p:spPr>
          <a:xfrm rot="5400000">
            <a:off x="566981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8" name="Rounded Rectangle 67">
            <a:extLst>
              <a:ext uri="{FF2B5EF4-FFF2-40B4-BE49-F238E27FC236}">
                <a16:creationId xmlns:a16="http://schemas.microsoft.com/office/drawing/2014/main" id="{6B7AF0D0-1AF5-69CA-A0FB-1B4B5ED7E322}"/>
              </a:ext>
            </a:extLst>
          </p:cNvPr>
          <p:cNvSpPr>
            <a:spLocks noChangeAspect="1"/>
          </p:cNvSpPr>
          <p:nvPr/>
        </p:nvSpPr>
        <p:spPr>
          <a:xfrm rot="5400000">
            <a:off x="583292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9" name="Rounded Rectangle 68">
            <a:extLst>
              <a:ext uri="{FF2B5EF4-FFF2-40B4-BE49-F238E27FC236}">
                <a16:creationId xmlns:a16="http://schemas.microsoft.com/office/drawing/2014/main" id="{DD89F842-830C-072A-AEB1-B50C8AA44D50}"/>
              </a:ext>
            </a:extLst>
          </p:cNvPr>
          <p:cNvSpPr>
            <a:spLocks noChangeAspect="1"/>
          </p:cNvSpPr>
          <p:nvPr/>
        </p:nvSpPr>
        <p:spPr>
          <a:xfrm rot="5400000">
            <a:off x="599602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0" name="Rounded Rectangle 69">
            <a:extLst>
              <a:ext uri="{FF2B5EF4-FFF2-40B4-BE49-F238E27FC236}">
                <a16:creationId xmlns:a16="http://schemas.microsoft.com/office/drawing/2014/main" id="{E870FD59-F8A8-A754-2F54-E4D459D22829}"/>
              </a:ext>
            </a:extLst>
          </p:cNvPr>
          <p:cNvSpPr>
            <a:spLocks noChangeAspect="1"/>
          </p:cNvSpPr>
          <p:nvPr/>
        </p:nvSpPr>
        <p:spPr>
          <a:xfrm rot="5400000">
            <a:off x="730085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1" name="Rounded Rectangle 70">
            <a:extLst>
              <a:ext uri="{FF2B5EF4-FFF2-40B4-BE49-F238E27FC236}">
                <a16:creationId xmlns:a16="http://schemas.microsoft.com/office/drawing/2014/main" id="{590B01F9-0096-B244-24E6-E16914AFCE61}"/>
              </a:ext>
            </a:extLst>
          </p:cNvPr>
          <p:cNvSpPr>
            <a:spLocks noChangeAspect="1"/>
          </p:cNvSpPr>
          <p:nvPr/>
        </p:nvSpPr>
        <p:spPr>
          <a:xfrm rot="5400000">
            <a:off x="713775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2" name="Rounded Rectangle 71">
            <a:extLst>
              <a:ext uri="{FF2B5EF4-FFF2-40B4-BE49-F238E27FC236}">
                <a16:creationId xmlns:a16="http://schemas.microsoft.com/office/drawing/2014/main" id="{0FD085D8-AFB0-D2DB-37EB-328B3A127CA2}"/>
              </a:ext>
            </a:extLst>
          </p:cNvPr>
          <p:cNvSpPr>
            <a:spLocks noChangeAspect="1"/>
          </p:cNvSpPr>
          <p:nvPr/>
        </p:nvSpPr>
        <p:spPr>
          <a:xfrm rot="5400000">
            <a:off x="6648443"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3" name="Rounded Rectangle 72">
            <a:extLst>
              <a:ext uri="{FF2B5EF4-FFF2-40B4-BE49-F238E27FC236}">
                <a16:creationId xmlns:a16="http://schemas.microsoft.com/office/drawing/2014/main" id="{5E63723D-DC8E-62B1-4D8F-1CF82615E646}"/>
              </a:ext>
            </a:extLst>
          </p:cNvPr>
          <p:cNvSpPr>
            <a:spLocks noChangeAspect="1"/>
          </p:cNvSpPr>
          <p:nvPr/>
        </p:nvSpPr>
        <p:spPr>
          <a:xfrm rot="5400000">
            <a:off x="681154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4" name="Rounded Rectangle 73">
            <a:extLst>
              <a:ext uri="{FF2B5EF4-FFF2-40B4-BE49-F238E27FC236}">
                <a16:creationId xmlns:a16="http://schemas.microsoft.com/office/drawing/2014/main" id="{3C3CECB7-4CC4-BBD5-BF40-370D59A5BB66}"/>
              </a:ext>
            </a:extLst>
          </p:cNvPr>
          <p:cNvSpPr>
            <a:spLocks noChangeAspect="1"/>
          </p:cNvSpPr>
          <p:nvPr/>
        </p:nvSpPr>
        <p:spPr>
          <a:xfrm rot="5400000">
            <a:off x="6974651"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5" name="Rounded Rectangle 74">
            <a:extLst>
              <a:ext uri="{FF2B5EF4-FFF2-40B4-BE49-F238E27FC236}">
                <a16:creationId xmlns:a16="http://schemas.microsoft.com/office/drawing/2014/main" id="{344F29A6-FDCB-32E5-5AF9-07858D2B14D2}"/>
              </a:ext>
            </a:extLst>
          </p:cNvPr>
          <p:cNvSpPr>
            <a:spLocks noChangeAspect="1"/>
          </p:cNvSpPr>
          <p:nvPr/>
        </p:nvSpPr>
        <p:spPr>
          <a:xfrm rot="5400000">
            <a:off x="1918427"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6" name="Rounded Rectangle 75">
            <a:extLst>
              <a:ext uri="{FF2B5EF4-FFF2-40B4-BE49-F238E27FC236}">
                <a16:creationId xmlns:a16="http://schemas.microsoft.com/office/drawing/2014/main" id="{3BAFD501-CAC6-FB38-6451-ECC2641878ED}"/>
              </a:ext>
            </a:extLst>
          </p:cNvPr>
          <p:cNvSpPr>
            <a:spLocks noChangeAspect="1"/>
          </p:cNvSpPr>
          <p:nvPr/>
        </p:nvSpPr>
        <p:spPr>
          <a:xfrm rot="5400000">
            <a:off x="3060155"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7" name="Rounded Rectangle 76">
            <a:extLst>
              <a:ext uri="{FF2B5EF4-FFF2-40B4-BE49-F238E27FC236}">
                <a16:creationId xmlns:a16="http://schemas.microsoft.com/office/drawing/2014/main" id="{84A3BCE4-24B3-5C3C-3EE9-5DA9000CB337}"/>
              </a:ext>
            </a:extLst>
          </p:cNvPr>
          <p:cNvSpPr>
            <a:spLocks noChangeAspect="1"/>
          </p:cNvSpPr>
          <p:nvPr/>
        </p:nvSpPr>
        <p:spPr>
          <a:xfrm rot="5400000">
            <a:off x="6485339" y="3088473"/>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8" name="Picture 77" descr="HIV_withCore.png">
            <a:extLst>
              <a:ext uri="{FF2B5EF4-FFF2-40B4-BE49-F238E27FC236}">
                <a16:creationId xmlns:a16="http://schemas.microsoft.com/office/drawing/2014/main" id="{A629F343-3261-920D-3BCF-AE502A988470}"/>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21081" y="1452150"/>
            <a:ext cx="275065" cy="274320"/>
          </a:xfrm>
          <a:prstGeom prst="rect">
            <a:avLst/>
          </a:prstGeom>
          <a:effectLst/>
        </p:spPr>
      </p:pic>
      <p:pic>
        <p:nvPicPr>
          <p:cNvPr id="79" name="Picture 78" descr="HIV_withCore.png">
            <a:extLst>
              <a:ext uri="{FF2B5EF4-FFF2-40B4-BE49-F238E27FC236}">
                <a16:creationId xmlns:a16="http://schemas.microsoft.com/office/drawing/2014/main" id="{ABC2CA2D-73B9-E511-6FC0-57920865AA08}"/>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21081" y="1803609"/>
            <a:ext cx="275065" cy="274320"/>
          </a:xfrm>
          <a:prstGeom prst="rect">
            <a:avLst/>
          </a:prstGeom>
          <a:effectLst>
            <a:glow rad="127000">
              <a:srgbClr val="FFFF00"/>
            </a:glow>
          </a:effectLst>
        </p:spPr>
      </p:pic>
      <p:sp>
        <p:nvSpPr>
          <p:cNvPr id="81" name="Rectangle 13">
            <a:extLst>
              <a:ext uri="{FF2B5EF4-FFF2-40B4-BE49-F238E27FC236}">
                <a16:creationId xmlns:a16="http://schemas.microsoft.com/office/drawing/2014/main" id="{15EA1C56-2D3E-5749-DF6F-4F2E77712CEE}"/>
              </a:ext>
            </a:extLst>
          </p:cNvPr>
          <p:cNvSpPr>
            <a:spLocks noChangeArrowheads="1"/>
          </p:cNvSpPr>
          <p:nvPr/>
        </p:nvSpPr>
        <p:spPr bwMode="auto">
          <a:xfrm>
            <a:off x="583024" y="1437029"/>
            <a:ext cx="1423280" cy="317397"/>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300" dirty="0">
                <a:latin typeface="Arial" pitchFamily="31" charset="0"/>
              </a:rPr>
              <a:t>Wild-type HIV</a:t>
            </a:r>
          </a:p>
        </p:txBody>
      </p:sp>
      <p:sp>
        <p:nvSpPr>
          <p:cNvPr id="82" name="Rectangle 13">
            <a:extLst>
              <a:ext uri="{FF2B5EF4-FFF2-40B4-BE49-F238E27FC236}">
                <a16:creationId xmlns:a16="http://schemas.microsoft.com/office/drawing/2014/main" id="{CF2A65F7-932C-6709-7442-C2388FF26A8F}"/>
              </a:ext>
            </a:extLst>
          </p:cNvPr>
          <p:cNvSpPr>
            <a:spLocks noChangeArrowheads="1"/>
          </p:cNvSpPr>
          <p:nvPr/>
        </p:nvSpPr>
        <p:spPr bwMode="auto">
          <a:xfrm>
            <a:off x="583024" y="1780864"/>
            <a:ext cx="1841025" cy="317397"/>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300" dirty="0">
                <a:latin typeface="Arial" pitchFamily="31" charset="0"/>
              </a:rPr>
              <a:t>Drug-Resistant HIV</a:t>
            </a:r>
          </a:p>
        </p:txBody>
      </p:sp>
      <p:sp>
        <p:nvSpPr>
          <p:cNvPr id="11" name="Rounded Rectangle 10">
            <a:extLst>
              <a:ext uri="{FF2B5EF4-FFF2-40B4-BE49-F238E27FC236}">
                <a16:creationId xmlns:a16="http://schemas.microsoft.com/office/drawing/2014/main" id="{63D95B95-FC16-4D6C-8932-02FABD964120}"/>
              </a:ext>
            </a:extLst>
          </p:cNvPr>
          <p:cNvSpPr>
            <a:spLocks noChangeAspect="1"/>
          </p:cNvSpPr>
          <p:nvPr/>
        </p:nvSpPr>
        <p:spPr>
          <a:xfrm rot="5400000">
            <a:off x="395108" y="1171521"/>
            <a:ext cx="228600" cy="113665"/>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E3451649-1D11-7472-E642-020853CB2C55}"/>
              </a:ext>
            </a:extLst>
          </p:cNvPr>
          <p:cNvSpPr/>
          <p:nvPr/>
        </p:nvSpPr>
        <p:spPr>
          <a:xfrm>
            <a:off x="583024" y="1085871"/>
            <a:ext cx="3356450"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Oral HIV PrEP Medication</a:t>
            </a:r>
          </a:p>
        </p:txBody>
      </p:sp>
      <p:sp>
        <p:nvSpPr>
          <p:cNvPr id="18" name="Rectangle 13">
            <a:extLst>
              <a:ext uri="{FF2B5EF4-FFF2-40B4-BE49-F238E27FC236}">
                <a16:creationId xmlns:a16="http://schemas.microsoft.com/office/drawing/2014/main" id="{385823AC-73CF-7265-4967-645471E2650A}"/>
              </a:ext>
            </a:extLst>
          </p:cNvPr>
          <p:cNvSpPr>
            <a:spLocks noChangeArrowheads="1"/>
          </p:cNvSpPr>
          <p:nvPr/>
        </p:nvSpPr>
        <p:spPr bwMode="auto">
          <a:xfrm>
            <a:off x="5290950" y="1825915"/>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spTree>
    <p:extLst>
      <p:ext uri="{BB962C8B-B14F-4D97-AF65-F5344CB8AC3E}">
        <p14:creationId xmlns:p14="http://schemas.microsoft.com/office/powerpoint/2010/main" val="2333530816"/>
      </p:ext>
    </p:extLst>
  </p:cSld>
  <p:clrMapOvr>
    <a:masterClrMapping/>
  </p:clrMapOvr>
  <mc:AlternateContent xmlns:mc="http://schemas.openxmlformats.org/markup-compatibility/2006" xmlns:p14="http://schemas.microsoft.com/office/powerpoint/2010/main">
    <mc:Choice Requires="p14">
      <p:transition spd="slow" p14:dur="1250" advTm="21013">
        <p:fade/>
      </p:transition>
    </mc:Choice>
    <mc:Fallback xmlns="">
      <p:transition spd="slow" advTm="21013">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HIV Acquisition While Receiving Injectable Cabotegravir for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18458" y="3360196"/>
            <a:ext cx="8202454" cy="914400"/>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Receiving Long-Acting Injectable Cabotegravir (CAB-LA)</a:t>
            </a:r>
          </a:p>
        </p:txBody>
      </p:sp>
      <p:sp>
        <p:nvSpPr>
          <p:cNvPr id="17" name="Rectangle 16">
            <a:extLst>
              <a:ext uri="{FF2B5EF4-FFF2-40B4-BE49-F238E27FC236}">
                <a16:creationId xmlns:a16="http://schemas.microsoft.com/office/drawing/2014/main" id="{BFE7F6BB-8A8E-A4BF-86C9-F33F474F935F}"/>
              </a:ext>
            </a:extLst>
          </p:cNvPr>
          <p:cNvSpPr/>
          <p:nvPr/>
        </p:nvSpPr>
        <p:spPr>
          <a:xfrm>
            <a:off x="8525543" y="2592167"/>
            <a:ext cx="686552"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FD5C36-E819-6C7E-6E6E-43C43FA09CA2}"/>
              </a:ext>
            </a:extLst>
          </p:cNvPr>
          <p:cNvSpPr/>
          <p:nvPr/>
        </p:nvSpPr>
        <p:spPr>
          <a:xfrm>
            <a:off x="4986742" y="2310379"/>
            <a:ext cx="182880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20C98B34-941A-2226-F9A9-D7CBD442C68D}"/>
              </a:ext>
            </a:extLst>
          </p:cNvPr>
          <p:cNvSpPr/>
          <p:nvPr/>
        </p:nvSpPr>
        <p:spPr>
          <a:xfrm>
            <a:off x="4871091" y="1786578"/>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1">
            <a:extLst>
              <a:ext uri="{FF2B5EF4-FFF2-40B4-BE49-F238E27FC236}">
                <a16:creationId xmlns:a16="http://schemas.microsoft.com/office/drawing/2014/main" id="{2B62F940-D1E6-9C23-C92D-C6434663BD31}"/>
              </a:ext>
            </a:extLst>
          </p:cNvPr>
          <p:cNvPicPr>
            <a:picLocks noChangeAspect="1"/>
          </p:cNvPicPr>
          <p:nvPr/>
        </p:nvPicPr>
        <p:blipFill>
          <a:blip r:embed="rId2"/>
          <a:stretch>
            <a:fillRect/>
          </a:stretch>
        </p:blipFill>
        <p:spPr>
          <a:xfrm rot="2706700">
            <a:off x="499586" y="2670825"/>
            <a:ext cx="572494" cy="548640"/>
          </a:xfrm>
          <a:prstGeom prst="rect">
            <a:avLst/>
          </a:prstGeom>
        </p:spPr>
      </p:pic>
      <p:pic>
        <p:nvPicPr>
          <p:cNvPr id="24" name="Picture 23">
            <a:extLst>
              <a:ext uri="{FF2B5EF4-FFF2-40B4-BE49-F238E27FC236}">
                <a16:creationId xmlns:a16="http://schemas.microsoft.com/office/drawing/2014/main" id="{1CB0A591-7877-9F69-D17A-3DF4C65FC8E3}"/>
              </a:ext>
            </a:extLst>
          </p:cNvPr>
          <p:cNvPicPr>
            <a:picLocks noChangeAspect="1"/>
          </p:cNvPicPr>
          <p:nvPr/>
        </p:nvPicPr>
        <p:blipFill>
          <a:blip r:embed="rId2"/>
          <a:stretch>
            <a:fillRect/>
          </a:stretch>
        </p:blipFill>
        <p:spPr>
          <a:xfrm rot="2706700">
            <a:off x="969272" y="2670825"/>
            <a:ext cx="572494" cy="548640"/>
          </a:xfrm>
          <a:prstGeom prst="rect">
            <a:avLst/>
          </a:prstGeom>
        </p:spPr>
      </p:pic>
      <p:pic>
        <p:nvPicPr>
          <p:cNvPr id="28" name="Picture 27">
            <a:extLst>
              <a:ext uri="{FF2B5EF4-FFF2-40B4-BE49-F238E27FC236}">
                <a16:creationId xmlns:a16="http://schemas.microsoft.com/office/drawing/2014/main" id="{3E1B7265-3341-9A55-079B-D423A338728B}"/>
              </a:ext>
            </a:extLst>
          </p:cNvPr>
          <p:cNvPicPr>
            <a:picLocks noChangeAspect="1"/>
          </p:cNvPicPr>
          <p:nvPr/>
        </p:nvPicPr>
        <p:blipFill>
          <a:blip r:embed="rId2"/>
          <a:stretch>
            <a:fillRect/>
          </a:stretch>
        </p:blipFill>
        <p:spPr>
          <a:xfrm rot="2706700">
            <a:off x="1886013" y="2670826"/>
            <a:ext cx="572494" cy="548640"/>
          </a:xfrm>
          <a:prstGeom prst="rect">
            <a:avLst/>
          </a:prstGeom>
        </p:spPr>
      </p:pic>
      <p:pic>
        <p:nvPicPr>
          <p:cNvPr id="31" name="Picture 30">
            <a:extLst>
              <a:ext uri="{FF2B5EF4-FFF2-40B4-BE49-F238E27FC236}">
                <a16:creationId xmlns:a16="http://schemas.microsoft.com/office/drawing/2014/main" id="{FD4C96B5-B582-2B7F-81CA-7C8F5D115712}"/>
              </a:ext>
            </a:extLst>
          </p:cNvPr>
          <p:cNvPicPr>
            <a:picLocks noChangeAspect="1"/>
          </p:cNvPicPr>
          <p:nvPr/>
        </p:nvPicPr>
        <p:blipFill>
          <a:blip r:embed="rId2"/>
          <a:stretch>
            <a:fillRect/>
          </a:stretch>
        </p:blipFill>
        <p:spPr>
          <a:xfrm rot="2706700">
            <a:off x="2810117" y="2670828"/>
            <a:ext cx="572494" cy="548640"/>
          </a:xfrm>
          <a:prstGeom prst="rect">
            <a:avLst/>
          </a:prstGeom>
        </p:spPr>
      </p:pic>
      <p:pic>
        <p:nvPicPr>
          <p:cNvPr id="58" name="Picture 57">
            <a:extLst>
              <a:ext uri="{FF2B5EF4-FFF2-40B4-BE49-F238E27FC236}">
                <a16:creationId xmlns:a16="http://schemas.microsoft.com/office/drawing/2014/main" id="{CFE0F40F-C488-24C9-B11A-B09C0767CB23}"/>
              </a:ext>
            </a:extLst>
          </p:cNvPr>
          <p:cNvPicPr>
            <a:picLocks noChangeAspect="1"/>
          </p:cNvPicPr>
          <p:nvPr/>
        </p:nvPicPr>
        <p:blipFill>
          <a:blip r:embed="rId2">
            <a:alphaModFix amt="20000"/>
          </a:blip>
          <a:stretch>
            <a:fillRect/>
          </a:stretch>
        </p:blipFill>
        <p:spPr>
          <a:xfrm rot="2706700">
            <a:off x="5569178" y="2670828"/>
            <a:ext cx="572494" cy="548640"/>
          </a:xfrm>
          <a:prstGeom prst="rect">
            <a:avLst/>
          </a:prstGeom>
        </p:spPr>
      </p:pic>
      <p:pic>
        <p:nvPicPr>
          <p:cNvPr id="61" name="Picture 60">
            <a:extLst>
              <a:ext uri="{FF2B5EF4-FFF2-40B4-BE49-F238E27FC236}">
                <a16:creationId xmlns:a16="http://schemas.microsoft.com/office/drawing/2014/main" id="{8FA69170-B8B8-6445-DA37-37143D1EFF58}"/>
              </a:ext>
            </a:extLst>
          </p:cNvPr>
          <p:cNvPicPr>
            <a:picLocks noChangeAspect="1"/>
          </p:cNvPicPr>
          <p:nvPr/>
        </p:nvPicPr>
        <p:blipFill>
          <a:blip r:embed="rId2"/>
          <a:stretch>
            <a:fillRect/>
          </a:stretch>
        </p:blipFill>
        <p:spPr>
          <a:xfrm rot="2706700">
            <a:off x="6492787" y="2670828"/>
            <a:ext cx="572494" cy="548640"/>
          </a:xfrm>
          <a:prstGeom prst="rect">
            <a:avLst/>
          </a:prstGeom>
        </p:spPr>
      </p:pic>
      <p:pic>
        <p:nvPicPr>
          <p:cNvPr id="63" name="Picture 62">
            <a:extLst>
              <a:ext uri="{FF2B5EF4-FFF2-40B4-BE49-F238E27FC236}">
                <a16:creationId xmlns:a16="http://schemas.microsoft.com/office/drawing/2014/main" id="{21FC48F7-9FEA-4B05-4F76-0F06DD5C4AE3}"/>
              </a:ext>
            </a:extLst>
          </p:cNvPr>
          <p:cNvPicPr>
            <a:picLocks noChangeAspect="1"/>
          </p:cNvPicPr>
          <p:nvPr/>
        </p:nvPicPr>
        <p:blipFill>
          <a:blip r:embed="rId2"/>
          <a:stretch>
            <a:fillRect/>
          </a:stretch>
        </p:blipFill>
        <p:spPr>
          <a:xfrm rot="2706700">
            <a:off x="7407891" y="2670828"/>
            <a:ext cx="572494" cy="548640"/>
          </a:xfrm>
          <a:prstGeom prst="rect">
            <a:avLst/>
          </a:prstGeom>
        </p:spPr>
      </p:pic>
      <p:pic>
        <p:nvPicPr>
          <p:cNvPr id="65" name="Picture 64">
            <a:extLst>
              <a:ext uri="{FF2B5EF4-FFF2-40B4-BE49-F238E27FC236}">
                <a16:creationId xmlns:a16="http://schemas.microsoft.com/office/drawing/2014/main" id="{024A832C-FB8E-1991-654B-09D42BAE0EA1}"/>
              </a:ext>
            </a:extLst>
          </p:cNvPr>
          <p:cNvPicPr>
            <a:picLocks noChangeAspect="1"/>
          </p:cNvPicPr>
          <p:nvPr/>
        </p:nvPicPr>
        <p:blipFill>
          <a:blip r:embed="rId2"/>
          <a:stretch>
            <a:fillRect/>
          </a:stretch>
        </p:blipFill>
        <p:spPr>
          <a:xfrm rot="2706700">
            <a:off x="8331500" y="2670828"/>
            <a:ext cx="572494" cy="548640"/>
          </a:xfrm>
          <a:prstGeom prst="rect">
            <a:avLst/>
          </a:prstGeom>
        </p:spPr>
      </p:pic>
      <p:pic>
        <p:nvPicPr>
          <p:cNvPr id="68" name="Picture 67">
            <a:extLst>
              <a:ext uri="{FF2B5EF4-FFF2-40B4-BE49-F238E27FC236}">
                <a16:creationId xmlns:a16="http://schemas.microsoft.com/office/drawing/2014/main" id="{F4F5CDC4-33DB-2ACD-4114-9814E2F8A0F1}"/>
              </a:ext>
            </a:extLst>
          </p:cNvPr>
          <p:cNvPicPr>
            <a:picLocks noChangeAspect="1"/>
          </p:cNvPicPr>
          <p:nvPr/>
        </p:nvPicPr>
        <p:blipFill>
          <a:blip r:embed="rId3">
            <a:alphaModFix/>
          </a:blip>
          <a:stretch>
            <a:fillRect/>
          </a:stretch>
        </p:blipFill>
        <p:spPr>
          <a:xfrm>
            <a:off x="3614484" y="2571750"/>
            <a:ext cx="787400" cy="800100"/>
          </a:xfrm>
          <a:prstGeom prst="rect">
            <a:avLst/>
          </a:prstGeom>
        </p:spPr>
      </p:pic>
      <p:pic>
        <p:nvPicPr>
          <p:cNvPr id="73" name="Picture 72">
            <a:extLst>
              <a:ext uri="{FF2B5EF4-FFF2-40B4-BE49-F238E27FC236}">
                <a16:creationId xmlns:a16="http://schemas.microsoft.com/office/drawing/2014/main" id="{0864AB54-B323-DB2D-BE19-2B6E8A43CC3E}"/>
              </a:ext>
            </a:extLst>
          </p:cNvPr>
          <p:cNvPicPr>
            <a:picLocks noChangeAspect="1"/>
          </p:cNvPicPr>
          <p:nvPr/>
        </p:nvPicPr>
        <p:blipFill>
          <a:blip r:embed="rId3">
            <a:alphaModFix amt="20000"/>
          </a:blip>
          <a:stretch>
            <a:fillRect/>
          </a:stretch>
        </p:blipFill>
        <p:spPr>
          <a:xfrm>
            <a:off x="4572000" y="2571750"/>
            <a:ext cx="787400" cy="800100"/>
          </a:xfrm>
          <a:prstGeom prst="rect">
            <a:avLst/>
          </a:prstGeom>
        </p:spPr>
      </p:pic>
      <p:sp>
        <p:nvSpPr>
          <p:cNvPr id="75" name="Rectangle 74">
            <a:extLst>
              <a:ext uri="{FF2B5EF4-FFF2-40B4-BE49-F238E27FC236}">
                <a16:creationId xmlns:a16="http://schemas.microsoft.com/office/drawing/2014/main" id="{1A015B2D-5C49-7215-A471-6D01B57EAFC3}"/>
              </a:ext>
            </a:extLst>
          </p:cNvPr>
          <p:cNvSpPr/>
          <p:nvPr/>
        </p:nvSpPr>
        <p:spPr>
          <a:xfrm>
            <a:off x="4648200" y="2785730"/>
            <a:ext cx="640080"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Arial" panose="020B0604020202020204" pitchFamily="34" charset="0"/>
                <a:cs typeface="Arial" panose="020B0604020202020204" pitchFamily="34" charset="0"/>
              </a:rPr>
              <a:t>Missed</a:t>
            </a:r>
          </a:p>
        </p:txBody>
      </p:sp>
      <p:sp>
        <p:nvSpPr>
          <p:cNvPr id="76" name="Rectangle 75">
            <a:extLst>
              <a:ext uri="{FF2B5EF4-FFF2-40B4-BE49-F238E27FC236}">
                <a16:creationId xmlns:a16="http://schemas.microsoft.com/office/drawing/2014/main" id="{8C6F4C15-3D3E-44A5-2E80-0E81EA350380}"/>
              </a:ext>
            </a:extLst>
          </p:cNvPr>
          <p:cNvSpPr/>
          <p:nvPr/>
        </p:nvSpPr>
        <p:spPr>
          <a:xfrm>
            <a:off x="4787941"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EEC053C-5AA0-E10C-467A-05BD4D3269E5}"/>
              </a:ext>
            </a:extLst>
          </p:cNvPr>
          <p:cNvSpPr/>
          <p:nvPr/>
        </p:nvSpPr>
        <p:spPr>
          <a:xfrm>
            <a:off x="6751143"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descr="HIV_withCore.png">
            <a:extLst>
              <a:ext uri="{FF2B5EF4-FFF2-40B4-BE49-F238E27FC236}">
                <a16:creationId xmlns:a16="http://schemas.microsoft.com/office/drawing/2014/main" id="{9C48BEF6-8B32-7105-C2CD-C89B459B9DDE}"/>
              </a:ext>
            </a:extLst>
          </p:cNvPr>
          <p:cNvPicPr>
            <a:picLocks noChangeAspect="1"/>
          </p:cNvPicPr>
          <p:nvPr/>
        </p:nvPicPr>
        <p:blipFill>
          <a:blip r:embed="rId4">
            <a:alphaModFix/>
            <a:duotone>
              <a:prstClr val="black"/>
              <a:srgbClr val="D9C3A5">
                <a:tint val="50000"/>
                <a:satMod val="180000"/>
              </a:srgbClr>
            </a:duotone>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860069" y="1563643"/>
            <a:ext cx="565137" cy="563607"/>
          </a:xfrm>
          <a:prstGeom prst="rect">
            <a:avLst/>
          </a:prstGeom>
          <a:effectLst/>
        </p:spPr>
      </p:pic>
      <p:sp>
        <p:nvSpPr>
          <p:cNvPr id="7" name="Rectangle 6">
            <a:extLst>
              <a:ext uri="{FF2B5EF4-FFF2-40B4-BE49-F238E27FC236}">
                <a16:creationId xmlns:a16="http://schemas.microsoft.com/office/drawing/2014/main" id="{76177F42-4656-2927-B294-AE2207A681BD}"/>
              </a:ext>
            </a:extLst>
          </p:cNvPr>
          <p:cNvSpPr/>
          <p:nvPr/>
        </p:nvSpPr>
        <p:spPr>
          <a:xfrm>
            <a:off x="208430" y="1051315"/>
            <a:ext cx="2971586" cy="777485"/>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6EEBA8-151D-C2D7-95B6-CE18F77F9A4B}"/>
              </a:ext>
            </a:extLst>
          </p:cNvPr>
          <p:cNvSpPr>
            <a:spLocks noChangeAspect="1"/>
          </p:cNvSpPr>
          <p:nvPr/>
        </p:nvSpPr>
        <p:spPr>
          <a:xfrm>
            <a:off x="394485" y="1600750"/>
            <a:ext cx="228600" cy="116497"/>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470326B5-B97A-3A9B-6C36-09908CBBFCD8}"/>
              </a:ext>
            </a:extLst>
          </p:cNvPr>
          <p:cNvSpPr/>
          <p:nvPr/>
        </p:nvSpPr>
        <p:spPr>
          <a:xfrm>
            <a:off x="583024" y="1487958"/>
            <a:ext cx="309772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Period with risk for HIV infection</a:t>
            </a:r>
          </a:p>
        </p:txBody>
      </p:sp>
      <p:sp>
        <p:nvSpPr>
          <p:cNvPr id="19" name="Rectangle 18">
            <a:extLst>
              <a:ext uri="{FF2B5EF4-FFF2-40B4-BE49-F238E27FC236}">
                <a16:creationId xmlns:a16="http://schemas.microsoft.com/office/drawing/2014/main" id="{089AA13B-F581-03E8-CDDD-377AE1C1FA16}"/>
              </a:ext>
            </a:extLst>
          </p:cNvPr>
          <p:cNvSpPr/>
          <p:nvPr/>
        </p:nvSpPr>
        <p:spPr>
          <a:xfrm>
            <a:off x="583024" y="1085871"/>
            <a:ext cx="3356450"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pic>
        <p:nvPicPr>
          <p:cNvPr id="3" name="Picture 2">
            <a:extLst>
              <a:ext uri="{FF2B5EF4-FFF2-40B4-BE49-F238E27FC236}">
                <a16:creationId xmlns:a16="http://schemas.microsoft.com/office/drawing/2014/main" id="{2C02EEDF-7995-0D5E-19C4-1C8C42FB439E}"/>
              </a:ext>
            </a:extLst>
          </p:cNvPr>
          <p:cNvPicPr>
            <a:picLocks noChangeAspect="1"/>
          </p:cNvPicPr>
          <p:nvPr/>
        </p:nvPicPr>
        <p:blipFill>
          <a:blip r:embed="rId2"/>
          <a:stretch>
            <a:fillRect/>
          </a:stretch>
        </p:blipFill>
        <p:spPr>
          <a:xfrm rot="2563546">
            <a:off x="307062" y="1126708"/>
            <a:ext cx="381662" cy="365760"/>
          </a:xfrm>
          <a:prstGeom prst="rect">
            <a:avLst/>
          </a:prstGeom>
        </p:spPr>
      </p:pic>
      <p:sp>
        <p:nvSpPr>
          <p:cNvPr id="21" name="Rectangle 20">
            <a:extLst>
              <a:ext uri="{FF2B5EF4-FFF2-40B4-BE49-F238E27FC236}">
                <a16:creationId xmlns:a16="http://schemas.microsoft.com/office/drawing/2014/main" id="{BD5C649F-FB10-A5B9-6966-DE2CE20150CF}"/>
              </a:ext>
            </a:extLst>
          </p:cNvPr>
          <p:cNvSpPr/>
          <p:nvPr/>
        </p:nvSpPr>
        <p:spPr>
          <a:xfrm>
            <a:off x="5544640" y="2785730"/>
            <a:ext cx="640080" cy="2194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latin typeface="Arial" panose="020B0604020202020204" pitchFamily="34" charset="0"/>
                <a:cs typeface="Arial" panose="020B0604020202020204" pitchFamily="34" charset="0"/>
              </a:rPr>
              <a:t>Missed</a:t>
            </a:r>
          </a:p>
        </p:txBody>
      </p:sp>
      <p:sp>
        <p:nvSpPr>
          <p:cNvPr id="23" name="Rectangle 13">
            <a:extLst>
              <a:ext uri="{FF2B5EF4-FFF2-40B4-BE49-F238E27FC236}">
                <a16:creationId xmlns:a16="http://schemas.microsoft.com/office/drawing/2014/main" id="{666D0C82-1F12-3424-BC05-738DC051814D}"/>
              </a:ext>
            </a:extLst>
          </p:cNvPr>
          <p:cNvSpPr>
            <a:spLocks noChangeArrowheads="1"/>
          </p:cNvSpPr>
          <p:nvPr/>
        </p:nvSpPr>
        <p:spPr bwMode="auto">
          <a:xfrm>
            <a:off x="4522153" y="1342506"/>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spTree>
    <p:extLst>
      <p:ext uri="{BB962C8B-B14F-4D97-AF65-F5344CB8AC3E}">
        <p14:creationId xmlns:p14="http://schemas.microsoft.com/office/powerpoint/2010/main" val="271039624"/>
      </p:ext>
    </p:extLst>
  </p:cSld>
  <p:clrMapOvr>
    <a:masterClrMapping/>
  </p:clrMapOvr>
  <mc:AlternateContent xmlns:mc="http://schemas.openxmlformats.org/markup-compatibility/2006" xmlns:p14="http://schemas.microsoft.com/office/powerpoint/2010/main">
    <mc:Choice Requires="p14">
      <p:transition spd="slow" p14:dur="1250" advTm="24021">
        <p:fade/>
      </p:transition>
    </mc:Choice>
    <mc:Fallback xmlns="">
      <p:transition spd="slow" advTm="24021">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HIV Acquisition While Receiving Injectable Cabotegravir for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18458" y="3360196"/>
            <a:ext cx="8202454" cy="914400"/>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Receiving Long-Acting Injectable Cabotegravir (CAB-LA)</a:t>
            </a:r>
          </a:p>
        </p:txBody>
      </p:sp>
      <p:sp>
        <p:nvSpPr>
          <p:cNvPr id="17" name="Rectangle 16">
            <a:extLst>
              <a:ext uri="{FF2B5EF4-FFF2-40B4-BE49-F238E27FC236}">
                <a16:creationId xmlns:a16="http://schemas.microsoft.com/office/drawing/2014/main" id="{BFE7F6BB-8A8E-A4BF-86C9-F33F474F935F}"/>
              </a:ext>
            </a:extLst>
          </p:cNvPr>
          <p:cNvSpPr/>
          <p:nvPr/>
        </p:nvSpPr>
        <p:spPr>
          <a:xfrm>
            <a:off x="8525543" y="2592167"/>
            <a:ext cx="686552"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20C98B34-941A-2226-F9A9-D7CBD442C68D}"/>
              </a:ext>
            </a:extLst>
          </p:cNvPr>
          <p:cNvSpPr/>
          <p:nvPr/>
        </p:nvSpPr>
        <p:spPr>
          <a:xfrm>
            <a:off x="4684714" y="1786578"/>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1">
            <a:extLst>
              <a:ext uri="{FF2B5EF4-FFF2-40B4-BE49-F238E27FC236}">
                <a16:creationId xmlns:a16="http://schemas.microsoft.com/office/drawing/2014/main" id="{2B62F940-D1E6-9C23-C92D-C6434663BD31}"/>
              </a:ext>
            </a:extLst>
          </p:cNvPr>
          <p:cNvPicPr>
            <a:picLocks noChangeAspect="1"/>
          </p:cNvPicPr>
          <p:nvPr/>
        </p:nvPicPr>
        <p:blipFill>
          <a:blip r:embed="rId2"/>
          <a:stretch>
            <a:fillRect/>
          </a:stretch>
        </p:blipFill>
        <p:spPr>
          <a:xfrm rot="2706700">
            <a:off x="499586" y="2670825"/>
            <a:ext cx="572494" cy="548640"/>
          </a:xfrm>
          <a:prstGeom prst="rect">
            <a:avLst/>
          </a:prstGeom>
        </p:spPr>
      </p:pic>
      <p:pic>
        <p:nvPicPr>
          <p:cNvPr id="24" name="Picture 23">
            <a:extLst>
              <a:ext uri="{FF2B5EF4-FFF2-40B4-BE49-F238E27FC236}">
                <a16:creationId xmlns:a16="http://schemas.microsoft.com/office/drawing/2014/main" id="{1CB0A591-7877-9F69-D17A-3DF4C65FC8E3}"/>
              </a:ext>
            </a:extLst>
          </p:cNvPr>
          <p:cNvPicPr>
            <a:picLocks noChangeAspect="1"/>
          </p:cNvPicPr>
          <p:nvPr/>
        </p:nvPicPr>
        <p:blipFill>
          <a:blip r:embed="rId2"/>
          <a:stretch>
            <a:fillRect/>
          </a:stretch>
        </p:blipFill>
        <p:spPr>
          <a:xfrm rot="2706700">
            <a:off x="969272" y="2670825"/>
            <a:ext cx="572494" cy="548640"/>
          </a:xfrm>
          <a:prstGeom prst="rect">
            <a:avLst/>
          </a:prstGeom>
        </p:spPr>
      </p:pic>
      <p:pic>
        <p:nvPicPr>
          <p:cNvPr id="28" name="Picture 27">
            <a:extLst>
              <a:ext uri="{FF2B5EF4-FFF2-40B4-BE49-F238E27FC236}">
                <a16:creationId xmlns:a16="http://schemas.microsoft.com/office/drawing/2014/main" id="{3E1B7265-3341-9A55-079B-D423A338728B}"/>
              </a:ext>
            </a:extLst>
          </p:cNvPr>
          <p:cNvPicPr>
            <a:picLocks noChangeAspect="1"/>
          </p:cNvPicPr>
          <p:nvPr/>
        </p:nvPicPr>
        <p:blipFill>
          <a:blip r:embed="rId2"/>
          <a:stretch>
            <a:fillRect/>
          </a:stretch>
        </p:blipFill>
        <p:spPr>
          <a:xfrm rot="2706700">
            <a:off x="1886013" y="2670826"/>
            <a:ext cx="572494" cy="548640"/>
          </a:xfrm>
          <a:prstGeom prst="rect">
            <a:avLst/>
          </a:prstGeom>
        </p:spPr>
      </p:pic>
      <p:pic>
        <p:nvPicPr>
          <p:cNvPr id="31" name="Picture 30">
            <a:extLst>
              <a:ext uri="{FF2B5EF4-FFF2-40B4-BE49-F238E27FC236}">
                <a16:creationId xmlns:a16="http://schemas.microsoft.com/office/drawing/2014/main" id="{FD4C96B5-B582-2B7F-81CA-7C8F5D115712}"/>
              </a:ext>
            </a:extLst>
          </p:cNvPr>
          <p:cNvPicPr>
            <a:picLocks noChangeAspect="1"/>
          </p:cNvPicPr>
          <p:nvPr/>
        </p:nvPicPr>
        <p:blipFill>
          <a:blip r:embed="rId2"/>
          <a:stretch>
            <a:fillRect/>
          </a:stretch>
        </p:blipFill>
        <p:spPr>
          <a:xfrm rot="2706700">
            <a:off x="2810117" y="2670828"/>
            <a:ext cx="572494" cy="548640"/>
          </a:xfrm>
          <a:prstGeom prst="rect">
            <a:avLst/>
          </a:prstGeom>
        </p:spPr>
      </p:pic>
      <p:pic>
        <p:nvPicPr>
          <p:cNvPr id="58" name="Picture 57">
            <a:extLst>
              <a:ext uri="{FF2B5EF4-FFF2-40B4-BE49-F238E27FC236}">
                <a16:creationId xmlns:a16="http://schemas.microsoft.com/office/drawing/2014/main" id="{CFE0F40F-C488-24C9-B11A-B09C0767CB23}"/>
              </a:ext>
            </a:extLst>
          </p:cNvPr>
          <p:cNvPicPr>
            <a:picLocks noChangeAspect="1"/>
          </p:cNvPicPr>
          <p:nvPr/>
        </p:nvPicPr>
        <p:blipFill>
          <a:blip r:embed="rId2"/>
          <a:stretch>
            <a:fillRect/>
          </a:stretch>
        </p:blipFill>
        <p:spPr>
          <a:xfrm rot="2706700">
            <a:off x="5569178" y="2670828"/>
            <a:ext cx="572494" cy="548640"/>
          </a:xfrm>
          <a:prstGeom prst="rect">
            <a:avLst/>
          </a:prstGeom>
        </p:spPr>
      </p:pic>
      <p:pic>
        <p:nvPicPr>
          <p:cNvPr id="61" name="Picture 60">
            <a:extLst>
              <a:ext uri="{FF2B5EF4-FFF2-40B4-BE49-F238E27FC236}">
                <a16:creationId xmlns:a16="http://schemas.microsoft.com/office/drawing/2014/main" id="{8FA69170-B8B8-6445-DA37-37143D1EFF58}"/>
              </a:ext>
            </a:extLst>
          </p:cNvPr>
          <p:cNvPicPr>
            <a:picLocks noChangeAspect="1"/>
          </p:cNvPicPr>
          <p:nvPr/>
        </p:nvPicPr>
        <p:blipFill>
          <a:blip r:embed="rId2"/>
          <a:stretch>
            <a:fillRect/>
          </a:stretch>
        </p:blipFill>
        <p:spPr>
          <a:xfrm rot="2706700">
            <a:off x="6492787" y="2670828"/>
            <a:ext cx="572494" cy="548640"/>
          </a:xfrm>
          <a:prstGeom prst="rect">
            <a:avLst/>
          </a:prstGeom>
        </p:spPr>
      </p:pic>
      <p:pic>
        <p:nvPicPr>
          <p:cNvPr id="63" name="Picture 62">
            <a:extLst>
              <a:ext uri="{FF2B5EF4-FFF2-40B4-BE49-F238E27FC236}">
                <a16:creationId xmlns:a16="http://schemas.microsoft.com/office/drawing/2014/main" id="{21FC48F7-9FEA-4B05-4F76-0F06DD5C4AE3}"/>
              </a:ext>
            </a:extLst>
          </p:cNvPr>
          <p:cNvPicPr>
            <a:picLocks noChangeAspect="1"/>
          </p:cNvPicPr>
          <p:nvPr/>
        </p:nvPicPr>
        <p:blipFill>
          <a:blip r:embed="rId2"/>
          <a:stretch>
            <a:fillRect/>
          </a:stretch>
        </p:blipFill>
        <p:spPr>
          <a:xfrm rot="2706700">
            <a:off x="7407891" y="2670828"/>
            <a:ext cx="572494" cy="548640"/>
          </a:xfrm>
          <a:prstGeom prst="rect">
            <a:avLst/>
          </a:prstGeom>
        </p:spPr>
      </p:pic>
      <p:pic>
        <p:nvPicPr>
          <p:cNvPr id="65" name="Picture 64">
            <a:extLst>
              <a:ext uri="{FF2B5EF4-FFF2-40B4-BE49-F238E27FC236}">
                <a16:creationId xmlns:a16="http://schemas.microsoft.com/office/drawing/2014/main" id="{024A832C-FB8E-1991-654B-09D42BAE0EA1}"/>
              </a:ext>
            </a:extLst>
          </p:cNvPr>
          <p:cNvPicPr>
            <a:picLocks noChangeAspect="1"/>
          </p:cNvPicPr>
          <p:nvPr/>
        </p:nvPicPr>
        <p:blipFill>
          <a:blip r:embed="rId2"/>
          <a:stretch>
            <a:fillRect/>
          </a:stretch>
        </p:blipFill>
        <p:spPr>
          <a:xfrm rot="2706700">
            <a:off x="8331500" y="2670828"/>
            <a:ext cx="572494" cy="548640"/>
          </a:xfrm>
          <a:prstGeom prst="rect">
            <a:avLst/>
          </a:prstGeom>
        </p:spPr>
      </p:pic>
      <p:pic>
        <p:nvPicPr>
          <p:cNvPr id="68" name="Picture 67">
            <a:extLst>
              <a:ext uri="{FF2B5EF4-FFF2-40B4-BE49-F238E27FC236}">
                <a16:creationId xmlns:a16="http://schemas.microsoft.com/office/drawing/2014/main" id="{F4F5CDC4-33DB-2ACD-4114-9814E2F8A0F1}"/>
              </a:ext>
            </a:extLst>
          </p:cNvPr>
          <p:cNvPicPr>
            <a:picLocks noChangeAspect="1"/>
          </p:cNvPicPr>
          <p:nvPr/>
        </p:nvPicPr>
        <p:blipFill>
          <a:blip r:embed="rId3">
            <a:alphaModFix/>
          </a:blip>
          <a:stretch>
            <a:fillRect/>
          </a:stretch>
        </p:blipFill>
        <p:spPr>
          <a:xfrm>
            <a:off x="3614484" y="2571750"/>
            <a:ext cx="787400" cy="800100"/>
          </a:xfrm>
          <a:prstGeom prst="rect">
            <a:avLst/>
          </a:prstGeom>
        </p:spPr>
      </p:pic>
      <p:pic>
        <p:nvPicPr>
          <p:cNvPr id="73" name="Picture 72">
            <a:extLst>
              <a:ext uri="{FF2B5EF4-FFF2-40B4-BE49-F238E27FC236}">
                <a16:creationId xmlns:a16="http://schemas.microsoft.com/office/drawing/2014/main" id="{0864AB54-B323-DB2D-BE19-2B6E8A43CC3E}"/>
              </a:ext>
            </a:extLst>
          </p:cNvPr>
          <p:cNvPicPr>
            <a:picLocks noChangeAspect="1"/>
          </p:cNvPicPr>
          <p:nvPr/>
        </p:nvPicPr>
        <p:blipFill>
          <a:blip r:embed="rId3">
            <a:alphaModFix/>
          </a:blip>
          <a:stretch>
            <a:fillRect/>
          </a:stretch>
        </p:blipFill>
        <p:spPr>
          <a:xfrm>
            <a:off x="4572000" y="2571750"/>
            <a:ext cx="787400" cy="800100"/>
          </a:xfrm>
          <a:prstGeom prst="rect">
            <a:avLst/>
          </a:prstGeom>
        </p:spPr>
      </p:pic>
      <p:pic>
        <p:nvPicPr>
          <p:cNvPr id="78" name="Picture 77" descr="HIV_withCore.png">
            <a:extLst>
              <a:ext uri="{FF2B5EF4-FFF2-40B4-BE49-F238E27FC236}">
                <a16:creationId xmlns:a16="http://schemas.microsoft.com/office/drawing/2014/main" id="{9C48BEF6-8B32-7105-C2CD-C89B459B9DDE}"/>
              </a:ext>
            </a:extLst>
          </p:cNvPr>
          <p:cNvPicPr>
            <a:picLocks noChangeAspect="1"/>
          </p:cNvPicPr>
          <p:nvPr/>
        </p:nvPicPr>
        <p:blipFill>
          <a:blip r:embed="rId4">
            <a:alphaModFix/>
            <a:duotone>
              <a:prstClr val="black"/>
              <a:srgbClr val="D9C3A5">
                <a:tint val="50000"/>
                <a:satMod val="180000"/>
              </a:srgbClr>
            </a:duotone>
            <a:extLst>
              <a:ext uri="{BEBA8EAE-BF5A-486C-A8C5-ECC9F3942E4B}">
                <a14:imgProps xmlns:a14="http://schemas.microsoft.com/office/drawing/2010/main">
                  <a14:imgLayer r:embed="rId5">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73692" y="1563643"/>
            <a:ext cx="565137" cy="563607"/>
          </a:xfrm>
          <a:prstGeom prst="rect">
            <a:avLst/>
          </a:prstGeom>
          <a:effectLst/>
        </p:spPr>
      </p:pic>
      <p:sp>
        <p:nvSpPr>
          <p:cNvPr id="3" name="Rectangle 2">
            <a:extLst>
              <a:ext uri="{FF2B5EF4-FFF2-40B4-BE49-F238E27FC236}">
                <a16:creationId xmlns:a16="http://schemas.microsoft.com/office/drawing/2014/main" id="{1E7178FF-E42D-9DB3-A8F2-319FF61AB8B6}"/>
              </a:ext>
            </a:extLst>
          </p:cNvPr>
          <p:cNvSpPr/>
          <p:nvPr/>
        </p:nvSpPr>
        <p:spPr>
          <a:xfrm>
            <a:off x="208430" y="990115"/>
            <a:ext cx="3018180" cy="640663"/>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42FB0D-1BAC-DE15-F612-822B8826A18C}"/>
              </a:ext>
            </a:extLst>
          </p:cNvPr>
          <p:cNvSpPr/>
          <p:nvPr/>
        </p:nvSpPr>
        <p:spPr>
          <a:xfrm>
            <a:off x="583024" y="1085871"/>
            <a:ext cx="264358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pic>
        <p:nvPicPr>
          <p:cNvPr id="13" name="Picture 12">
            <a:extLst>
              <a:ext uri="{FF2B5EF4-FFF2-40B4-BE49-F238E27FC236}">
                <a16:creationId xmlns:a16="http://schemas.microsoft.com/office/drawing/2014/main" id="{7AAD4600-2014-C8FB-0B1D-AF4B89123DF7}"/>
              </a:ext>
            </a:extLst>
          </p:cNvPr>
          <p:cNvPicPr>
            <a:picLocks noChangeAspect="1"/>
          </p:cNvPicPr>
          <p:nvPr/>
        </p:nvPicPr>
        <p:blipFill>
          <a:blip r:embed="rId2"/>
          <a:stretch>
            <a:fillRect/>
          </a:stretch>
        </p:blipFill>
        <p:spPr>
          <a:xfrm rot="2563546">
            <a:off x="307062" y="1126708"/>
            <a:ext cx="381662" cy="365760"/>
          </a:xfrm>
          <a:prstGeom prst="rect">
            <a:avLst/>
          </a:prstGeom>
        </p:spPr>
      </p:pic>
      <p:sp>
        <p:nvSpPr>
          <p:cNvPr id="14" name="Rectangle 13">
            <a:extLst>
              <a:ext uri="{FF2B5EF4-FFF2-40B4-BE49-F238E27FC236}">
                <a16:creationId xmlns:a16="http://schemas.microsoft.com/office/drawing/2014/main" id="{5B349F65-E62E-E1D8-D663-6FD8AA1D7C3D}"/>
              </a:ext>
            </a:extLst>
          </p:cNvPr>
          <p:cNvSpPr>
            <a:spLocks noChangeArrowheads="1"/>
          </p:cNvSpPr>
          <p:nvPr/>
        </p:nvSpPr>
        <p:spPr bwMode="auto">
          <a:xfrm>
            <a:off x="4329956" y="1342506"/>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spTree>
    <p:extLst>
      <p:ext uri="{BB962C8B-B14F-4D97-AF65-F5344CB8AC3E}">
        <p14:creationId xmlns:p14="http://schemas.microsoft.com/office/powerpoint/2010/main" val="717786078"/>
      </p:ext>
    </p:extLst>
  </p:cSld>
  <p:clrMapOvr>
    <a:masterClrMapping/>
  </p:clrMapOvr>
  <mc:AlternateContent xmlns:mc="http://schemas.openxmlformats.org/markup-compatibility/2006" xmlns:p14="http://schemas.microsoft.com/office/powerpoint/2010/main">
    <mc:Choice Requires="p14">
      <p:transition spd="slow" p14:dur="1250" advTm="21002">
        <p:fade/>
      </p:transition>
    </mc:Choice>
    <mc:Fallback xmlns="">
      <p:transition spd="slow" advTm="21002">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HIV Acquisition While Receiving CAB-LA for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FCC1368-7A7E-8C11-781B-EFBA1C313379}"/>
              </a:ext>
            </a:extLst>
          </p:cNvPr>
          <p:cNvSpPr/>
          <p:nvPr/>
        </p:nvSpPr>
        <p:spPr>
          <a:xfrm>
            <a:off x="9814" y="2592167"/>
            <a:ext cx="826765"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B62F940-D1E6-9C23-C92D-C6434663BD31}"/>
              </a:ext>
            </a:extLst>
          </p:cNvPr>
          <p:cNvPicPr>
            <a:picLocks noChangeAspect="1"/>
          </p:cNvPicPr>
          <p:nvPr/>
        </p:nvPicPr>
        <p:blipFill>
          <a:blip r:embed="rId2"/>
          <a:stretch>
            <a:fillRect/>
          </a:stretch>
        </p:blipFill>
        <p:spPr>
          <a:xfrm rot="2706700">
            <a:off x="499586" y="2670825"/>
            <a:ext cx="572494" cy="548640"/>
          </a:xfrm>
          <a:prstGeom prst="rect">
            <a:avLst/>
          </a:prstGeom>
        </p:spPr>
      </p:pic>
      <p:sp>
        <p:nvSpPr>
          <p:cNvPr id="23" name="Rectangle 22">
            <a:extLst>
              <a:ext uri="{FF2B5EF4-FFF2-40B4-BE49-F238E27FC236}">
                <a16:creationId xmlns:a16="http://schemas.microsoft.com/office/drawing/2014/main" id="{10A782D0-4074-44CB-F33C-346A18467789}"/>
              </a:ext>
            </a:extLst>
          </p:cNvPr>
          <p:cNvSpPr/>
          <p:nvPr/>
        </p:nvSpPr>
        <p:spPr>
          <a:xfrm>
            <a:off x="6451599" y="1365504"/>
            <a:ext cx="2158185" cy="1373426"/>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84B654C4-BEA6-5A86-C069-978F8049CCC8}"/>
              </a:ext>
            </a:extLst>
          </p:cNvPr>
          <p:cNvSpPr/>
          <p:nvPr/>
        </p:nvSpPr>
        <p:spPr>
          <a:xfrm>
            <a:off x="6458467" y="1870702"/>
            <a:ext cx="2151317" cy="858323"/>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704" h="1314096">
                <a:moveTo>
                  <a:pt x="-2" y="1314096"/>
                </a:moveTo>
                <a:cubicBezTo>
                  <a:pt x="279442" y="1282190"/>
                  <a:pt x="292997" y="1279913"/>
                  <a:pt x="660398" y="1064022"/>
                </a:cubicBezTo>
                <a:cubicBezTo>
                  <a:pt x="1027799" y="848131"/>
                  <a:pt x="1646975" y="124499"/>
                  <a:pt x="2204407" y="18749"/>
                </a:cubicBezTo>
                <a:cubicBezTo>
                  <a:pt x="2761839" y="-87001"/>
                  <a:pt x="3148553" y="282566"/>
                  <a:pt x="4004991" y="429522"/>
                </a:cubicBezTo>
                <a:cubicBezTo>
                  <a:pt x="4861429" y="576478"/>
                  <a:pt x="8063005" y="825047"/>
                  <a:pt x="9358704" y="955853"/>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64C9937-ADA5-6A4C-B9C0-134FBA5F8CD8}"/>
              </a:ext>
            </a:extLst>
          </p:cNvPr>
          <p:cNvSpPr txBox="1"/>
          <p:nvPr/>
        </p:nvSpPr>
        <p:spPr>
          <a:xfrm>
            <a:off x="7460645" y="1805455"/>
            <a:ext cx="1137170" cy="307777"/>
          </a:xfrm>
          <a:prstGeom prst="rect">
            <a:avLst/>
          </a:prstGeom>
          <a:noFill/>
        </p:spPr>
        <p:txBody>
          <a:bodyPr wrap="square" rtlCol="0">
            <a:spAutoFit/>
          </a:bodyPr>
          <a:lstStyle/>
          <a:p>
            <a:r>
              <a:rPr lang="en-US" sz="1400" dirty="0">
                <a:latin typeface="Arial"/>
                <a:cs typeface="Arial"/>
              </a:rPr>
              <a:t>Standard</a:t>
            </a:r>
          </a:p>
        </p:txBody>
      </p:sp>
      <p:sp>
        <p:nvSpPr>
          <p:cNvPr id="35" name="TextBox 34">
            <a:extLst>
              <a:ext uri="{FF2B5EF4-FFF2-40B4-BE49-F238E27FC236}">
                <a16:creationId xmlns:a16="http://schemas.microsoft.com/office/drawing/2014/main" id="{3774116C-B871-699B-00A4-0D3DB8227B51}"/>
              </a:ext>
            </a:extLst>
          </p:cNvPr>
          <p:cNvSpPr txBox="1"/>
          <p:nvPr/>
        </p:nvSpPr>
        <p:spPr>
          <a:xfrm>
            <a:off x="6446497" y="996392"/>
            <a:ext cx="2151317" cy="338554"/>
          </a:xfrm>
          <a:prstGeom prst="rect">
            <a:avLst/>
          </a:prstGeom>
          <a:solidFill>
            <a:srgbClr val="9D7802">
              <a:alpha val="28223"/>
            </a:srgbClr>
          </a:solidFill>
        </p:spPr>
        <p:txBody>
          <a:bodyPr wrap="square" rtlCol="0">
            <a:spAutoFit/>
          </a:bodyPr>
          <a:lstStyle/>
          <a:p>
            <a:pPr algn="ctr"/>
            <a:r>
              <a:rPr lang="en-US" sz="1600" dirty="0">
                <a:latin typeface="Arial"/>
                <a:cs typeface="Arial"/>
              </a:rPr>
              <a:t>Cabotegravir Kinetics</a:t>
            </a:r>
          </a:p>
        </p:txBody>
      </p:sp>
      <p:pic>
        <p:nvPicPr>
          <p:cNvPr id="24" name="Picture 23">
            <a:extLst>
              <a:ext uri="{FF2B5EF4-FFF2-40B4-BE49-F238E27FC236}">
                <a16:creationId xmlns:a16="http://schemas.microsoft.com/office/drawing/2014/main" id="{1CB0A591-7877-9F69-D17A-3DF4C65FC8E3}"/>
              </a:ext>
            </a:extLst>
          </p:cNvPr>
          <p:cNvPicPr>
            <a:picLocks noChangeAspect="1"/>
          </p:cNvPicPr>
          <p:nvPr/>
        </p:nvPicPr>
        <p:blipFill>
          <a:blip r:embed="rId2"/>
          <a:stretch>
            <a:fillRect/>
          </a:stretch>
        </p:blipFill>
        <p:spPr>
          <a:xfrm rot="2706700">
            <a:off x="969272" y="2670825"/>
            <a:ext cx="572494" cy="548640"/>
          </a:xfrm>
          <a:prstGeom prst="rect">
            <a:avLst/>
          </a:prstGeom>
        </p:spPr>
      </p:pic>
      <p:pic>
        <p:nvPicPr>
          <p:cNvPr id="28" name="Picture 27">
            <a:extLst>
              <a:ext uri="{FF2B5EF4-FFF2-40B4-BE49-F238E27FC236}">
                <a16:creationId xmlns:a16="http://schemas.microsoft.com/office/drawing/2014/main" id="{3E1B7265-3341-9A55-079B-D423A338728B}"/>
              </a:ext>
            </a:extLst>
          </p:cNvPr>
          <p:cNvPicPr>
            <a:picLocks noChangeAspect="1"/>
          </p:cNvPicPr>
          <p:nvPr/>
        </p:nvPicPr>
        <p:blipFill>
          <a:blip r:embed="rId2"/>
          <a:stretch>
            <a:fillRect/>
          </a:stretch>
        </p:blipFill>
        <p:spPr>
          <a:xfrm rot="2706700">
            <a:off x="1886013" y="2670826"/>
            <a:ext cx="572494" cy="548640"/>
          </a:xfrm>
          <a:prstGeom prst="rect">
            <a:avLst/>
          </a:prstGeom>
        </p:spPr>
      </p:pic>
      <p:pic>
        <p:nvPicPr>
          <p:cNvPr id="51" name="Picture 50">
            <a:extLst>
              <a:ext uri="{FF2B5EF4-FFF2-40B4-BE49-F238E27FC236}">
                <a16:creationId xmlns:a16="http://schemas.microsoft.com/office/drawing/2014/main" id="{1C48091B-3ADB-92E5-FF52-D2A5A36AD9A4}"/>
              </a:ext>
            </a:extLst>
          </p:cNvPr>
          <p:cNvPicPr>
            <a:picLocks noChangeAspect="1"/>
          </p:cNvPicPr>
          <p:nvPr/>
        </p:nvPicPr>
        <p:blipFill>
          <a:blip r:embed="rId2"/>
          <a:stretch>
            <a:fillRect/>
          </a:stretch>
        </p:blipFill>
        <p:spPr>
          <a:xfrm rot="2706700">
            <a:off x="4645074" y="2670826"/>
            <a:ext cx="572494" cy="548640"/>
          </a:xfrm>
          <a:prstGeom prst="rect">
            <a:avLst/>
          </a:prstGeom>
        </p:spPr>
      </p:pic>
      <p:pic>
        <p:nvPicPr>
          <p:cNvPr id="58" name="Picture 57">
            <a:extLst>
              <a:ext uri="{FF2B5EF4-FFF2-40B4-BE49-F238E27FC236}">
                <a16:creationId xmlns:a16="http://schemas.microsoft.com/office/drawing/2014/main" id="{CFE0F40F-C488-24C9-B11A-B09C0767CB23}"/>
              </a:ext>
            </a:extLst>
          </p:cNvPr>
          <p:cNvPicPr>
            <a:picLocks noChangeAspect="1"/>
          </p:cNvPicPr>
          <p:nvPr/>
        </p:nvPicPr>
        <p:blipFill>
          <a:blip r:embed="rId2"/>
          <a:stretch>
            <a:fillRect/>
          </a:stretch>
        </p:blipFill>
        <p:spPr>
          <a:xfrm rot="2706700">
            <a:off x="5569178" y="2670828"/>
            <a:ext cx="572494" cy="548640"/>
          </a:xfrm>
          <a:prstGeom prst="rect">
            <a:avLst/>
          </a:prstGeom>
        </p:spPr>
      </p:pic>
      <p:sp>
        <p:nvSpPr>
          <p:cNvPr id="10" name="Rectangle 9">
            <a:extLst>
              <a:ext uri="{FF2B5EF4-FFF2-40B4-BE49-F238E27FC236}">
                <a16:creationId xmlns:a16="http://schemas.microsoft.com/office/drawing/2014/main" id="{CE5C36FB-A5E3-B943-AC0E-C5148FF475DB}"/>
              </a:ext>
            </a:extLst>
          </p:cNvPr>
          <p:cNvSpPr/>
          <p:nvPr/>
        </p:nvSpPr>
        <p:spPr>
          <a:xfrm>
            <a:off x="618458" y="3441621"/>
            <a:ext cx="8202454" cy="832974"/>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Receiving Long-Acting Injectable Cabotegravir (CAB-LA)</a:t>
            </a:r>
          </a:p>
        </p:txBody>
      </p:sp>
      <p:pic>
        <p:nvPicPr>
          <p:cNvPr id="34" name="Picture 33">
            <a:extLst>
              <a:ext uri="{FF2B5EF4-FFF2-40B4-BE49-F238E27FC236}">
                <a16:creationId xmlns:a16="http://schemas.microsoft.com/office/drawing/2014/main" id="{FEE2CCEF-469B-8B31-90D3-8340BA0F75E0}"/>
              </a:ext>
            </a:extLst>
          </p:cNvPr>
          <p:cNvPicPr>
            <a:picLocks noChangeAspect="1"/>
          </p:cNvPicPr>
          <p:nvPr/>
        </p:nvPicPr>
        <p:blipFill>
          <a:blip r:embed="rId2"/>
          <a:stretch>
            <a:fillRect/>
          </a:stretch>
        </p:blipFill>
        <p:spPr>
          <a:xfrm rot="2706700">
            <a:off x="3733726" y="2670828"/>
            <a:ext cx="572494" cy="548640"/>
          </a:xfrm>
          <a:prstGeom prst="rect">
            <a:avLst/>
          </a:prstGeom>
        </p:spPr>
      </p:pic>
      <p:pic>
        <p:nvPicPr>
          <p:cNvPr id="31" name="Picture 30">
            <a:extLst>
              <a:ext uri="{FF2B5EF4-FFF2-40B4-BE49-F238E27FC236}">
                <a16:creationId xmlns:a16="http://schemas.microsoft.com/office/drawing/2014/main" id="{FD4C96B5-B582-2B7F-81CA-7C8F5D115712}"/>
              </a:ext>
            </a:extLst>
          </p:cNvPr>
          <p:cNvPicPr>
            <a:picLocks noChangeAspect="1"/>
          </p:cNvPicPr>
          <p:nvPr/>
        </p:nvPicPr>
        <p:blipFill>
          <a:blip r:embed="rId2"/>
          <a:stretch>
            <a:fillRect/>
          </a:stretch>
        </p:blipFill>
        <p:spPr>
          <a:xfrm rot="2706700">
            <a:off x="2810117" y="2670828"/>
            <a:ext cx="572494" cy="548640"/>
          </a:xfrm>
          <a:prstGeom prst="rect">
            <a:avLst/>
          </a:prstGeom>
        </p:spPr>
      </p:pic>
      <p:cxnSp>
        <p:nvCxnSpPr>
          <p:cNvPr id="40" name="Straight Connector 39">
            <a:extLst>
              <a:ext uri="{FF2B5EF4-FFF2-40B4-BE49-F238E27FC236}">
                <a16:creationId xmlns:a16="http://schemas.microsoft.com/office/drawing/2014/main" id="{61B0447D-26DD-B61B-AFB1-817A8EFA4CE6}"/>
              </a:ext>
            </a:extLst>
          </p:cNvPr>
          <p:cNvCxnSpPr/>
          <p:nvPr/>
        </p:nvCxnSpPr>
        <p:spPr>
          <a:xfrm>
            <a:off x="7182060" y="1964772"/>
            <a:ext cx="3512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9" name="Freeform 58">
            <a:extLst>
              <a:ext uri="{FF2B5EF4-FFF2-40B4-BE49-F238E27FC236}">
                <a16:creationId xmlns:a16="http://schemas.microsoft.com/office/drawing/2014/main" id="{C2937EFB-E2FC-19D9-E4C4-D9D0222FCB74}"/>
              </a:ext>
            </a:extLst>
          </p:cNvPr>
          <p:cNvSpPr/>
          <p:nvPr/>
        </p:nvSpPr>
        <p:spPr>
          <a:xfrm>
            <a:off x="807475" y="2755138"/>
            <a:ext cx="454397" cy="686865"/>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2 w 7722928"/>
              <a:gd name="connsiteY0" fmla="*/ 1314096 h 1314096"/>
              <a:gd name="connsiteX1" fmla="*/ 660398 w 7722928"/>
              <a:gd name="connsiteY1" fmla="*/ 1064022 h 1314096"/>
              <a:gd name="connsiteX2" fmla="*/ 2204407 w 7722928"/>
              <a:gd name="connsiteY2" fmla="*/ 18749 h 1314096"/>
              <a:gd name="connsiteX3" fmla="*/ 4004991 w 7722928"/>
              <a:gd name="connsiteY3" fmla="*/ 429522 h 1314096"/>
              <a:gd name="connsiteX4" fmla="*/ 7722928 w 7722928"/>
              <a:gd name="connsiteY4" fmla="*/ 815900 h 13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2928" h="1314096">
                <a:moveTo>
                  <a:pt x="-2" y="1314096"/>
                </a:moveTo>
                <a:cubicBezTo>
                  <a:pt x="279442" y="1282190"/>
                  <a:pt x="292997" y="1279913"/>
                  <a:pt x="660398" y="1064022"/>
                </a:cubicBezTo>
                <a:cubicBezTo>
                  <a:pt x="1027799" y="848131"/>
                  <a:pt x="1646975" y="124499"/>
                  <a:pt x="2204407" y="18749"/>
                </a:cubicBezTo>
                <a:cubicBezTo>
                  <a:pt x="2761839" y="-87001"/>
                  <a:pt x="3148553" y="282566"/>
                  <a:pt x="4004991" y="429522"/>
                </a:cubicBezTo>
                <a:cubicBezTo>
                  <a:pt x="4861429" y="576478"/>
                  <a:pt x="6427229" y="685094"/>
                  <a:pt x="7722928" y="815900"/>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1" name="Freeform 60">
            <a:extLst>
              <a:ext uri="{FF2B5EF4-FFF2-40B4-BE49-F238E27FC236}">
                <a16:creationId xmlns:a16="http://schemas.microsoft.com/office/drawing/2014/main" id="{764C37A7-0A16-B3FD-F800-F535769F5602}"/>
              </a:ext>
            </a:extLst>
          </p:cNvPr>
          <p:cNvSpPr/>
          <p:nvPr/>
        </p:nvSpPr>
        <p:spPr>
          <a:xfrm>
            <a:off x="2170176" y="2766115"/>
            <a:ext cx="932688" cy="4127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2673"/>
              <a:gd name="connsiteY0" fmla="*/ 1299428 h 1308358"/>
              <a:gd name="connsiteX1" fmla="*/ 1214169 w 8472673"/>
              <a:gd name="connsiteY1" fmla="*/ 1068679 h 1308358"/>
              <a:gd name="connsiteX2" fmla="*/ 3035061 w 8472673"/>
              <a:gd name="connsiteY2" fmla="*/ 23406 h 1308358"/>
              <a:gd name="connsiteX3" fmla="*/ 4835645 w 8472673"/>
              <a:gd name="connsiteY3" fmla="*/ 434179 h 1308358"/>
              <a:gd name="connsiteX4" fmla="*/ 8472673 w 8472673"/>
              <a:gd name="connsiteY4" fmla="*/ 1308358 h 130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673" h="1308358">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6974" y="1177552"/>
                  <a:pt x="8472673" y="1308358"/>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2" name="Freeform 61">
            <a:extLst>
              <a:ext uri="{FF2B5EF4-FFF2-40B4-BE49-F238E27FC236}">
                <a16:creationId xmlns:a16="http://schemas.microsoft.com/office/drawing/2014/main" id="{B7855CD3-D359-F14E-2864-9DDCD2F004A2}"/>
              </a:ext>
            </a:extLst>
          </p:cNvPr>
          <p:cNvSpPr/>
          <p:nvPr/>
        </p:nvSpPr>
        <p:spPr>
          <a:xfrm>
            <a:off x="3087624" y="2766114"/>
            <a:ext cx="932434" cy="41055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0366"/>
              <a:gd name="connsiteY0" fmla="*/ 1299428 h 1301514"/>
              <a:gd name="connsiteX1" fmla="*/ 1214169 w 8470366"/>
              <a:gd name="connsiteY1" fmla="*/ 1068679 h 1301514"/>
              <a:gd name="connsiteX2" fmla="*/ 3035061 w 8470366"/>
              <a:gd name="connsiteY2" fmla="*/ 23406 h 1301514"/>
              <a:gd name="connsiteX3" fmla="*/ 4835645 w 8470366"/>
              <a:gd name="connsiteY3" fmla="*/ 434179 h 1301514"/>
              <a:gd name="connsiteX4" fmla="*/ 8470366 w 8470366"/>
              <a:gd name="connsiteY4" fmla="*/ 1301514 h 130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366" h="1301514">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4667" y="1170708"/>
                  <a:pt x="8470366" y="1301514"/>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3" name="Freeform 62">
            <a:extLst>
              <a:ext uri="{FF2B5EF4-FFF2-40B4-BE49-F238E27FC236}">
                <a16:creationId xmlns:a16="http://schemas.microsoft.com/office/drawing/2014/main" id="{9D320617-8A0B-B516-3EAC-688A52801C41}"/>
              </a:ext>
            </a:extLst>
          </p:cNvPr>
          <p:cNvSpPr/>
          <p:nvPr/>
        </p:nvSpPr>
        <p:spPr>
          <a:xfrm>
            <a:off x="4019549" y="2771775"/>
            <a:ext cx="918337" cy="41302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57740"/>
              <a:gd name="connsiteY0" fmla="*/ 1299428 h 1305934"/>
              <a:gd name="connsiteX1" fmla="*/ 1214169 w 8557740"/>
              <a:gd name="connsiteY1" fmla="*/ 1068679 h 1305934"/>
              <a:gd name="connsiteX2" fmla="*/ 3035061 w 8557740"/>
              <a:gd name="connsiteY2" fmla="*/ 23406 h 1305934"/>
              <a:gd name="connsiteX3" fmla="*/ 4835645 w 8557740"/>
              <a:gd name="connsiteY3" fmla="*/ 434179 h 1305934"/>
              <a:gd name="connsiteX4" fmla="*/ 8557740 w 8557740"/>
              <a:gd name="connsiteY4" fmla="*/ 1305934 h 1305934"/>
              <a:gd name="connsiteX0" fmla="*/ 0 w 8557740"/>
              <a:gd name="connsiteY0" fmla="*/ 1299428 h 1391507"/>
              <a:gd name="connsiteX1" fmla="*/ 1214169 w 8557740"/>
              <a:gd name="connsiteY1" fmla="*/ 1068679 h 1391507"/>
              <a:gd name="connsiteX2" fmla="*/ 3035061 w 8557740"/>
              <a:gd name="connsiteY2" fmla="*/ 23406 h 1391507"/>
              <a:gd name="connsiteX3" fmla="*/ 4835645 w 8557740"/>
              <a:gd name="connsiteY3" fmla="*/ 434179 h 1391507"/>
              <a:gd name="connsiteX4" fmla="*/ 8557740 w 8557740"/>
              <a:gd name="connsiteY4" fmla="*/ 1391507 h 1391507"/>
              <a:gd name="connsiteX0" fmla="*/ 0 w 8587430"/>
              <a:gd name="connsiteY0" fmla="*/ 1363608 h 1391507"/>
              <a:gd name="connsiteX1" fmla="*/ 1243859 w 8587430"/>
              <a:gd name="connsiteY1" fmla="*/ 1068679 h 1391507"/>
              <a:gd name="connsiteX2" fmla="*/ 3064751 w 8587430"/>
              <a:gd name="connsiteY2" fmla="*/ 23406 h 1391507"/>
              <a:gd name="connsiteX3" fmla="*/ 4865335 w 8587430"/>
              <a:gd name="connsiteY3" fmla="*/ 434179 h 1391507"/>
              <a:gd name="connsiteX4" fmla="*/ 8587430 w 8587430"/>
              <a:gd name="connsiteY4" fmla="*/ 1391507 h 1391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30" h="1391507">
                <a:moveTo>
                  <a:pt x="0" y="1363608"/>
                </a:moveTo>
                <a:cubicBezTo>
                  <a:pt x="279444" y="1331702"/>
                  <a:pt x="733067" y="1292046"/>
                  <a:pt x="1243859" y="1068679"/>
                </a:cubicBezTo>
                <a:cubicBezTo>
                  <a:pt x="1754651" y="845312"/>
                  <a:pt x="2461172" y="129156"/>
                  <a:pt x="3064751" y="23406"/>
                </a:cubicBezTo>
                <a:cubicBezTo>
                  <a:pt x="3668330" y="-82344"/>
                  <a:pt x="4064277" y="190599"/>
                  <a:pt x="4865335" y="434179"/>
                </a:cubicBezTo>
                <a:cubicBezTo>
                  <a:pt x="6164785" y="813033"/>
                  <a:pt x="7291731" y="1260701"/>
                  <a:pt x="8587430" y="1391507"/>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4" name="Freeform 63">
            <a:extLst>
              <a:ext uri="{FF2B5EF4-FFF2-40B4-BE49-F238E27FC236}">
                <a16:creationId xmlns:a16="http://schemas.microsoft.com/office/drawing/2014/main" id="{FBD03056-F3CB-912B-B220-6D38D0C5A3A9}"/>
              </a:ext>
            </a:extLst>
          </p:cNvPr>
          <p:cNvSpPr/>
          <p:nvPr/>
        </p:nvSpPr>
        <p:spPr>
          <a:xfrm>
            <a:off x="4925439" y="2748336"/>
            <a:ext cx="929259" cy="439134"/>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41524"/>
              <a:gd name="connsiteY0" fmla="*/ 1299428 h 1311579"/>
              <a:gd name="connsiteX1" fmla="*/ 1214169 w 8441524"/>
              <a:gd name="connsiteY1" fmla="*/ 1068679 h 1311579"/>
              <a:gd name="connsiteX2" fmla="*/ 3035061 w 8441524"/>
              <a:gd name="connsiteY2" fmla="*/ 23406 h 1311579"/>
              <a:gd name="connsiteX3" fmla="*/ 4835645 w 8441524"/>
              <a:gd name="connsiteY3" fmla="*/ 434179 h 1311579"/>
              <a:gd name="connsiteX4" fmla="*/ 8441524 w 8441524"/>
              <a:gd name="connsiteY4" fmla="*/ 1311579 h 1311579"/>
              <a:gd name="connsiteX0" fmla="*/ 0 w 8470366"/>
              <a:gd name="connsiteY0" fmla="*/ 1359818 h 1359818"/>
              <a:gd name="connsiteX1" fmla="*/ 1243011 w 8470366"/>
              <a:gd name="connsiteY1" fmla="*/ 1068679 h 1359818"/>
              <a:gd name="connsiteX2" fmla="*/ 3063903 w 8470366"/>
              <a:gd name="connsiteY2" fmla="*/ 23406 h 1359818"/>
              <a:gd name="connsiteX3" fmla="*/ 4864487 w 8470366"/>
              <a:gd name="connsiteY3" fmla="*/ 434179 h 1359818"/>
              <a:gd name="connsiteX4" fmla="*/ 8470366 w 8470366"/>
              <a:gd name="connsiteY4" fmla="*/ 1311579 h 1359818"/>
              <a:gd name="connsiteX0" fmla="*/ 0 w 8441524"/>
              <a:gd name="connsiteY0" fmla="*/ 1359818 h 1392099"/>
              <a:gd name="connsiteX1" fmla="*/ 1243011 w 8441524"/>
              <a:gd name="connsiteY1" fmla="*/ 1068679 h 1392099"/>
              <a:gd name="connsiteX2" fmla="*/ 3063903 w 8441524"/>
              <a:gd name="connsiteY2" fmla="*/ 23406 h 1392099"/>
              <a:gd name="connsiteX3" fmla="*/ 4864487 w 8441524"/>
              <a:gd name="connsiteY3" fmla="*/ 434179 h 1392099"/>
              <a:gd name="connsiteX4" fmla="*/ 8441524 w 8441524"/>
              <a:gd name="connsiteY4" fmla="*/ 1392099 h 13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524" h="1392099">
                <a:moveTo>
                  <a:pt x="0" y="1359818"/>
                </a:moveTo>
                <a:cubicBezTo>
                  <a:pt x="279444" y="1327912"/>
                  <a:pt x="732360" y="1291414"/>
                  <a:pt x="1243011" y="1068679"/>
                </a:cubicBezTo>
                <a:cubicBezTo>
                  <a:pt x="1753662" y="845944"/>
                  <a:pt x="2460324" y="129156"/>
                  <a:pt x="3063903" y="23406"/>
                </a:cubicBezTo>
                <a:cubicBezTo>
                  <a:pt x="3667482" y="-82344"/>
                  <a:pt x="4063429" y="190599"/>
                  <a:pt x="4864487" y="434179"/>
                </a:cubicBezTo>
                <a:cubicBezTo>
                  <a:pt x="6163937" y="813033"/>
                  <a:pt x="7145825" y="1261293"/>
                  <a:pt x="8441524" y="1392099"/>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5" name="Freeform 64">
            <a:extLst>
              <a:ext uri="{FF2B5EF4-FFF2-40B4-BE49-F238E27FC236}">
                <a16:creationId xmlns:a16="http://schemas.microsoft.com/office/drawing/2014/main" id="{FBBCBDCC-F8FD-8D27-1A3A-A2EEBE043FD8}"/>
              </a:ext>
            </a:extLst>
          </p:cNvPr>
          <p:cNvSpPr/>
          <p:nvPr/>
        </p:nvSpPr>
        <p:spPr>
          <a:xfrm>
            <a:off x="5851906" y="2723443"/>
            <a:ext cx="945134" cy="463876"/>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85734"/>
              <a:gd name="connsiteY0" fmla="*/ 1410144 h 1410144"/>
              <a:gd name="connsiteX1" fmla="*/ 1271853 w 8585734"/>
              <a:gd name="connsiteY1" fmla="*/ 1068679 h 1410144"/>
              <a:gd name="connsiteX2" fmla="*/ 3092745 w 8585734"/>
              <a:gd name="connsiteY2" fmla="*/ 23406 h 1410144"/>
              <a:gd name="connsiteX3" fmla="*/ 4893329 w 8585734"/>
              <a:gd name="connsiteY3" fmla="*/ 434179 h 1410144"/>
              <a:gd name="connsiteX4" fmla="*/ 8585734 w 8585734"/>
              <a:gd name="connsiteY4" fmla="*/ 1231058 h 1410144"/>
              <a:gd name="connsiteX0" fmla="*/ 0 w 8585734"/>
              <a:gd name="connsiteY0" fmla="*/ 1470534 h 1470534"/>
              <a:gd name="connsiteX1" fmla="*/ 1271853 w 8585734"/>
              <a:gd name="connsiteY1" fmla="*/ 1068679 h 1470534"/>
              <a:gd name="connsiteX2" fmla="*/ 3092745 w 8585734"/>
              <a:gd name="connsiteY2" fmla="*/ 23406 h 1470534"/>
              <a:gd name="connsiteX3" fmla="*/ 4893329 w 8585734"/>
              <a:gd name="connsiteY3" fmla="*/ 434179 h 1470534"/>
              <a:gd name="connsiteX4" fmla="*/ 8585734 w 8585734"/>
              <a:gd name="connsiteY4" fmla="*/ 1231058 h 147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5734" h="1470534">
                <a:moveTo>
                  <a:pt x="0" y="1470534"/>
                </a:moveTo>
                <a:cubicBezTo>
                  <a:pt x="279444" y="1438628"/>
                  <a:pt x="756396" y="1309867"/>
                  <a:pt x="1271853" y="1068679"/>
                </a:cubicBezTo>
                <a:cubicBezTo>
                  <a:pt x="1787310" y="827491"/>
                  <a:pt x="2489166" y="129156"/>
                  <a:pt x="3092745" y="23406"/>
                </a:cubicBezTo>
                <a:cubicBezTo>
                  <a:pt x="3696324" y="-82344"/>
                  <a:pt x="4092271" y="190599"/>
                  <a:pt x="4893329" y="434179"/>
                </a:cubicBezTo>
                <a:cubicBezTo>
                  <a:pt x="6192779" y="813033"/>
                  <a:pt x="7290035" y="1100252"/>
                  <a:pt x="8585734" y="1231058"/>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6" name="Freeform 65">
            <a:extLst>
              <a:ext uri="{FF2B5EF4-FFF2-40B4-BE49-F238E27FC236}">
                <a16:creationId xmlns:a16="http://schemas.microsoft.com/office/drawing/2014/main" id="{2E9A56B9-F60B-6EFC-9CDA-78DF8573CDE6}"/>
              </a:ext>
            </a:extLst>
          </p:cNvPr>
          <p:cNvSpPr/>
          <p:nvPr/>
        </p:nvSpPr>
        <p:spPr>
          <a:xfrm>
            <a:off x="1258824" y="2766115"/>
            <a:ext cx="916051" cy="4127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2673"/>
              <a:gd name="connsiteY0" fmla="*/ 1299428 h 1308358"/>
              <a:gd name="connsiteX1" fmla="*/ 1214169 w 8472673"/>
              <a:gd name="connsiteY1" fmla="*/ 1068679 h 1308358"/>
              <a:gd name="connsiteX2" fmla="*/ 3035061 w 8472673"/>
              <a:gd name="connsiteY2" fmla="*/ 23406 h 1308358"/>
              <a:gd name="connsiteX3" fmla="*/ 4835645 w 8472673"/>
              <a:gd name="connsiteY3" fmla="*/ 434179 h 1308358"/>
              <a:gd name="connsiteX4" fmla="*/ 8472673 w 8472673"/>
              <a:gd name="connsiteY4" fmla="*/ 1308358 h 130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673" h="1308358">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6974" y="1177552"/>
                  <a:pt x="8472673" y="1308358"/>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42DFDDA5-EEB5-4785-A356-A1DA981ACA36}"/>
              </a:ext>
            </a:extLst>
          </p:cNvPr>
          <p:cNvSpPr/>
          <p:nvPr/>
        </p:nvSpPr>
        <p:spPr>
          <a:xfrm>
            <a:off x="6461760" y="2887979"/>
            <a:ext cx="410845"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26A15DB-7C0C-9693-EC4B-AD21E9F49669}"/>
              </a:ext>
            </a:extLst>
          </p:cNvPr>
          <p:cNvSpPr/>
          <p:nvPr/>
        </p:nvSpPr>
        <p:spPr>
          <a:xfrm>
            <a:off x="208430" y="990115"/>
            <a:ext cx="3018180" cy="640663"/>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3F49E55-E787-ECE7-5F29-EB48300EF420}"/>
              </a:ext>
            </a:extLst>
          </p:cNvPr>
          <p:cNvPicPr>
            <a:picLocks noChangeAspect="1"/>
          </p:cNvPicPr>
          <p:nvPr/>
        </p:nvPicPr>
        <p:blipFill>
          <a:blip r:embed="rId2"/>
          <a:stretch>
            <a:fillRect/>
          </a:stretch>
        </p:blipFill>
        <p:spPr>
          <a:xfrm rot="2563546">
            <a:off x="307062" y="1126708"/>
            <a:ext cx="381662" cy="365760"/>
          </a:xfrm>
          <a:prstGeom prst="rect">
            <a:avLst/>
          </a:prstGeom>
        </p:spPr>
      </p:pic>
      <p:sp>
        <p:nvSpPr>
          <p:cNvPr id="12" name="Rectangle 11">
            <a:extLst>
              <a:ext uri="{FF2B5EF4-FFF2-40B4-BE49-F238E27FC236}">
                <a16:creationId xmlns:a16="http://schemas.microsoft.com/office/drawing/2014/main" id="{EF598DBA-B619-3E5F-F0FD-E854EEC5A796}"/>
              </a:ext>
            </a:extLst>
          </p:cNvPr>
          <p:cNvSpPr/>
          <p:nvPr/>
        </p:nvSpPr>
        <p:spPr>
          <a:xfrm>
            <a:off x="583024" y="1085871"/>
            <a:ext cx="264358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sp>
        <p:nvSpPr>
          <p:cNvPr id="13" name="Rectangle 12">
            <a:extLst>
              <a:ext uri="{FF2B5EF4-FFF2-40B4-BE49-F238E27FC236}">
                <a16:creationId xmlns:a16="http://schemas.microsoft.com/office/drawing/2014/main" id="{C9B0575E-46BF-9484-4FB2-505380F04F20}"/>
              </a:ext>
            </a:extLst>
          </p:cNvPr>
          <p:cNvSpPr/>
          <p:nvPr/>
        </p:nvSpPr>
        <p:spPr>
          <a:xfrm>
            <a:off x="618458" y="3228720"/>
            <a:ext cx="8202454" cy="222533"/>
          </a:xfrm>
          <a:prstGeom prst="rect">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solidFill>
              <a:latin typeface="Arial"/>
              <a:cs typeface="Arial"/>
            </a:endParaRPr>
          </a:p>
        </p:txBody>
      </p:sp>
      <p:sp>
        <p:nvSpPr>
          <p:cNvPr id="14" name="Up Arrow 13">
            <a:extLst>
              <a:ext uri="{FF2B5EF4-FFF2-40B4-BE49-F238E27FC236}">
                <a16:creationId xmlns:a16="http://schemas.microsoft.com/office/drawing/2014/main" id="{9F71116D-4868-37D4-E31B-13C88C04024E}"/>
              </a:ext>
            </a:extLst>
          </p:cNvPr>
          <p:cNvSpPr/>
          <p:nvPr/>
        </p:nvSpPr>
        <p:spPr>
          <a:xfrm>
            <a:off x="7589456" y="3011497"/>
            <a:ext cx="97978" cy="213179"/>
          </a:xfrm>
          <a:prstGeom prst="upArrow">
            <a:avLst/>
          </a:prstGeom>
          <a:gradFill>
            <a:gsLst>
              <a:gs pos="0">
                <a:srgbClr val="0070C0"/>
              </a:gs>
              <a:gs pos="50000">
                <a:srgbClr val="00B0F0"/>
              </a:gs>
              <a:gs pos="100000">
                <a:srgbClr val="C00000">
                  <a:alpha val="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DA2218C-151C-3644-F820-8A1A642CCB1C}"/>
              </a:ext>
            </a:extLst>
          </p:cNvPr>
          <p:cNvSpPr txBox="1"/>
          <p:nvPr/>
        </p:nvSpPr>
        <p:spPr>
          <a:xfrm>
            <a:off x="7663158" y="2975037"/>
            <a:ext cx="1212544" cy="261610"/>
          </a:xfrm>
          <a:prstGeom prst="rect">
            <a:avLst/>
          </a:prstGeom>
          <a:noFill/>
        </p:spPr>
        <p:txBody>
          <a:bodyPr wrap="square" rtlCol="0">
            <a:spAutoFit/>
          </a:bodyPr>
          <a:lstStyle/>
          <a:p>
            <a:r>
              <a:rPr lang="en-US" sz="1100" dirty="0">
                <a:solidFill>
                  <a:srgbClr val="0070C0"/>
                </a:solidFill>
                <a:latin typeface="Arial"/>
                <a:cs typeface="Arial"/>
              </a:rPr>
              <a:t>Protective Level</a:t>
            </a:r>
          </a:p>
        </p:txBody>
      </p:sp>
      <p:cxnSp>
        <p:nvCxnSpPr>
          <p:cNvPr id="16" name="Straight Connector 15">
            <a:extLst>
              <a:ext uri="{FF2B5EF4-FFF2-40B4-BE49-F238E27FC236}">
                <a16:creationId xmlns:a16="http://schemas.microsoft.com/office/drawing/2014/main" id="{E8EAA61E-72B2-6B7E-0B36-08FE3918C1EB}"/>
              </a:ext>
            </a:extLst>
          </p:cNvPr>
          <p:cNvCxnSpPr>
            <a:cxnSpLocks/>
          </p:cNvCxnSpPr>
          <p:nvPr/>
        </p:nvCxnSpPr>
        <p:spPr>
          <a:xfrm>
            <a:off x="614477" y="3226005"/>
            <a:ext cx="8202168"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25652"/>
      </p:ext>
    </p:extLst>
  </p:cSld>
  <p:clrMapOvr>
    <a:masterClrMapping/>
  </p:clrMapOvr>
  <mc:AlternateContent xmlns:mc="http://schemas.openxmlformats.org/markup-compatibility/2006" xmlns:p14="http://schemas.microsoft.com/office/powerpoint/2010/main">
    <mc:Choice Requires="p14">
      <p:transition spd="slow" p14:dur="1250" advTm="12490">
        <p:fade/>
      </p:transition>
    </mc:Choice>
    <mc:Fallback xmlns="">
      <p:transition spd="slow" advTm="1249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7F6786-2809-A61B-86A8-1771EA6584C9}"/>
              </a:ext>
            </a:extLst>
          </p:cNvPr>
          <p:cNvSpPr/>
          <p:nvPr/>
        </p:nvSpPr>
        <p:spPr>
          <a:xfrm>
            <a:off x="618458" y="3228720"/>
            <a:ext cx="8202454" cy="222533"/>
          </a:xfrm>
          <a:prstGeom prst="rect">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solidFill>
              <a:latin typeface="Arial"/>
              <a:cs typeface="Arial"/>
            </a:endParaRPr>
          </a:p>
        </p:txBody>
      </p:sp>
      <p:sp>
        <p:nvSpPr>
          <p:cNvPr id="2" name="Title 1"/>
          <p:cNvSpPr>
            <a:spLocks noGrp="1"/>
          </p:cNvSpPr>
          <p:nvPr>
            <p:ph type="title"/>
          </p:nvPr>
        </p:nvSpPr>
        <p:spPr/>
        <p:txBody>
          <a:bodyPr>
            <a:normAutofit/>
          </a:bodyPr>
          <a:lstStyle/>
          <a:p>
            <a:r>
              <a:rPr lang="en-US" sz="2000" dirty="0"/>
              <a:t>HIV Acquisition While Receiving Injectable Cabotegravir for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2B62F940-D1E6-9C23-C92D-C6434663BD31}"/>
              </a:ext>
            </a:extLst>
          </p:cNvPr>
          <p:cNvPicPr>
            <a:picLocks noChangeAspect="1"/>
          </p:cNvPicPr>
          <p:nvPr/>
        </p:nvPicPr>
        <p:blipFill>
          <a:blip r:embed="rId2"/>
          <a:stretch>
            <a:fillRect/>
          </a:stretch>
        </p:blipFill>
        <p:spPr>
          <a:xfrm rot="2706700">
            <a:off x="499586" y="2670825"/>
            <a:ext cx="572494" cy="548640"/>
          </a:xfrm>
          <a:prstGeom prst="rect">
            <a:avLst/>
          </a:prstGeom>
        </p:spPr>
      </p:pic>
      <p:sp>
        <p:nvSpPr>
          <p:cNvPr id="23" name="Rectangle 22">
            <a:extLst>
              <a:ext uri="{FF2B5EF4-FFF2-40B4-BE49-F238E27FC236}">
                <a16:creationId xmlns:a16="http://schemas.microsoft.com/office/drawing/2014/main" id="{10A782D0-4074-44CB-F33C-346A18467789}"/>
              </a:ext>
            </a:extLst>
          </p:cNvPr>
          <p:cNvSpPr/>
          <p:nvPr/>
        </p:nvSpPr>
        <p:spPr>
          <a:xfrm>
            <a:off x="6451599" y="1365504"/>
            <a:ext cx="2158185" cy="1373426"/>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F9E82A4C-14E4-ED85-9D88-095ABAB6CCFF}"/>
              </a:ext>
            </a:extLst>
          </p:cNvPr>
          <p:cNvSpPr/>
          <p:nvPr/>
        </p:nvSpPr>
        <p:spPr>
          <a:xfrm>
            <a:off x="6450128" y="1462849"/>
            <a:ext cx="2151776" cy="1271895"/>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2 w 10859786"/>
              <a:gd name="connsiteY0" fmla="*/ 1482545 h 1482545"/>
              <a:gd name="connsiteX1" fmla="*/ 660398 w 10859786"/>
              <a:gd name="connsiteY1" fmla="*/ 1232471 h 1482545"/>
              <a:gd name="connsiteX2" fmla="*/ 1710265 w 10859786"/>
              <a:gd name="connsiteY2" fmla="*/ 114871 h 1482545"/>
              <a:gd name="connsiteX3" fmla="*/ 2302931 w 10859786"/>
              <a:gd name="connsiteY3" fmla="*/ 131804 h 1482545"/>
              <a:gd name="connsiteX4" fmla="*/ 4627659 w 10859786"/>
              <a:gd name="connsiteY4" fmla="*/ 961219 h 1482545"/>
              <a:gd name="connsiteX5" fmla="*/ 10859786 w 10859786"/>
              <a:gd name="connsiteY5" fmla="*/ 1402697 h 1482545"/>
              <a:gd name="connsiteX0" fmla="*/ -2 w 12500057"/>
              <a:gd name="connsiteY0" fmla="*/ 1482545 h 1482545"/>
              <a:gd name="connsiteX1" fmla="*/ 660398 w 12500057"/>
              <a:gd name="connsiteY1" fmla="*/ 1232471 h 1482545"/>
              <a:gd name="connsiteX2" fmla="*/ 1710265 w 12500057"/>
              <a:gd name="connsiteY2" fmla="*/ 114871 h 1482545"/>
              <a:gd name="connsiteX3" fmla="*/ 2302931 w 12500057"/>
              <a:gd name="connsiteY3" fmla="*/ 131804 h 1482545"/>
              <a:gd name="connsiteX4" fmla="*/ 4627659 w 12500057"/>
              <a:gd name="connsiteY4" fmla="*/ 961219 h 1482545"/>
              <a:gd name="connsiteX5" fmla="*/ 12500057 w 12500057"/>
              <a:gd name="connsiteY5" fmla="*/ 1420808 h 1482545"/>
              <a:gd name="connsiteX0" fmla="*/ -2 w 12651931"/>
              <a:gd name="connsiteY0" fmla="*/ 1482545 h 1482545"/>
              <a:gd name="connsiteX1" fmla="*/ 660398 w 12651931"/>
              <a:gd name="connsiteY1" fmla="*/ 1232471 h 1482545"/>
              <a:gd name="connsiteX2" fmla="*/ 1710265 w 12651931"/>
              <a:gd name="connsiteY2" fmla="*/ 114871 h 1482545"/>
              <a:gd name="connsiteX3" fmla="*/ 2302931 w 12651931"/>
              <a:gd name="connsiteY3" fmla="*/ 131804 h 1482545"/>
              <a:gd name="connsiteX4" fmla="*/ 4627659 w 12651931"/>
              <a:gd name="connsiteY4" fmla="*/ 961219 h 1482545"/>
              <a:gd name="connsiteX5" fmla="*/ 12651931 w 12651931"/>
              <a:gd name="connsiteY5" fmla="*/ 1420808 h 1482545"/>
              <a:gd name="connsiteX0" fmla="*/ -2 w 12651931"/>
              <a:gd name="connsiteY0" fmla="*/ 1501297 h 1501297"/>
              <a:gd name="connsiteX1" fmla="*/ 660398 w 12651931"/>
              <a:gd name="connsiteY1" fmla="*/ 1251223 h 1501297"/>
              <a:gd name="connsiteX2" fmla="*/ 1710265 w 12651931"/>
              <a:gd name="connsiteY2" fmla="*/ 133623 h 1501297"/>
              <a:gd name="connsiteX3" fmla="*/ 2302932 w 12651931"/>
              <a:gd name="connsiteY3" fmla="*/ 114336 h 1501297"/>
              <a:gd name="connsiteX4" fmla="*/ 4627659 w 12651931"/>
              <a:gd name="connsiteY4" fmla="*/ 979971 h 1501297"/>
              <a:gd name="connsiteX5" fmla="*/ 12651931 w 12651931"/>
              <a:gd name="connsiteY5" fmla="*/ 1439560 h 1501297"/>
              <a:gd name="connsiteX0" fmla="*/ -2 w 12651931"/>
              <a:gd name="connsiteY0" fmla="*/ 1486286 h 1486286"/>
              <a:gd name="connsiteX1" fmla="*/ 660398 w 12651931"/>
              <a:gd name="connsiteY1" fmla="*/ 1236212 h 1486286"/>
              <a:gd name="connsiteX2" fmla="*/ 1710265 w 12651931"/>
              <a:gd name="connsiteY2" fmla="*/ 118612 h 1486286"/>
              <a:gd name="connsiteX3" fmla="*/ 2302932 w 12651931"/>
              <a:gd name="connsiteY3" fmla="*/ 99325 h 1486286"/>
              <a:gd name="connsiteX4" fmla="*/ 4627659 w 12651931"/>
              <a:gd name="connsiteY4" fmla="*/ 964960 h 1486286"/>
              <a:gd name="connsiteX5" fmla="*/ 12651931 w 12651931"/>
              <a:gd name="connsiteY5" fmla="*/ 1424549 h 148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1931" h="1486286">
                <a:moveTo>
                  <a:pt x="-2" y="1486286"/>
                </a:moveTo>
                <a:cubicBezTo>
                  <a:pt x="279442" y="1454380"/>
                  <a:pt x="375354" y="1464158"/>
                  <a:pt x="660398" y="1236212"/>
                </a:cubicBezTo>
                <a:cubicBezTo>
                  <a:pt x="945442" y="1008266"/>
                  <a:pt x="1436509" y="308093"/>
                  <a:pt x="1710265" y="118612"/>
                </a:cubicBezTo>
                <a:cubicBezTo>
                  <a:pt x="1984021" y="-70869"/>
                  <a:pt x="2090079" y="525"/>
                  <a:pt x="2302932" y="99325"/>
                </a:cubicBezTo>
                <a:cubicBezTo>
                  <a:pt x="2515785" y="198125"/>
                  <a:pt x="3530572" y="740388"/>
                  <a:pt x="4627659" y="964960"/>
                </a:cubicBezTo>
                <a:cubicBezTo>
                  <a:pt x="5233864" y="1064031"/>
                  <a:pt x="12651931" y="1424549"/>
                  <a:pt x="12651931" y="1424549"/>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84B654C4-BEA6-5A86-C069-978F8049CCC8}"/>
              </a:ext>
            </a:extLst>
          </p:cNvPr>
          <p:cNvSpPr/>
          <p:nvPr/>
        </p:nvSpPr>
        <p:spPr>
          <a:xfrm>
            <a:off x="6458467" y="1870702"/>
            <a:ext cx="2151317" cy="858323"/>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8704" h="1314096">
                <a:moveTo>
                  <a:pt x="-2" y="1314096"/>
                </a:moveTo>
                <a:cubicBezTo>
                  <a:pt x="279442" y="1282190"/>
                  <a:pt x="292997" y="1279913"/>
                  <a:pt x="660398" y="1064022"/>
                </a:cubicBezTo>
                <a:cubicBezTo>
                  <a:pt x="1027799" y="848131"/>
                  <a:pt x="1646975" y="124499"/>
                  <a:pt x="2204407" y="18749"/>
                </a:cubicBezTo>
                <a:cubicBezTo>
                  <a:pt x="2761839" y="-87001"/>
                  <a:pt x="3148553" y="282566"/>
                  <a:pt x="4004991" y="429522"/>
                </a:cubicBezTo>
                <a:cubicBezTo>
                  <a:pt x="4861429" y="576478"/>
                  <a:pt x="8063005" y="825047"/>
                  <a:pt x="9358704" y="955853"/>
                </a:cubicBezTo>
              </a:path>
            </a:pathLst>
          </a:custGeom>
          <a:ln w="19050">
            <a:solidFill>
              <a:srgbClr val="9D780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A64C9937-ADA5-6A4C-B9C0-134FBA5F8CD8}"/>
              </a:ext>
            </a:extLst>
          </p:cNvPr>
          <p:cNvSpPr txBox="1"/>
          <p:nvPr/>
        </p:nvSpPr>
        <p:spPr>
          <a:xfrm>
            <a:off x="7460645" y="1805455"/>
            <a:ext cx="1137170" cy="307777"/>
          </a:xfrm>
          <a:prstGeom prst="rect">
            <a:avLst/>
          </a:prstGeom>
          <a:noFill/>
        </p:spPr>
        <p:txBody>
          <a:bodyPr wrap="square" rtlCol="0">
            <a:spAutoFit/>
          </a:bodyPr>
          <a:lstStyle/>
          <a:p>
            <a:r>
              <a:rPr lang="en-US" sz="1400" dirty="0">
                <a:latin typeface="Arial"/>
                <a:cs typeface="Arial"/>
              </a:rPr>
              <a:t>Standard</a:t>
            </a:r>
          </a:p>
        </p:txBody>
      </p:sp>
      <p:sp>
        <p:nvSpPr>
          <p:cNvPr id="33" name="TextBox 32">
            <a:extLst>
              <a:ext uri="{FF2B5EF4-FFF2-40B4-BE49-F238E27FC236}">
                <a16:creationId xmlns:a16="http://schemas.microsoft.com/office/drawing/2014/main" id="{1AA0D5BF-5A44-2476-D038-AE5F644CE1D6}"/>
              </a:ext>
            </a:extLst>
          </p:cNvPr>
          <p:cNvSpPr txBox="1"/>
          <p:nvPr/>
        </p:nvSpPr>
        <p:spPr>
          <a:xfrm>
            <a:off x="7218298" y="1409971"/>
            <a:ext cx="1213971" cy="307777"/>
          </a:xfrm>
          <a:prstGeom prst="rect">
            <a:avLst/>
          </a:prstGeom>
          <a:noFill/>
        </p:spPr>
        <p:txBody>
          <a:bodyPr wrap="square" rtlCol="0">
            <a:spAutoFit/>
          </a:bodyPr>
          <a:lstStyle/>
          <a:p>
            <a:r>
              <a:rPr lang="en-US" sz="1400" dirty="0">
                <a:latin typeface="Arial"/>
                <a:cs typeface="Arial"/>
              </a:rPr>
              <a:t>Rapid</a:t>
            </a:r>
          </a:p>
        </p:txBody>
      </p:sp>
      <p:sp>
        <p:nvSpPr>
          <p:cNvPr id="35" name="TextBox 34">
            <a:extLst>
              <a:ext uri="{FF2B5EF4-FFF2-40B4-BE49-F238E27FC236}">
                <a16:creationId xmlns:a16="http://schemas.microsoft.com/office/drawing/2014/main" id="{3774116C-B871-699B-00A4-0D3DB8227B51}"/>
              </a:ext>
            </a:extLst>
          </p:cNvPr>
          <p:cNvSpPr txBox="1"/>
          <p:nvPr/>
        </p:nvSpPr>
        <p:spPr>
          <a:xfrm>
            <a:off x="6446497" y="996392"/>
            <a:ext cx="2151317" cy="338554"/>
          </a:xfrm>
          <a:prstGeom prst="rect">
            <a:avLst/>
          </a:prstGeom>
          <a:solidFill>
            <a:srgbClr val="9D7802">
              <a:alpha val="28223"/>
            </a:srgbClr>
          </a:solidFill>
        </p:spPr>
        <p:txBody>
          <a:bodyPr wrap="square" rtlCol="0">
            <a:spAutoFit/>
          </a:bodyPr>
          <a:lstStyle/>
          <a:p>
            <a:pPr algn="ctr"/>
            <a:r>
              <a:rPr lang="en-US" sz="1600" dirty="0">
                <a:latin typeface="Arial"/>
                <a:cs typeface="Arial"/>
              </a:rPr>
              <a:t>Cabotegravir Kinetics</a:t>
            </a:r>
          </a:p>
        </p:txBody>
      </p:sp>
      <p:pic>
        <p:nvPicPr>
          <p:cNvPr id="24" name="Picture 23">
            <a:extLst>
              <a:ext uri="{FF2B5EF4-FFF2-40B4-BE49-F238E27FC236}">
                <a16:creationId xmlns:a16="http://schemas.microsoft.com/office/drawing/2014/main" id="{1CB0A591-7877-9F69-D17A-3DF4C65FC8E3}"/>
              </a:ext>
            </a:extLst>
          </p:cNvPr>
          <p:cNvPicPr>
            <a:picLocks noChangeAspect="1"/>
          </p:cNvPicPr>
          <p:nvPr/>
        </p:nvPicPr>
        <p:blipFill>
          <a:blip r:embed="rId2"/>
          <a:stretch>
            <a:fillRect/>
          </a:stretch>
        </p:blipFill>
        <p:spPr>
          <a:xfrm rot="2706700">
            <a:off x="969272" y="2670825"/>
            <a:ext cx="572494" cy="548640"/>
          </a:xfrm>
          <a:prstGeom prst="rect">
            <a:avLst/>
          </a:prstGeom>
        </p:spPr>
      </p:pic>
      <p:pic>
        <p:nvPicPr>
          <p:cNvPr id="28" name="Picture 27">
            <a:extLst>
              <a:ext uri="{FF2B5EF4-FFF2-40B4-BE49-F238E27FC236}">
                <a16:creationId xmlns:a16="http://schemas.microsoft.com/office/drawing/2014/main" id="{3E1B7265-3341-9A55-079B-D423A338728B}"/>
              </a:ext>
            </a:extLst>
          </p:cNvPr>
          <p:cNvPicPr>
            <a:picLocks noChangeAspect="1"/>
          </p:cNvPicPr>
          <p:nvPr/>
        </p:nvPicPr>
        <p:blipFill>
          <a:blip r:embed="rId2"/>
          <a:stretch>
            <a:fillRect/>
          </a:stretch>
        </p:blipFill>
        <p:spPr>
          <a:xfrm rot="2706700">
            <a:off x="1886013" y="2670826"/>
            <a:ext cx="572494" cy="548640"/>
          </a:xfrm>
          <a:prstGeom prst="rect">
            <a:avLst/>
          </a:prstGeom>
        </p:spPr>
      </p:pic>
      <p:pic>
        <p:nvPicPr>
          <p:cNvPr id="51" name="Picture 50">
            <a:extLst>
              <a:ext uri="{FF2B5EF4-FFF2-40B4-BE49-F238E27FC236}">
                <a16:creationId xmlns:a16="http://schemas.microsoft.com/office/drawing/2014/main" id="{1C48091B-3ADB-92E5-FF52-D2A5A36AD9A4}"/>
              </a:ext>
            </a:extLst>
          </p:cNvPr>
          <p:cNvPicPr>
            <a:picLocks noChangeAspect="1"/>
          </p:cNvPicPr>
          <p:nvPr/>
        </p:nvPicPr>
        <p:blipFill>
          <a:blip r:embed="rId2"/>
          <a:stretch>
            <a:fillRect/>
          </a:stretch>
        </p:blipFill>
        <p:spPr>
          <a:xfrm rot="2706700">
            <a:off x="4645074" y="2670826"/>
            <a:ext cx="572494" cy="548640"/>
          </a:xfrm>
          <a:prstGeom prst="rect">
            <a:avLst/>
          </a:prstGeom>
        </p:spPr>
      </p:pic>
      <p:pic>
        <p:nvPicPr>
          <p:cNvPr id="58" name="Picture 57">
            <a:extLst>
              <a:ext uri="{FF2B5EF4-FFF2-40B4-BE49-F238E27FC236}">
                <a16:creationId xmlns:a16="http://schemas.microsoft.com/office/drawing/2014/main" id="{CFE0F40F-C488-24C9-B11A-B09C0767CB23}"/>
              </a:ext>
            </a:extLst>
          </p:cNvPr>
          <p:cNvPicPr>
            <a:picLocks noChangeAspect="1"/>
          </p:cNvPicPr>
          <p:nvPr/>
        </p:nvPicPr>
        <p:blipFill>
          <a:blip r:embed="rId2"/>
          <a:stretch>
            <a:fillRect/>
          </a:stretch>
        </p:blipFill>
        <p:spPr>
          <a:xfrm rot="2706700">
            <a:off x="5569178" y="2670828"/>
            <a:ext cx="572494" cy="548640"/>
          </a:xfrm>
          <a:prstGeom prst="rect">
            <a:avLst/>
          </a:prstGeom>
        </p:spPr>
      </p:pic>
      <p:sp>
        <p:nvSpPr>
          <p:cNvPr id="10" name="Rectangle 9">
            <a:extLst>
              <a:ext uri="{FF2B5EF4-FFF2-40B4-BE49-F238E27FC236}">
                <a16:creationId xmlns:a16="http://schemas.microsoft.com/office/drawing/2014/main" id="{CE5C36FB-A5E3-B943-AC0E-C5148FF475DB}"/>
              </a:ext>
            </a:extLst>
          </p:cNvPr>
          <p:cNvSpPr/>
          <p:nvPr/>
        </p:nvSpPr>
        <p:spPr>
          <a:xfrm>
            <a:off x="618458" y="3441621"/>
            <a:ext cx="8202454" cy="832974"/>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Receiving Long-Acting Injectable Cabotegravir (CAB-LA)</a:t>
            </a:r>
          </a:p>
        </p:txBody>
      </p:sp>
      <p:pic>
        <p:nvPicPr>
          <p:cNvPr id="34" name="Picture 33">
            <a:extLst>
              <a:ext uri="{FF2B5EF4-FFF2-40B4-BE49-F238E27FC236}">
                <a16:creationId xmlns:a16="http://schemas.microsoft.com/office/drawing/2014/main" id="{FEE2CCEF-469B-8B31-90D3-8340BA0F75E0}"/>
              </a:ext>
            </a:extLst>
          </p:cNvPr>
          <p:cNvPicPr>
            <a:picLocks noChangeAspect="1"/>
          </p:cNvPicPr>
          <p:nvPr/>
        </p:nvPicPr>
        <p:blipFill>
          <a:blip r:embed="rId2"/>
          <a:stretch>
            <a:fillRect/>
          </a:stretch>
        </p:blipFill>
        <p:spPr>
          <a:xfrm rot="2706700">
            <a:off x="3733726" y="2670828"/>
            <a:ext cx="572494" cy="548640"/>
          </a:xfrm>
          <a:prstGeom prst="rect">
            <a:avLst/>
          </a:prstGeom>
        </p:spPr>
      </p:pic>
      <p:pic>
        <p:nvPicPr>
          <p:cNvPr id="31" name="Picture 30">
            <a:extLst>
              <a:ext uri="{FF2B5EF4-FFF2-40B4-BE49-F238E27FC236}">
                <a16:creationId xmlns:a16="http://schemas.microsoft.com/office/drawing/2014/main" id="{FD4C96B5-B582-2B7F-81CA-7C8F5D115712}"/>
              </a:ext>
            </a:extLst>
          </p:cNvPr>
          <p:cNvPicPr>
            <a:picLocks noChangeAspect="1"/>
          </p:cNvPicPr>
          <p:nvPr/>
        </p:nvPicPr>
        <p:blipFill>
          <a:blip r:embed="rId2"/>
          <a:stretch>
            <a:fillRect/>
          </a:stretch>
        </p:blipFill>
        <p:spPr>
          <a:xfrm rot="2706700">
            <a:off x="2810117" y="2670828"/>
            <a:ext cx="572494" cy="548640"/>
          </a:xfrm>
          <a:prstGeom prst="rect">
            <a:avLst/>
          </a:prstGeom>
        </p:spPr>
      </p:pic>
      <p:cxnSp>
        <p:nvCxnSpPr>
          <p:cNvPr id="39" name="Straight Connector 38">
            <a:extLst>
              <a:ext uri="{FF2B5EF4-FFF2-40B4-BE49-F238E27FC236}">
                <a16:creationId xmlns:a16="http://schemas.microsoft.com/office/drawing/2014/main" id="{3751F727-E237-20D3-0227-38B49A4B2BBD}"/>
              </a:ext>
            </a:extLst>
          </p:cNvPr>
          <p:cNvCxnSpPr/>
          <p:nvPr/>
        </p:nvCxnSpPr>
        <p:spPr>
          <a:xfrm>
            <a:off x="6867004" y="1553787"/>
            <a:ext cx="3512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1B0447D-26DD-B61B-AFB1-817A8EFA4CE6}"/>
              </a:ext>
            </a:extLst>
          </p:cNvPr>
          <p:cNvCxnSpPr/>
          <p:nvPr/>
        </p:nvCxnSpPr>
        <p:spPr>
          <a:xfrm>
            <a:off x="7182060" y="1964772"/>
            <a:ext cx="351294"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35A0AAA6-7683-87BB-D962-7CF0624D3EC7}"/>
              </a:ext>
            </a:extLst>
          </p:cNvPr>
          <p:cNvGrpSpPr/>
          <p:nvPr/>
        </p:nvGrpSpPr>
        <p:grpSpPr>
          <a:xfrm>
            <a:off x="807475" y="2723443"/>
            <a:ext cx="5989565" cy="718560"/>
            <a:chOff x="807475" y="2723443"/>
            <a:chExt cx="5989565" cy="718560"/>
          </a:xfrm>
        </p:grpSpPr>
        <p:sp>
          <p:nvSpPr>
            <p:cNvPr id="59" name="Freeform 58">
              <a:extLst>
                <a:ext uri="{FF2B5EF4-FFF2-40B4-BE49-F238E27FC236}">
                  <a16:creationId xmlns:a16="http://schemas.microsoft.com/office/drawing/2014/main" id="{C2937EFB-E2FC-19D9-E4C4-D9D0222FCB74}"/>
                </a:ext>
              </a:extLst>
            </p:cNvPr>
            <p:cNvSpPr/>
            <p:nvPr/>
          </p:nvSpPr>
          <p:spPr>
            <a:xfrm>
              <a:off x="807475" y="2816352"/>
              <a:ext cx="454397" cy="625651"/>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2 w 7722928"/>
                <a:gd name="connsiteY0" fmla="*/ 1314096 h 1314096"/>
                <a:gd name="connsiteX1" fmla="*/ 660398 w 7722928"/>
                <a:gd name="connsiteY1" fmla="*/ 1064022 h 1314096"/>
                <a:gd name="connsiteX2" fmla="*/ 2204407 w 7722928"/>
                <a:gd name="connsiteY2" fmla="*/ 18749 h 1314096"/>
                <a:gd name="connsiteX3" fmla="*/ 4004991 w 7722928"/>
                <a:gd name="connsiteY3" fmla="*/ 429522 h 1314096"/>
                <a:gd name="connsiteX4" fmla="*/ 7722928 w 7722928"/>
                <a:gd name="connsiteY4" fmla="*/ 815900 h 13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2928" h="1314096">
                  <a:moveTo>
                    <a:pt x="-2" y="1314096"/>
                  </a:moveTo>
                  <a:cubicBezTo>
                    <a:pt x="279442" y="1282190"/>
                    <a:pt x="292997" y="1279913"/>
                    <a:pt x="660398" y="1064022"/>
                  </a:cubicBezTo>
                  <a:cubicBezTo>
                    <a:pt x="1027799" y="848131"/>
                    <a:pt x="1646975" y="124499"/>
                    <a:pt x="2204407" y="18749"/>
                  </a:cubicBezTo>
                  <a:cubicBezTo>
                    <a:pt x="2761839" y="-87001"/>
                    <a:pt x="3148553" y="282566"/>
                    <a:pt x="4004991" y="429522"/>
                  </a:cubicBezTo>
                  <a:cubicBezTo>
                    <a:pt x="4861429" y="576478"/>
                    <a:pt x="6427229" y="685094"/>
                    <a:pt x="7722928" y="815900"/>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1" name="Freeform 60">
              <a:extLst>
                <a:ext uri="{FF2B5EF4-FFF2-40B4-BE49-F238E27FC236}">
                  <a16:creationId xmlns:a16="http://schemas.microsoft.com/office/drawing/2014/main" id="{764C37A7-0A16-B3FD-F800-F535769F5602}"/>
                </a:ext>
              </a:extLst>
            </p:cNvPr>
            <p:cNvSpPr/>
            <p:nvPr/>
          </p:nvSpPr>
          <p:spPr>
            <a:xfrm>
              <a:off x="2170176" y="2766115"/>
              <a:ext cx="932688" cy="4127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2673"/>
                <a:gd name="connsiteY0" fmla="*/ 1299428 h 1308358"/>
                <a:gd name="connsiteX1" fmla="*/ 1214169 w 8472673"/>
                <a:gd name="connsiteY1" fmla="*/ 1068679 h 1308358"/>
                <a:gd name="connsiteX2" fmla="*/ 3035061 w 8472673"/>
                <a:gd name="connsiteY2" fmla="*/ 23406 h 1308358"/>
                <a:gd name="connsiteX3" fmla="*/ 4835645 w 8472673"/>
                <a:gd name="connsiteY3" fmla="*/ 434179 h 1308358"/>
                <a:gd name="connsiteX4" fmla="*/ 8472673 w 8472673"/>
                <a:gd name="connsiteY4" fmla="*/ 1308358 h 130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673" h="1308358">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6974" y="1177552"/>
                    <a:pt x="8472673" y="1308358"/>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2" name="Freeform 61">
              <a:extLst>
                <a:ext uri="{FF2B5EF4-FFF2-40B4-BE49-F238E27FC236}">
                  <a16:creationId xmlns:a16="http://schemas.microsoft.com/office/drawing/2014/main" id="{B7855CD3-D359-F14E-2864-9DDCD2F004A2}"/>
                </a:ext>
              </a:extLst>
            </p:cNvPr>
            <p:cNvSpPr/>
            <p:nvPr/>
          </p:nvSpPr>
          <p:spPr>
            <a:xfrm>
              <a:off x="3087624" y="2766114"/>
              <a:ext cx="932434" cy="41055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0366"/>
                <a:gd name="connsiteY0" fmla="*/ 1299428 h 1301514"/>
                <a:gd name="connsiteX1" fmla="*/ 1214169 w 8470366"/>
                <a:gd name="connsiteY1" fmla="*/ 1068679 h 1301514"/>
                <a:gd name="connsiteX2" fmla="*/ 3035061 w 8470366"/>
                <a:gd name="connsiteY2" fmla="*/ 23406 h 1301514"/>
                <a:gd name="connsiteX3" fmla="*/ 4835645 w 8470366"/>
                <a:gd name="connsiteY3" fmla="*/ 434179 h 1301514"/>
                <a:gd name="connsiteX4" fmla="*/ 8470366 w 8470366"/>
                <a:gd name="connsiteY4" fmla="*/ 1301514 h 130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0366" h="1301514">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4667" y="1170708"/>
                    <a:pt x="8470366" y="1301514"/>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3" name="Freeform 62">
              <a:extLst>
                <a:ext uri="{FF2B5EF4-FFF2-40B4-BE49-F238E27FC236}">
                  <a16:creationId xmlns:a16="http://schemas.microsoft.com/office/drawing/2014/main" id="{9D320617-8A0B-B516-3EAC-688A52801C41}"/>
                </a:ext>
              </a:extLst>
            </p:cNvPr>
            <p:cNvSpPr/>
            <p:nvPr/>
          </p:nvSpPr>
          <p:spPr>
            <a:xfrm>
              <a:off x="4019549" y="2771775"/>
              <a:ext cx="918337" cy="41302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57740"/>
                <a:gd name="connsiteY0" fmla="*/ 1299428 h 1305934"/>
                <a:gd name="connsiteX1" fmla="*/ 1214169 w 8557740"/>
                <a:gd name="connsiteY1" fmla="*/ 1068679 h 1305934"/>
                <a:gd name="connsiteX2" fmla="*/ 3035061 w 8557740"/>
                <a:gd name="connsiteY2" fmla="*/ 23406 h 1305934"/>
                <a:gd name="connsiteX3" fmla="*/ 4835645 w 8557740"/>
                <a:gd name="connsiteY3" fmla="*/ 434179 h 1305934"/>
                <a:gd name="connsiteX4" fmla="*/ 8557740 w 8557740"/>
                <a:gd name="connsiteY4" fmla="*/ 1305934 h 1305934"/>
                <a:gd name="connsiteX0" fmla="*/ 0 w 8557740"/>
                <a:gd name="connsiteY0" fmla="*/ 1299428 h 1391507"/>
                <a:gd name="connsiteX1" fmla="*/ 1214169 w 8557740"/>
                <a:gd name="connsiteY1" fmla="*/ 1068679 h 1391507"/>
                <a:gd name="connsiteX2" fmla="*/ 3035061 w 8557740"/>
                <a:gd name="connsiteY2" fmla="*/ 23406 h 1391507"/>
                <a:gd name="connsiteX3" fmla="*/ 4835645 w 8557740"/>
                <a:gd name="connsiteY3" fmla="*/ 434179 h 1391507"/>
                <a:gd name="connsiteX4" fmla="*/ 8557740 w 8557740"/>
                <a:gd name="connsiteY4" fmla="*/ 1391507 h 1391507"/>
                <a:gd name="connsiteX0" fmla="*/ 0 w 8587430"/>
                <a:gd name="connsiteY0" fmla="*/ 1363608 h 1391507"/>
                <a:gd name="connsiteX1" fmla="*/ 1243859 w 8587430"/>
                <a:gd name="connsiteY1" fmla="*/ 1068679 h 1391507"/>
                <a:gd name="connsiteX2" fmla="*/ 3064751 w 8587430"/>
                <a:gd name="connsiteY2" fmla="*/ 23406 h 1391507"/>
                <a:gd name="connsiteX3" fmla="*/ 4865335 w 8587430"/>
                <a:gd name="connsiteY3" fmla="*/ 434179 h 1391507"/>
                <a:gd name="connsiteX4" fmla="*/ 8587430 w 8587430"/>
                <a:gd name="connsiteY4" fmla="*/ 1391507 h 1391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430" h="1391507">
                  <a:moveTo>
                    <a:pt x="0" y="1363608"/>
                  </a:moveTo>
                  <a:cubicBezTo>
                    <a:pt x="279444" y="1331702"/>
                    <a:pt x="733067" y="1292046"/>
                    <a:pt x="1243859" y="1068679"/>
                  </a:cubicBezTo>
                  <a:cubicBezTo>
                    <a:pt x="1754651" y="845312"/>
                    <a:pt x="2461172" y="129156"/>
                    <a:pt x="3064751" y="23406"/>
                  </a:cubicBezTo>
                  <a:cubicBezTo>
                    <a:pt x="3668330" y="-82344"/>
                    <a:pt x="4064277" y="190599"/>
                    <a:pt x="4865335" y="434179"/>
                  </a:cubicBezTo>
                  <a:cubicBezTo>
                    <a:pt x="6164785" y="813033"/>
                    <a:pt x="7291731" y="1260701"/>
                    <a:pt x="8587430" y="1391507"/>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4" name="Freeform 63">
              <a:extLst>
                <a:ext uri="{FF2B5EF4-FFF2-40B4-BE49-F238E27FC236}">
                  <a16:creationId xmlns:a16="http://schemas.microsoft.com/office/drawing/2014/main" id="{FBD03056-F3CB-912B-B220-6D38D0C5A3A9}"/>
                </a:ext>
              </a:extLst>
            </p:cNvPr>
            <p:cNvSpPr/>
            <p:nvPr/>
          </p:nvSpPr>
          <p:spPr>
            <a:xfrm>
              <a:off x="4925439" y="2748336"/>
              <a:ext cx="929259" cy="439134"/>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41524"/>
                <a:gd name="connsiteY0" fmla="*/ 1299428 h 1311579"/>
                <a:gd name="connsiteX1" fmla="*/ 1214169 w 8441524"/>
                <a:gd name="connsiteY1" fmla="*/ 1068679 h 1311579"/>
                <a:gd name="connsiteX2" fmla="*/ 3035061 w 8441524"/>
                <a:gd name="connsiteY2" fmla="*/ 23406 h 1311579"/>
                <a:gd name="connsiteX3" fmla="*/ 4835645 w 8441524"/>
                <a:gd name="connsiteY3" fmla="*/ 434179 h 1311579"/>
                <a:gd name="connsiteX4" fmla="*/ 8441524 w 8441524"/>
                <a:gd name="connsiteY4" fmla="*/ 1311579 h 1311579"/>
                <a:gd name="connsiteX0" fmla="*/ 0 w 8470366"/>
                <a:gd name="connsiteY0" fmla="*/ 1359818 h 1359818"/>
                <a:gd name="connsiteX1" fmla="*/ 1243011 w 8470366"/>
                <a:gd name="connsiteY1" fmla="*/ 1068679 h 1359818"/>
                <a:gd name="connsiteX2" fmla="*/ 3063903 w 8470366"/>
                <a:gd name="connsiteY2" fmla="*/ 23406 h 1359818"/>
                <a:gd name="connsiteX3" fmla="*/ 4864487 w 8470366"/>
                <a:gd name="connsiteY3" fmla="*/ 434179 h 1359818"/>
                <a:gd name="connsiteX4" fmla="*/ 8470366 w 8470366"/>
                <a:gd name="connsiteY4" fmla="*/ 1311579 h 1359818"/>
                <a:gd name="connsiteX0" fmla="*/ 0 w 8441524"/>
                <a:gd name="connsiteY0" fmla="*/ 1359818 h 1392099"/>
                <a:gd name="connsiteX1" fmla="*/ 1243011 w 8441524"/>
                <a:gd name="connsiteY1" fmla="*/ 1068679 h 1392099"/>
                <a:gd name="connsiteX2" fmla="*/ 3063903 w 8441524"/>
                <a:gd name="connsiteY2" fmla="*/ 23406 h 1392099"/>
                <a:gd name="connsiteX3" fmla="*/ 4864487 w 8441524"/>
                <a:gd name="connsiteY3" fmla="*/ 434179 h 1392099"/>
                <a:gd name="connsiteX4" fmla="*/ 8441524 w 8441524"/>
                <a:gd name="connsiteY4" fmla="*/ 1392099 h 1392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1524" h="1392099">
                  <a:moveTo>
                    <a:pt x="0" y="1359818"/>
                  </a:moveTo>
                  <a:cubicBezTo>
                    <a:pt x="279444" y="1327912"/>
                    <a:pt x="732360" y="1291414"/>
                    <a:pt x="1243011" y="1068679"/>
                  </a:cubicBezTo>
                  <a:cubicBezTo>
                    <a:pt x="1753662" y="845944"/>
                    <a:pt x="2460324" y="129156"/>
                    <a:pt x="3063903" y="23406"/>
                  </a:cubicBezTo>
                  <a:cubicBezTo>
                    <a:pt x="3667482" y="-82344"/>
                    <a:pt x="4063429" y="190599"/>
                    <a:pt x="4864487" y="434179"/>
                  </a:cubicBezTo>
                  <a:cubicBezTo>
                    <a:pt x="6163937" y="813033"/>
                    <a:pt x="7145825" y="1261293"/>
                    <a:pt x="8441524" y="1392099"/>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5" name="Freeform 64">
              <a:extLst>
                <a:ext uri="{FF2B5EF4-FFF2-40B4-BE49-F238E27FC236}">
                  <a16:creationId xmlns:a16="http://schemas.microsoft.com/office/drawing/2014/main" id="{FBBCBDCC-F8FD-8D27-1A3A-A2EEBE043FD8}"/>
                </a:ext>
              </a:extLst>
            </p:cNvPr>
            <p:cNvSpPr/>
            <p:nvPr/>
          </p:nvSpPr>
          <p:spPr>
            <a:xfrm>
              <a:off x="5851906" y="2723443"/>
              <a:ext cx="945134" cy="463876"/>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85734"/>
                <a:gd name="connsiteY0" fmla="*/ 1410144 h 1410144"/>
                <a:gd name="connsiteX1" fmla="*/ 1271853 w 8585734"/>
                <a:gd name="connsiteY1" fmla="*/ 1068679 h 1410144"/>
                <a:gd name="connsiteX2" fmla="*/ 3092745 w 8585734"/>
                <a:gd name="connsiteY2" fmla="*/ 23406 h 1410144"/>
                <a:gd name="connsiteX3" fmla="*/ 4893329 w 8585734"/>
                <a:gd name="connsiteY3" fmla="*/ 434179 h 1410144"/>
                <a:gd name="connsiteX4" fmla="*/ 8585734 w 8585734"/>
                <a:gd name="connsiteY4" fmla="*/ 1231058 h 1410144"/>
                <a:gd name="connsiteX0" fmla="*/ 0 w 8585734"/>
                <a:gd name="connsiteY0" fmla="*/ 1470534 h 1470534"/>
                <a:gd name="connsiteX1" fmla="*/ 1271853 w 8585734"/>
                <a:gd name="connsiteY1" fmla="*/ 1068679 h 1470534"/>
                <a:gd name="connsiteX2" fmla="*/ 3092745 w 8585734"/>
                <a:gd name="connsiteY2" fmla="*/ 23406 h 1470534"/>
                <a:gd name="connsiteX3" fmla="*/ 4893329 w 8585734"/>
                <a:gd name="connsiteY3" fmla="*/ 434179 h 1470534"/>
                <a:gd name="connsiteX4" fmla="*/ 8585734 w 8585734"/>
                <a:gd name="connsiteY4" fmla="*/ 1231058 h 1470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5734" h="1470534">
                  <a:moveTo>
                    <a:pt x="0" y="1470534"/>
                  </a:moveTo>
                  <a:cubicBezTo>
                    <a:pt x="279444" y="1438628"/>
                    <a:pt x="756396" y="1309867"/>
                    <a:pt x="1271853" y="1068679"/>
                  </a:cubicBezTo>
                  <a:cubicBezTo>
                    <a:pt x="1787310" y="827491"/>
                    <a:pt x="2489166" y="129156"/>
                    <a:pt x="3092745" y="23406"/>
                  </a:cubicBezTo>
                  <a:cubicBezTo>
                    <a:pt x="3696324" y="-82344"/>
                    <a:pt x="4092271" y="190599"/>
                    <a:pt x="4893329" y="434179"/>
                  </a:cubicBezTo>
                  <a:cubicBezTo>
                    <a:pt x="6192779" y="813033"/>
                    <a:pt x="7290035" y="1100252"/>
                    <a:pt x="8585734" y="1231058"/>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66" name="Freeform 65">
              <a:extLst>
                <a:ext uri="{FF2B5EF4-FFF2-40B4-BE49-F238E27FC236}">
                  <a16:creationId xmlns:a16="http://schemas.microsoft.com/office/drawing/2014/main" id="{2E9A56B9-F60B-6EFC-9CDA-78DF8573CDE6}"/>
                </a:ext>
              </a:extLst>
            </p:cNvPr>
            <p:cNvSpPr/>
            <p:nvPr/>
          </p:nvSpPr>
          <p:spPr>
            <a:xfrm>
              <a:off x="1258824" y="2766115"/>
              <a:ext cx="916051" cy="4127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7123418"/>
                <a:gd name="connsiteY0" fmla="*/ 1477023 h 1477023"/>
                <a:gd name="connsiteX1" fmla="*/ 660398 w 7123418"/>
                <a:gd name="connsiteY1" fmla="*/ 1226949 h 1477023"/>
                <a:gd name="connsiteX2" fmla="*/ 1710265 w 7123418"/>
                <a:gd name="connsiteY2" fmla="*/ 109349 h 1477023"/>
                <a:gd name="connsiteX3" fmla="*/ 2302931 w 7123418"/>
                <a:gd name="connsiteY3" fmla="*/ 126282 h 1477023"/>
                <a:gd name="connsiteX4" fmla="*/ 4929898 w 7123418"/>
                <a:gd name="connsiteY4" fmla="*/ 852484 h 1477023"/>
                <a:gd name="connsiteX5" fmla="*/ 7123418 w 7123418"/>
                <a:gd name="connsiteY5" fmla="*/ 1431600 h 1477023"/>
                <a:gd name="connsiteX0" fmla="*/ -2 w 7123418"/>
                <a:gd name="connsiteY0" fmla="*/ 1427374 h 1427374"/>
                <a:gd name="connsiteX1" fmla="*/ 660398 w 7123418"/>
                <a:gd name="connsiteY1" fmla="*/ 1177300 h 1427374"/>
                <a:gd name="connsiteX2" fmla="*/ 1710265 w 7123418"/>
                <a:gd name="connsiteY2" fmla="*/ 59700 h 1427374"/>
                <a:gd name="connsiteX3" fmla="*/ 2742173 w 7123418"/>
                <a:gd name="connsiteY3" fmla="*/ 220809 h 1427374"/>
                <a:gd name="connsiteX4" fmla="*/ 4929898 w 7123418"/>
                <a:gd name="connsiteY4" fmla="*/ 802835 h 1427374"/>
                <a:gd name="connsiteX5" fmla="*/ 7123418 w 7123418"/>
                <a:gd name="connsiteY5" fmla="*/ 1381951 h 1427374"/>
                <a:gd name="connsiteX0" fmla="*/ -2 w 7123418"/>
                <a:gd name="connsiteY0" fmla="*/ 1428908 h 1428908"/>
                <a:gd name="connsiteX1" fmla="*/ 660398 w 7123418"/>
                <a:gd name="connsiteY1" fmla="*/ 1178834 h 1428908"/>
                <a:gd name="connsiteX2" fmla="*/ 1710265 w 7123418"/>
                <a:gd name="connsiteY2" fmla="*/ 61234 h 1428908"/>
                <a:gd name="connsiteX3" fmla="*/ 2742173 w 7123418"/>
                <a:gd name="connsiteY3" fmla="*/ 222343 h 1428908"/>
                <a:gd name="connsiteX4" fmla="*/ 4710275 w 7123418"/>
                <a:gd name="connsiteY4" fmla="*/ 862038 h 1428908"/>
                <a:gd name="connsiteX5" fmla="*/ 7123418 w 7123418"/>
                <a:gd name="connsiteY5" fmla="*/ 1383485 h 1428908"/>
                <a:gd name="connsiteX0" fmla="*/ -2 w 6848891"/>
                <a:gd name="connsiteY0" fmla="*/ 1428908 h 1428908"/>
                <a:gd name="connsiteX1" fmla="*/ 660398 w 6848891"/>
                <a:gd name="connsiteY1" fmla="*/ 1178834 h 1428908"/>
                <a:gd name="connsiteX2" fmla="*/ 1710265 w 6848891"/>
                <a:gd name="connsiteY2" fmla="*/ 61234 h 1428908"/>
                <a:gd name="connsiteX3" fmla="*/ 2742173 w 6848891"/>
                <a:gd name="connsiteY3" fmla="*/ 222343 h 1428908"/>
                <a:gd name="connsiteX4" fmla="*/ 4710275 w 6848891"/>
                <a:gd name="connsiteY4" fmla="*/ 862038 h 1428908"/>
                <a:gd name="connsiteX5" fmla="*/ 6848891 w 6848891"/>
                <a:gd name="connsiteY5" fmla="*/ 1109550 h 1428908"/>
                <a:gd name="connsiteX0" fmla="*/ -2 w 6848891"/>
                <a:gd name="connsiteY0" fmla="*/ 1427754 h 1427754"/>
                <a:gd name="connsiteX1" fmla="*/ 660398 w 6848891"/>
                <a:gd name="connsiteY1" fmla="*/ 1177680 h 1427754"/>
                <a:gd name="connsiteX2" fmla="*/ 1710265 w 6848891"/>
                <a:gd name="connsiteY2" fmla="*/ 60080 h 1427754"/>
                <a:gd name="connsiteX3" fmla="*/ 2742173 w 6848891"/>
                <a:gd name="connsiteY3" fmla="*/ 221189 h 1427754"/>
                <a:gd name="connsiteX4" fmla="*/ 4765178 w 6848891"/>
                <a:gd name="connsiteY4" fmla="*/ 817630 h 1427754"/>
                <a:gd name="connsiteX5" fmla="*/ 6848891 w 6848891"/>
                <a:gd name="connsiteY5" fmla="*/ 1108396 h 1427754"/>
                <a:gd name="connsiteX0" fmla="*/ -2 w 6848891"/>
                <a:gd name="connsiteY0" fmla="*/ 1420999 h 1420999"/>
                <a:gd name="connsiteX1" fmla="*/ 660398 w 6848891"/>
                <a:gd name="connsiteY1" fmla="*/ 1170925 h 1420999"/>
                <a:gd name="connsiteX2" fmla="*/ 1710265 w 6848891"/>
                <a:gd name="connsiteY2" fmla="*/ 53325 h 1420999"/>
                <a:gd name="connsiteX3" fmla="*/ 2522557 w 6848891"/>
                <a:gd name="connsiteY3" fmla="*/ 243268 h 1420999"/>
                <a:gd name="connsiteX4" fmla="*/ 4765178 w 6848891"/>
                <a:gd name="connsiteY4" fmla="*/ 810875 h 1420999"/>
                <a:gd name="connsiteX5" fmla="*/ 6848891 w 6848891"/>
                <a:gd name="connsiteY5" fmla="*/ 1101641 h 1420999"/>
                <a:gd name="connsiteX0" fmla="*/ -2 w 6848891"/>
                <a:gd name="connsiteY0" fmla="*/ 1401808 h 1401808"/>
                <a:gd name="connsiteX1" fmla="*/ 660398 w 6848891"/>
                <a:gd name="connsiteY1" fmla="*/ 1151734 h 1401808"/>
                <a:gd name="connsiteX2" fmla="*/ 1710265 w 6848891"/>
                <a:gd name="connsiteY2" fmla="*/ 34134 h 1401808"/>
                <a:gd name="connsiteX3" fmla="*/ 2961795 w 6848891"/>
                <a:gd name="connsiteY3" fmla="*/ 332572 h 1401808"/>
                <a:gd name="connsiteX4" fmla="*/ 4765178 w 6848891"/>
                <a:gd name="connsiteY4" fmla="*/ 791684 h 1401808"/>
                <a:gd name="connsiteX5" fmla="*/ 6848891 w 6848891"/>
                <a:gd name="connsiteY5" fmla="*/ 1082450 h 1401808"/>
                <a:gd name="connsiteX0" fmla="*/ -2 w 6848891"/>
                <a:gd name="connsiteY0" fmla="*/ 1335251 h 1335251"/>
                <a:gd name="connsiteX1" fmla="*/ 660398 w 6848891"/>
                <a:gd name="connsiteY1" fmla="*/ 1085177 h 1335251"/>
                <a:gd name="connsiteX2" fmla="*/ 2204407 w 6848891"/>
                <a:gd name="connsiteY2" fmla="*/ 39904 h 1335251"/>
                <a:gd name="connsiteX3" fmla="*/ 2961795 w 6848891"/>
                <a:gd name="connsiteY3" fmla="*/ 266015 h 1335251"/>
                <a:gd name="connsiteX4" fmla="*/ 4765178 w 6848891"/>
                <a:gd name="connsiteY4" fmla="*/ 725127 h 1335251"/>
                <a:gd name="connsiteX5" fmla="*/ 6848891 w 6848891"/>
                <a:gd name="connsiteY5" fmla="*/ 1015893 h 1335251"/>
                <a:gd name="connsiteX0" fmla="*/ -2 w 6848891"/>
                <a:gd name="connsiteY0" fmla="*/ 1322175 h 1322175"/>
                <a:gd name="connsiteX1" fmla="*/ 660398 w 6848891"/>
                <a:gd name="connsiteY1" fmla="*/ 1072101 h 1322175"/>
                <a:gd name="connsiteX2" fmla="*/ 2204407 w 6848891"/>
                <a:gd name="connsiteY2" fmla="*/ 26828 h 1322175"/>
                <a:gd name="connsiteX3" fmla="*/ 3840279 w 6848891"/>
                <a:gd name="connsiteY3" fmla="*/ 343349 h 1322175"/>
                <a:gd name="connsiteX4" fmla="*/ 4765178 w 6848891"/>
                <a:gd name="connsiteY4" fmla="*/ 712051 h 1322175"/>
                <a:gd name="connsiteX5" fmla="*/ 6848891 w 6848891"/>
                <a:gd name="connsiteY5" fmla="*/ 1002817 h 1322175"/>
                <a:gd name="connsiteX0" fmla="*/ -2 w 6848891"/>
                <a:gd name="connsiteY0" fmla="*/ 1325397 h 1325397"/>
                <a:gd name="connsiteX1" fmla="*/ 660398 w 6848891"/>
                <a:gd name="connsiteY1" fmla="*/ 1075323 h 1325397"/>
                <a:gd name="connsiteX2" fmla="*/ 2204407 w 6848891"/>
                <a:gd name="connsiteY2" fmla="*/ 30050 h 1325397"/>
                <a:gd name="connsiteX3" fmla="*/ 3840279 w 6848891"/>
                <a:gd name="connsiteY3" fmla="*/ 346571 h 1325397"/>
                <a:gd name="connsiteX4" fmla="*/ 6848891 w 6848891"/>
                <a:gd name="connsiteY4" fmla="*/ 1006039 h 1325397"/>
                <a:gd name="connsiteX0" fmla="*/ -2 w 6848891"/>
                <a:gd name="connsiteY0" fmla="*/ 1347155 h 1347155"/>
                <a:gd name="connsiteX1" fmla="*/ 660398 w 6848891"/>
                <a:gd name="connsiteY1" fmla="*/ 1097081 h 1347155"/>
                <a:gd name="connsiteX2" fmla="*/ 2204407 w 6848891"/>
                <a:gd name="connsiteY2" fmla="*/ 51808 h 1347155"/>
                <a:gd name="connsiteX3" fmla="*/ 3840279 w 6848891"/>
                <a:gd name="connsiteY3" fmla="*/ 368329 h 1347155"/>
                <a:gd name="connsiteX4" fmla="*/ 6848891 w 6848891"/>
                <a:gd name="connsiteY4" fmla="*/ 1027797 h 1347155"/>
                <a:gd name="connsiteX0" fmla="*/ -2 w 6848891"/>
                <a:gd name="connsiteY0" fmla="*/ 1319812 h 1319812"/>
                <a:gd name="connsiteX1" fmla="*/ 660398 w 6848891"/>
                <a:gd name="connsiteY1" fmla="*/ 1069738 h 1319812"/>
                <a:gd name="connsiteX2" fmla="*/ 2204407 w 6848891"/>
                <a:gd name="connsiteY2" fmla="*/ 24465 h 1319812"/>
                <a:gd name="connsiteX3" fmla="*/ 3785376 w 6848891"/>
                <a:gd name="connsiteY3" fmla="*/ 482364 h 1319812"/>
                <a:gd name="connsiteX4" fmla="*/ 6848891 w 6848891"/>
                <a:gd name="connsiteY4" fmla="*/ 1000454 h 1319812"/>
                <a:gd name="connsiteX0" fmla="*/ -2 w 7343033"/>
                <a:gd name="connsiteY0" fmla="*/ 1310875 h 1310875"/>
                <a:gd name="connsiteX1" fmla="*/ 660398 w 7343033"/>
                <a:gd name="connsiteY1" fmla="*/ 1060801 h 1310875"/>
                <a:gd name="connsiteX2" fmla="*/ 2204407 w 7343033"/>
                <a:gd name="connsiteY2" fmla="*/ 15528 h 1310875"/>
                <a:gd name="connsiteX3" fmla="*/ 3785376 w 7343033"/>
                <a:gd name="connsiteY3" fmla="*/ 473427 h 1310875"/>
                <a:gd name="connsiteX4" fmla="*/ 7343033 w 7343033"/>
                <a:gd name="connsiteY4" fmla="*/ 1007226 h 1310875"/>
                <a:gd name="connsiteX0" fmla="*/ -2 w 7343033"/>
                <a:gd name="connsiteY0" fmla="*/ 1314843 h 1314843"/>
                <a:gd name="connsiteX1" fmla="*/ 660398 w 7343033"/>
                <a:gd name="connsiteY1" fmla="*/ 1064769 h 1314843"/>
                <a:gd name="connsiteX2" fmla="*/ 2204407 w 7343033"/>
                <a:gd name="connsiteY2" fmla="*/ 19496 h 1314843"/>
                <a:gd name="connsiteX3" fmla="*/ 4004991 w 7343033"/>
                <a:gd name="connsiteY3" fmla="*/ 430269 h 1314843"/>
                <a:gd name="connsiteX4" fmla="*/ 7343033 w 7343033"/>
                <a:gd name="connsiteY4" fmla="*/ 1011194 h 1314843"/>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343033"/>
                <a:gd name="connsiteY0" fmla="*/ 1314096 h 1314096"/>
                <a:gd name="connsiteX1" fmla="*/ 660398 w 7343033"/>
                <a:gd name="connsiteY1" fmla="*/ 1064022 h 1314096"/>
                <a:gd name="connsiteX2" fmla="*/ 2204407 w 7343033"/>
                <a:gd name="connsiteY2" fmla="*/ 18749 h 1314096"/>
                <a:gd name="connsiteX3" fmla="*/ 4004991 w 7343033"/>
                <a:gd name="connsiteY3" fmla="*/ 429522 h 1314096"/>
                <a:gd name="connsiteX4" fmla="*/ 7343033 w 7343033"/>
                <a:gd name="connsiteY4" fmla="*/ 900488 h 1314096"/>
                <a:gd name="connsiteX0" fmla="*/ -2 w 7156283"/>
                <a:gd name="connsiteY0" fmla="*/ 1314096 h 1314096"/>
                <a:gd name="connsiteX1" fmla="*/ 660398 w 7156283"/>
                <a:gd name="connsiteY1" fmla="*/ 1064022 h 1314096"/>
                <a:gd name="connsiteX2" fmla="*/ 2204407 w 7156283"/>
                <a:gd name="connsiteY2" fmla="*/ 18749 h 1314096"/>
                <a:gd name="connsiteX3" fmla="*/ 4004991 w 7156283"/>
                <a:gd name="connsiteY3" fmla="*/ 429522 h 1314096"/>
                <a:gd name="connsiteX4" fmla="*/ 7156283 w 7156283"/>
                <a:gd name="connsiteY4" fmla="*/ 821394 h 1314096"/>
                <a:gd name="connsiteX0" fmla="*/ -2 w 9358704"/>
                <a:gd name="connsiteY0" fmla="*/ 1314096 h 1314096"/>
                <a:gd name="connsiteX1" fmla="*/ 660398 w 9358704"/>
                <a:gd name="connsiteY1" fmla="*/ 1064022 h 1314096"/>
                <a:gd name="connsiteX2" fmla="*/ 2204407 w 9358704"/>
                <a:gd name="connsiteY2" fmla="*/ 18749 h 1314096"/>
                <a:gd name="connsiteX3" fmla="*/ 4004991 w 9358704"/>
                <a:gd name="connsiteY3" fmla="*/ 429522 h 1314096"/>
                <a:gd name="connsiteX4" fmla="*/ 9358704 w 9358704"/>
                <a:gd name="connsiteY4" fmla="*/ 955853 h 1314096"/>
                <a:gd name="connsiteX0" fmla="*/ 0 w 10189358"/>
                <a:gd name="connsiteY0" fmla="*/ 1294771 h 1294771"/>
                <a:gd name="connsiteX1" fmla="*/ 1491052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10189358"/>
                <a:gd name="connsiteY0" fmla="*/ 1294771 h 1294771"/>
                <a:gd name="connsiteX1" fmla="*/ 1214169 w 10189358"/>
                <a:gd name="connsiteY1" fmla="*/ 1064022 h 1294771"/>
                <a:gd name="connsiteX2" fmla="*/ 3035061 w 10189358"/>
                <a:gd name="connsiteY2" fmla="*/ 18749 h 1294771"/>
                <a:gd name="connsiteX3" fmla="*/ 4835645 w 10189358"/>
                <a:gd name="connsiteY3" fmla="*/ 429522 h 1294771"/>
                <a:gd name="connsiteX4" fmla="*/ 10189358 w 10189358"/>
                <a:gd name="connsiteY4" fmla="*/ 955853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4771 h 1294771"/>
                <a:gd name="connsiteX1" fmla="*/ 1214169 w 8528050"/>
                <a:gd name="connsiteY1" fmla="*/ 1064022 h 1294771"/>
                <a:gd name="connsiteX2" fmla="*/ 3035061 w 8528050"/>
                <a:gd name="connsiteY2" fmla="*/ 18749 h 1294771"/>
                <a:gd name="connsiteX3" fmla="*/ 4835645 w 8528050"/>
                <a:gd name="connsiteY3" fmla="*/ 429522 h 1294771"/>
                <a:gd name="connsiteX4" fmla="*/ 8528050 w 8528050"/>
                <a:gd name="connsiteY4" fmla="*/ 1226401 h 1294771"/>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528050"/>
                <a:gd name="connsiteY0" fmla="*/ 1299428 h 1299428"/>
                <a:gd name="connsiteX1" fmla="*/ 1214169 w 8528050"/>
                <a:gd name="connsiteY1" fmla="*/ 1068679 h 1299428"/>
                <a:gd name="connsiteX2" fmla="*/ 3035061 w 8528050"/>
                <a:gd name="connsiteY2" fmla="*/ 23406 h 1299428"/>
                <a:gd name="connsiteX3" fmla="*/ 4835645 w 8528050"/>
                <a:gd name="connsiteY3" fmla="*/ 434179 h 1299428"/>
                <a:gd name="connsiteX4" fmla="*/ 8528050 w 8528050"/>
                <a:gd name="connsiteY4" fmla="*/ 1231058 h 1299428"/>
                <a:gd name="connsiteX0" fmla="*/ 0 w 8472673"/>
                <a:gd name="connsiteY0" fmla="*/ 1299428 h 1308358"/>
                <a:gd name="connsiteX1" fmla="*/ 1214169 w 8472673"/>
                <a:gd name="connsiteY1" fmla="*/ 1068679 h 1308358"/>
                <a:gd name="connsiteX2" fmla="*/ 3035061 w 8472673"/>
                <a:gd name="connsiteY2" fmla="*/ 23406 h 1308358"/>
                <a:gd name="connsiteX3" fmla="*/ 4835645 w 8472673"/>
                <a:gd name="connsiteY3" fmla="*/ 434179 h 1308358"/>
                <a:gd name="connsiteX4" fmla="*/ 8472673 w 8472673"/>
                <a:gd name="connsiteY4" fmla="*/ 1308358 h 130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673" h="1308358">
                  <a:moveTo>
                    <a:pt x="0" y="1299428"/>
                  </a:moveTo>
                  <a:cubicBezTo>
                    <a:pt x="279444" y="1267522"/>
                    <a:pt x="708326" y="1281349"/>
                    <a:pt x="1214169" y="1068679"/>
                  </a:cubicBezTo>
                  <a:cubicBezTo>
                    <a:pt x="1720012" y="856009"/>
                    <a:pt x="2431482" y="129156"/>
                    <a:pt x="3035061" y="23406"/>
                  </a:cubicBezTo>
                  <a:cubicBezTo>
                    <a:pt x="3638640" y="-82344"/>
                    <a:pt x="4034587" y="190599"/>
                    <a:pt x="4835645" y="434179"/>
                  </a:cubicBezTo>
                  <a:cubicBezTo>
                    <a:pt x="6135095" y="813033"/>
                    <a:pt x="7176974" y="1177552"/>
                    <a:pt x="8472673" y="1308358"/>
                  </a:cubicBezTo>
                </a:path>
              </a:pathLst>
            </a:custGeom>
            <a:ln w="19050">
              <a:solidFill>
                <a:srgbClr val="9D7802">
                  <a:alpha val="20000"/>
                </a:srgb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sp>
        <p:nvSpPr>
          <p:cNvPr id="67" name="Rectangle 66">
            <a:extLst>
              <a:ext uri="{FF2B5EF4-FFF2-40B4-BE49-F238E27FC236}">
                <a16:creationId xmlns:a16="http://schemas.microsoft.com/office/drawing/2014/main" id="{42DFDDA5-EEB5-4785-A356-A1DA981ACA36}"/>
              </a:ext>
            </a:extLst>
          </p:cNvPr>
          <p:cNvSpPr/>
          <p:nvPr/>
        </p:nvSpPr>
        <p:spPr>
          <a:xfrm>
            <a:off x="6655969" y="2871795"/>
            <a:ext cx="410845"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B24F96DB-EA85-6E77-3567-D0C6C102EB37}"/>
              </a:ext>
            </a:extLst>
          </p:cNvPr>
          <p:cNvGrpSpPr/>
          <p:nvPr/>
        </p:nvGrpSpPr>
        <p:grpSpPr>
          <a:xfrm>
            <a:off x="823046" y="2599753"/>
            <a:ext cx="5016976" cy="827026"/>
            <a:chOff x="823046" y="2599753"/>
            <a:chExt cx="5016976" cy="827026"/>
          </a:xfrm>
        </p:grpSpPr>
        <p:sp>
          <p:nvSpPr>
            <p:cNvPr id="41" name="Freeform 40">
              <a:extLst>
                <a:ext uri="{FF2B5EF4-FFF2-40B4-BE49-F238E27FC236}">
                  <a16:creationId xmlns:a16="http://schemas.microsoft.com/office/drawing/2014/main" id="{C8AA56AC-82E7-0097-C674-391067E1F644}"/>
                </a:ext>
              </a:extLst>
            </p:cNvPr>
            <p:cNvSpPr/>
            <p:nvPr/>
          </p:nvSpPr>
          <p:spPr>
            <a:xfrm>
              <a:off x="1249061" y="2599753"/>
              <a:ext cx="919217" cy="701410"/>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0 w 8158517"/>
                <a:gd name="connsiteY0" fmla="*/ 1359138 h 1362840"/>
                <a:gd name="connsiteX1" fmla="*/ 511041 w 8158517"/>
                <a:gd name="connsiteY1" fmla="*/ 1235191 h 1362840"/>
                <a:gd name="connsiteX2" fmla="*/ 1560908 w 8158517"/>
                <a:gd name="connsiteY2" fmla="*/ 117591 h 1362840"/>
                <a:gd name="connsiteX3" fmla="*/ 2153574 w 8158517"/>
                <a:gd name="connsiteY3" fmla="*/ 134524 h 1362840"/>
                <a:gd name="connsiteX4" fmla="*/ 4190235 w 8158517"/>
                <a:gd name="connsiteY4" fmla="*/ 1013256 h 1362840"/>
                <a:gd name="connsiteX5" fmla="*/ 8158517 w 8158517"/>
                <a:gd name="connsiteY5" fmla="*/ 1305558 h 1362840"/>
                <a:gd name="connsiteX0" fmla="*/ 0 w 8258085"/>
                <a:gd name="connsiteY0" fmla="*/ 1222500 h 1307661"/>
                <a:gd name="connsiteX1" fmla="*/ 610609 w 8258085"/>
                <a:gd name="connsiteY1" fmla="*/ 1235191 h 1307661"/>
                <a:gd name="connsiteX2" fmla="*/ 1660476 w 8258085"/>
                <a:gd name="connsiteY2" fmla="*/ 117591 h 1307661"/>
                <a:gd name="connsiteX3" fmla="*/ 2253142 w 8258085"/>
                <a:gd name="connsiteY3" fmla="*/ 134524 h 1307661"/>
                <a:gd name="connsiteX4" fmla="*/ 4289803 w 8258085"/>
                <a:gd name="connsiteY4" fmla="*/ 1013256 h 1307661"/>
                <a:gd name="connsiteX5" fmla="*/ 8258085 w 8258085"/>
                <a:gd name="connsiteY5" fmla="*/ 1305558 h 1307661"/>
                <a:gd name="connsiteX0" fmla="*/ 0 w 8258085"/>
                <a:gd name="connsiteY0" fmla="*/ 1218935 h 1301992"/>
                <a:gd name="connsiteX1" fmla="*/ 411474 w 8258085"/>
                <a:gd name="connsiteY1" fmla="*/ 1179072 h 1301992"/>
                <a:gd name="connsiteX2" fmla="*/ 1660476 w 8258085"/>
                <a:gd name="connsiteY2" fmla="*/ 114026 h 1301992"/>
                <a:gd name="connsiteX3" fmla="*/ 2253142 w 8258085"/>
                <a:gd name="connsiteY3" fmla="*/ 130959 h 1301992"/>
                <a:gd name="connsiteX4" fmla="*/ 4289803 w 8258085"/>
                <a:gd name="connsiteY4" fmla="*/ 1009691 h 1301992"/>
                <a:gd name="connsiteX5" fmla="*/ 8258085 w 8258085"/>
                <a:gd name="connsiteY5" fmla="*/ 1301993 h 1301992"/>
                <a:gd name="connsiteX0" fmla="*/ 0 w 8258085"/>
                <a:gd name="connsiteY0" fmla="*/ 1218935 h 1301994"/>
                <a:gd name="connsiteX1" fmla="*/ 411474 w 8258085"/>
                <a:gd name="connsiteY1" fmla="*/ 1179072 h 1301994"/>
                <a:gd name="connsiteX2" fmla="*/ 1660476 w 8258085"/>
                <a:gd name="connsiteY2" fmla="*/ 114026 h 1301994"/>
                <a:gd name="connsiteX3" fmla="*/ 2253142 w 8258085"/>
                <a:gd name="connsiteY3" fmla="*/ 130959 h 1301994"/>
                <a:gd name="connsiteX4" fmla="*/ 4289803 w 8258085"/>
                <a:gd name="connsiteY4" fmla="*/ 1009691 h 1301994"/>
                <a:gd name="connsiteX5" fmla="*/ 8258085 w 8258085"/>
                <a:gd name="connsiteY5" fmla="*/ 1301993 h 1301994"/>
                <a:gd name="connsiteX0" fmla="*/ 0 w 8357653"/>
                <a:gd name="connsiteY0" fmla="*/ 1218935 h 1344037"/>
                <a:gd name="connsiteX1" fmla="*/ 411474 w 8357653"/>
                <a:gd name="connsiteY1" fmla="*/ 1179072 h 1344037"/>
                <a:gd name="connsiteX2" fmla="*/ 1660476 w 8357653"/>
                <a:gd name="connsiteY2" fmla="*/ 114026 h 1344037"/>
                <a:gd name="connsiteX3" fmla="*/ 2253142 w 8357653"/>
                <a:gd name="connsiteY3" fmla="*/ 130959 h 1344037"/>
                <a:gd name="connsiteX4" fmla="*/ 4289803 w 8357653"/>
                <a:gd name="connsiteY4" fmla="*/ 1009691 h 1344037"/>
                <a:gd name="connsiteX5" fmla="*/ 8357653 w 8357653"/>
                <a:gd name="connsiteY5" fmla="*/ 1344037 h 1344037"/>
                <a:gd name="connsiteX0" fmla="*/ 0 w 8357653"/>
                <a:gd name="connsiteY0" fmla="*/ 1221325 h 1346427"/>
                <a:gd name="connsiteX1" fmla="*/ 411474 w 8357653"/>
                <a:gd name="connsiteY1" fmla="*/ 1181462 h 1346427"/>
                <a:gd name="connsiteX2" fmla="*/ 1660476 w 8357653"/>
                <a:gd name="connsiteY2" fmla="*/ 116416 h 1346427"/>
                <a:gd name="connsiteX3" fmla="*/ 2253142 w 8357653"/>
                <a:gd name="connsiteY3" fmla="*/ 133349 h 1346427"/>
                <a:gd name="connsiteX4" fmla="*/ 4040885 w 8357653"/>
                <a:gd name="connsiteY4" fmla="*/ 1054124 h 1346427"/>
                <a:gd name="connsiteX5" fmla="*/ 8357653 w 8357653"/>
                <a:gd name="connsiteY5" fmla="*/ 1346427 h 13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7653" h="1346427">
                  <a:moveTo>
                    <a:pt x="0" y="1221325"/>
                  </a:moveTo>
                  <a:cubicBezTo>
                    <a:pt x="279444" y="1189419"/>
                    <a:pt x="-213756" y="1355103"/>
                    <a:pt x="411474" y="1181462"/>
                  </a:cubicBezTo>
                  <a:cubicBezTo>
                    <a:pt x="1036704" y="1007821"/>
                    <a:pt x="1353531" y="291101"/>
                    <a:pt x="1660476" y="116416"/>
                  </a:cubicBezTo>
                  <a:cubicBezTo>
                    <a:pt x="1967421" y="-58269"/>
                    <a:pt x="1856407" y="-22936"/>
                    <a:pt x="2253142" y="133349"/>
                  </a:cubicBezTo>
                  <a:cubicBezTo>
                    <a:pt x="2649877" y="289634"/>
                    <a:pt x="2943798" y="829552"/>
                    <a:pt x="4040885" y="1054124"/>
                  </a:cubicBezTo>
                  <a:cubicBezTo>
                    <a:pt x="4441330" y="1172922"/>
                    <a:pt x="8357653" y="1346427"/>
                    <a:pt x="8357653" y="1346427"/>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2" name="Freeform 41">
              <a:extLst>
                <a:ext uri="{FF2B5EF4-FFF2-40B4-BE49-F238E27FC236}">
                  <a16:creationId xmlns:a16="http://schemas.microsoft.com/office/drawing/2014/main" id="{073EA613-C77F-1032-DE81-2078A1E76987}"/>
                </a:ext>
              </a:extLst>
            </p:cNvPr>
            <p:cNvSpPr/>
            <p:nvPr/>
          </p:nvSpPr>
          <p:spPr>
            <a:xfrm>
              <a:off x="823046" y="2672018"/>
              <a:ext cx="434831" cy="754761"/>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7815774"/>
                <a:gd name="connsiteY0" fmla="*/ 1485265 h 1485265"/>
                <a:gd name="connsiteX1" fmla="*/ 660398 w 7815774"/>
                <a:gd name="connsiteY1" fmla="*/ 1235191 h 1485265"/>
                <a:gd name="connsiteX2" fmla="*/ 1710265 w 7815774"/>
                <a:gd name="connsiteY2" fmla="*/ 117591 h 1485265"/>
                <a:gd name="connsiteX3" fmla="*/ 2302931 w 7815774"/>
                <a:gd name="connsiteY3" fmla="*/ 134524 h 1485265"/>
                <a:gd name="connsiteX4" fmla="*/ 4339592 w 7815774"/>
                <a:gd name="connsiteY4" fmla="*/ 1013256 h 1485265"/>
                <a:gd name="connsiteX5" fmla="*/ 7815774 w 7815774"/>
                <a:gd name="connsiteY5" fmla="*/ 1171049 h 1485265"/>
                <a:gd name="connsiteX0" fmla="*/ -2 w 7815774"/>
                <a:gd name="connsiteY0" fmla="*/ 1484118 h 1484118"/>
                <a:gd name="connsiteX1" fmla="*/ 660398 w 7815774"/>
                <a:gd name="connsiteY1" fmla="*/ 1234044 h 1484118"/>
                <a:gd name="connsiteX2" fmla="*/ 1710265 w 7815774"/>
                <a:gd name="connsiteY2" fmla="*/ 116444 h 1484118"/>
                <a:gd name="connsiteX3" fmla="*/ 2302931 w 7815774"/>
                <a:gd name="connsiteY3" fmla="*/ 133377 h 1484118"/>
                <a:gd name="connsiteX4" fmla="*/ 4142748 w 7815774"/>
                <a:gd name="connsiteY4" fmla="*/ 991416 h 1484118"/>
                <a:gd name="connsiteX5" fmla="*/ 7815774 w 7815774"/>
                <a:gd name="connsiteY5" fmla="*/ 1169902 h 1484118"/>
                <a:gd name="connsiteX0" fmla="*/ -2 w 7815774"/>
                <a:gd name="connsiteY0" fmla="*/ 1484118 h 1484118"/>
                <a:gd name="connsiteX1" fmla="*/ 660398 w 7815774"/>
                <a:gd name="connsiteY1" fmla="*/ 1234044 h 1484118"/>
                <a:gd name="connsiteX2" fmla="*/ 1710265 w 7815774"/>
                <a:gd name="connsiteY2" fmla="*/ 116444 h 1484118"/>
                <a:gd name="connsiteX3" fmla="*/ 2302931 w 7815774"/>
                <a:gd name="connsiteY3" fmla="*/ 133377 h 1484118"/>
                <a:gd name="connsiteX4" fmla="*/ 4142748 w 7815774"/>
                <a:gd name="connsiteY4" fmla="*/ 991416 h 1484118"/>
                <a:gd name="connsiteX5" fmla="*/ 7815774 w 7815774"/>
                <a:gd name="connsiteY5" fmla="*/ 1128517 h 14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5774" h="1484118">
                  <a:moveTo>
                    <a:pt x="-2" y="1484118"/>
                  </a:moveTo>
                  <a:cubicBezTo>
                    <a:pt x="279442" y="1452212"/>
                    <a:pt x="375354" y="1461990"/>
                    <a:pt x="660398" y="1234044"/>
                  </a:cubicBezTo>
                  <a:cubicBezTo>
                    <a:pt x="945442" y="1006098"/>
                    <a:pt x="1436510" y="299888"/>
                    <a:pt x="1710265" y="116444"/>
                  </a:cubicBezTo>
                  <a:cubicBezTo>
                    <a:pt x="1984020" y="-67000"/>
                    <a:pt x="1897517" y="-12452"/>
                    <a:pt x="2302931" y="133377"/>
                  </a:cubicBezTo>
                  <a:cubicBezTo>
                    <a:pt x="2708345" y="279206"/>
                    <a:pt x="3045661" y="766844"/>
                    <a:pt x="4142748" y="991416"/>
                  </a:cubicBezTo>
                  <a:cubicBezTo>
                    <a:pt x="4543193" y="1110214"/>
                    <a:pt x="7815774" y="1128517"/>
                    <a:pt x="7815774" y="1128517"/>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43" name="Freeform 42">
              <a:extLst>
                <a:ext uri="{FF2B5EF4-FFF2-40B4-BE49-F238E27FC236}">
                  <a16:creationId xmlns:a16="http://schemas.microsoft.com/office/drawing/2014/main" id="{FE593B73-C024-55D2-59AE-0F48281BB16B}"/>
                </a:ext>
              </a:extLst>
            </p:cNvPr>
            <p:cNvSpPr/>
            <p:nvPr/>
          </p:nvSpPr>
          <p:spPr>
            <a:xfrm rot="197721">
              <a:off x="2171187" y="2683212"/>
              <a:ext cx="937540" cy="6299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0 w 8148190"/>
                <a:gd name="connsiteY0" fmla="*/ 1419831 h 1419831"/>
                <a:gd name="connsiteX1" fmla="*/ 500714 w 8148190"/>
                <a:gd name="connsiteY1" fmla="*/ 1232471 h 1419831"/>
                <a:gd name="connsiteX2" fmla="*/ 1550581 w 8148190"/>
                <a:gd name="connsiteY2" fmla="*/ 114871 h 1419831"/>
                <a:gd name="connsiteX3" fmla="*/ 2143247 w 8148190"/>
                <a:gd name="connsiteY3" fmla="*/ 131804 h 1419831"/>
                <a:gd name="connsiteX4" fmla="*/ 4467975 w 8148190"/>
                <a:gd name="connsiteY4" fmla="*/ 961219 h 1419831"/>
                <a:gd name="connsiteX5" fmla="*/ 8148190 w 8148190"/>
                <a:gd name="connsiteY5" fmla="*/ 1302838 h 1419831"/>
                <a:gd name="connsiteX0" fmla="*/ 0 w 7833726"/>
                <a:gd name="connsiteY0" fmla="*/ 1419831 h 1419831"/>
                <a:gd name="connsiteX1" fmla="*/ 500714 w 7833726"/>
                <a:gd name="connsiteY1" fmla="*/ 1232471 h 1419831"/>
                <a:gd name="connsiteX2" fmla="*/ 1550581 w 7833726"/>
                <a:gd name="connsiteY2" fmla="*/ 114871 h 1419831"/>
                <a:gd name="connsiteX3" fmla="*/ 2143247 w 7833726"/>
                <a:gd name="connsiteY3" fmla="*/ 131804 h 1419831"/>
                <a:gd name="connsiteX4" fmla="*/ 4467975 w 7833726"/>
                <a:gd name="connsiteY4" fmla="*/ 961219 h 1419831"/>
                <a:gd name="connsiteX5" fmla="*/ 7833728 w 7833726"/>
                <a:gd name="connsiteY5" fmla="*/ 1332508 h 1419831"/>
                <a:gd name="connsiteX0" fmla="*/ 0 w 7833726"/>
                <a:gd name="connsiteY0" fmla="*/ 1422751 h 1422751"/>
                <a:gd name="connsiteX1" fmla="*/ 500714 w 7833726"/>
                <a:gd name="connsiteY1" fmla="*/ 1235391 h 1422751"/>
                <a:gd name="connsiteX2" fmla="*/ 1550581 w 7833726"/>
                <a:gd name="connsiteY2" fmla="*/ 117791 h 1422751"/>
                <a:gd name="connsiteX3" fmla="*/ 2143247 w 7833726"/>
                <a:gd name="connsiteY3" fmla="*/ 134724 h 1422751"/>
                <a:gd name="connsiteX4" fmla="*/ 4250119 w 7833726"/>
                <a:gd name="connsiteY4" fmla="*/ 1017079 h 1422751"/>
                <a:gd name="connsiteX5" fmla="*/ 7833728 w 7833726"/>
                <a:gd name="connsiteY5" fmla="*/ 1335428 h 14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3726" h="1422751">
                  <a:moveTo>
                    <a:pt x="0" y="1422751"/>
                  </a:moveTo>
                  <a:cubicBezTo>
                    <a:pt x="279444" y="1390845"/>
                    <a:pt x="242284" y="1452884"/>
                    <a:pt x="500714" y="1235391"/>
                  </a:cubicBezTo>
                  <a:cubicBezTo>
                    <a:pt x="759144" y="1017898"/>
                    <a:pt x="1276826" y="301235"/>
                    <a:pt x="1550581" y="117791"/>
                  </a:cubicBezTo>
                  <a:cubicBezTo>
                    <a:pt x="1824336" y="-65653"/>
                    <a:pt x="1693324" y="-15157"/>
                    <a:pt x="2143247" y="134724"/>
                  </a:cubicBezTo>
                  <a:cubicBezTo>
                    <a:pt x="2593170" y="284605"/>
                    <a:pt x="3153032" y="792507"/>
                    <a:pt x="4250119" y="1017079"/>
                  </a:cubicBezTo>
                  <a:cubicBezTo>
                    <a:pt x="4856324" y="1116150"/>
                    <a:pt x="7833728" y="1335428"/>
                    <a:pt x="7833728" y="1335428"/>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44" name="Freeform 43">
              <a:extLst>
                <a:ext uri="{FF2B5EF4-FFF2-40B4-BE49-F238E27FC236}">
                  <a16:creationId xmlns:a16="http://schemas.microsoft.com/office/drawing/2014/main" id="{C2ADDE4F-2357-8F85-F365-66F05ACEDA78}"/>
                </a:ext>
              </a:extLst>
            </p:cNvPr>
            <p:cNvSpPr/>
            <p:nvPr/>
          </p:nvSpPr>
          <p:spPr>
            <a:xfrm rot="200820">
              <a:off x="3115036" y="2718811"/>
              <a:ext cx="925693" cy="607327"/>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25382 h 1345640"/>
                <a:gd name="connsiteX1" fmla="*/ 567434 w 8214910"/>
                <a:gd name="connsiteY1" fmla="*/ 1236085 h 1345640"/>
                <a:gd name="connsiteX2" fmla="*/ 1617301 w 8214910"/>
                <a:gd name="connsiteY2" fmla="*/ 118485 h 1345640"/>
                <a:gd name="connsiteX3" fmla="*/ 2209967 w 8214910"/>
                <a:gd name="connsiteY3" fmla="*/ 135418 h 1345640"/>
                <a:gd name="connsiteX4" fmla="*/ 4313462 w 8214910"/>
                <a:gd name="connsiteY4" fmla="*/ 1030169 h 1345640"/>
                <a:gd name="connsiteX5" fmla="*/ 8214910 w 8214910"/>
                <a:gd name="connsiteY5" fmla="*/ 1306452 h 1345640"/>
                <a:gd name="connsiteX0" fmla="*/ -3 w 8154032"/>
                <a:gd name="connsiteY0" fmla="*/ 1353180 h 1359842"/>
                <a:gd name="connsiteX1" fmla="*/ 506556 w 8154032"/>
                <a:gd name="connsiteY1" fmla="*/ 1236085 h 1359842"/>
                <a:gd name="connsiteX2" fmla="*/ 1556423 w 8154032"/>
                <a:gd name="connsiteY2" fmla="*/ 118485 h 1359842"/>
                <a:gd name="connsiteX3" fmla="*/ 2149089 w 8154032"/>
                <a:gd name="connsiteY3" fmla="*/ 135418 h 1359842"/>
                <a:gd name="connsiteX4" fmla="*/ 4252584 w 8154032"/>
                <a:gd name="connsiteY4" fmla="*/ 1030169 h 1359842"/>
                <a:gd name="connsiteX5" fmla="*/ 8154032 w 8154032"/>
                <a:gd name="connsiteY5" fmla="*/ 1306452 h 1359842"/>
                <a:gd name="connsiteX0" fmla="*/ 3 w 7958503"/>
                <a:gd name="connsiteY0" fmla="*/ 1371727 h 1371727"/>
                <a:gd name="connsiteX1" fmla="*/ 311027 w 7958503"/>
                <a:gd name="connsiteY1" fmla="*/ 1236085 h 1371727"/>
                <a:gd name="connsiteX2" fmla="*/ 1360894 w 7958503"/>
                <a:gd name="connsiteY2" fmla="*/ 118485 h 1371727"/>
                <a:gd name="connsiteX3" fmla="*/ 1953560 w 7958503"/>
                <a:gd name="connsiteY3" fmla="*/ 135418 h 1371727"/>
                <a:gd name="connsiteX4" fmla="*/ 4057055 w 7958503"/>
                <a:gd name="connsiteY4" fmla="*/ 1030169 h 1371727"/>
                <a:gd name="connsiteX5" fmla="*/ 7958503 w 7958503"/>
                <a:gd name="connsiteY5" fmla="*/ 1306452 h 13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8503" h="1371727">
                  <a:moveTo>
                    <a:pt x="3" y="1371727"/>
                  </a:moveTo>
                  <a:cubicBezTo>
                    <a:pt x="279447" y="1339821"/>
                    <a:pt x="84212" y="1444959"/>
                    <a:pt x="311027" y="1236085"/>
                  </a:cubicBezTo>
                  <a:cubicBezTo>
                    <a:pt x="537842" y="1027211"/>
                    <a:pt x="1087139" y="301929"/>
                    <a:pt x="1360894" y="118485"/>
                  </a:cubicBezTo>
                  <a:cubicBezTo>
                    <a:pt x="1634649" y="-64959"/>
                    <a:pt x="1504200" y="-16529"/>
                    <a:pt x="1953560" y="135418"/>
                  </a:cubicBezTo>
                  <a:cubicBezTo>
                    <a:pt x="2402920" y="287365"/>
                    <a:pt x="2959968" y="805597"/>
                    <a:pt x="4057055" y="1030169"/>
                  </a:cubicBezTo>
                  <a:cubicBezTo>
                    <a:pt x="4663260" y="1129240"/>
                    <a:pt x="7958503" y="1306452"/>
                    <a:pt x="7958503" y="1306452"/>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5" name="Freeform 44">
              <a:extLst>
                <a:ext uri="{FF2B5EF4-FFF2-40B4-BE49-F238E27FC236}">
                  <a16:creationId xmlns:a16="http://schemas.microsoft.com/office/drawing/2014/main" id="{E65DA38C-FD8F-5E60-7EC0-4D884F0CD5B9}"/>
                </a:ext>
              </a:extLst>
            </p:cNvPr>
            <p:cNvSpPr/>
            <p:nvPr/>
          </p:nvSpPr>
          <p:spPr>
            <a:xfrm>
              <a:off x="3986785" y="2722722"/>
              <a:ext cx="914400" cy="59939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63 h 1353821"/>
                <a:gd name="connsiteX1" fmla="*/ 567434 w 8214910"/>
                <a:gd name="connsiteY1" fmla="*/ 1244266 h 1353821"/>
                <a:gd name="connsiteX2" fmla="*/ 1617301 w 8214910"/>
                <a:gd name="connsiteY2" fmla="*/ 126666 h 1353821"/>
                <a:gd name="connsiteX3" fmla="*/ 2162582 w 8214910"/>
                <a:gd name="connsiteY3" fmla="*/ 120263 h 1353821"/>
                <a:gd name="connsiteX4" fmla="*/ 4534695 w 8214910"/>
                <a:gd name="connsiteY4" fmla="*/ 973014 h 1353821"/>
                <a:gd name="connsiteX5" fmla="*/ 8214910 w 8214910"/>
                <a:gd name="connsiteY5" fmla="*/ 1314633 h 13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4910" h="1353821">
                  <a:moveTo>
                    <a:pt x="1" y="1333563"/>
                  </a:moveTo>
                  <a:cubicBezTo>
                    <a:pt x="279445" y="1301657"/>
                    <a:pt x="297884" y="1445415"/>
                    <a:pt x="567434" y="1244266"/>
                  </a:cubicBezTo>
                  <a:cubicBezTo>
                    <a:pt x="836984" y="1043117"/>
                    <a:pt x="1351443" y="314000"/>
                    <a:pt x="1617301" y="126666"/>
                  </a:cubicBezTo>
                  <a:cubicBezTo>
                    <a:pt x="1883159" y="-60668"/>
                    <a:pt x="1676350" y="-20795"/>
                    <a:pt x="2162582" y="120263"/>
                  </a:cubicBezTo>
                  <a:cubicBezTo>
                    <a:pt x="2648814" y="261321"/>
                    <a:pt x="3437608" y="748442"/>
                    <a:pt x="4534695" y="973014"/>
                  </a:cubicBezTo>
                  <a:cubicBezTo>
                    <a:pt x="5140900" y="1072085"/>
                    <a:pt x="8214910" y="1314633"/>
                    <a:pt x="8214910" y="1314633"/>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46" name="Freeform 45">
              <a:extLst>
                <a:ext uri="{FF2B5EF4-FFF2-40B4-BE49-F238E27FC236}">
                  <a16:creationId xmlns:a16="http://schemas.microsoft.com/office/drawing/2014/main" id="{B63190FD-57C1-2E5D-A9D5-34FF29694AD1}"/>
                </a:ext>
              </a:extLst>
            </p:cNvPr>
            <p:cNvSpPr/>
            <p:nvPr/>
          </p:nvSpPr>
          <p:spPr>
            <a:xfrm>
              <a:off x="4901183" y="2700978"/>
              <a:ext cx="938839" cy="613721"/>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40 h 1353798"/>
                <a:gd name="connsiteX1" fmla="*/ 567434 w 8214910"/>
                <a:gd name="connsiteY1" fmla="*/ 1244243 h 1353798"/>
                <a:gd name="connsiteX2" fmla="*/ 1617301 w 8214910"/>
                <a:gd name="connsiteY2" fmla="*/ 126643 h 1353798"/>
                <a:gd name="connsiteX3" fmla="*/ 2204893 w 8214910"/>
                <a:gd name="connsiteY3" fmla="*/ 120281 h 1353798"/>
                <a:gd name="connsiteX4" fmla="*/ 4534695 w 8214910"/>
                <a:gd name="connsiteY4" fmla="*/ 972991 h 1353798"/>
                <a:gd name="connsiteX5" fmla="*/ 8214910 w 8214910"/>
                <a:gd name="connsiteY5" fmla="*/ 1314610 h 1353798"/>
                <a:gd name="connsiteX0" fmla="*/ 1 w 7973443"/>
                <a:gd name="connsiteY0" fmla="*/ 1333540 h 1353798"/>
                <a:gd name="connsiteX1" fmla="*/ 567434 w 7973443"/>
                <a:gd name="connsiteY1" fmla="*/ 1244243 h 1353798"/>
                <a:gd name="connsiteX2" fmla="*/ 1617301 w 7973443"/>
                <a:gd name="connsiteY2" fmla="*/ 126643 h 1353798"/>
                <a:gd name="connsiteX3" fmla="*/ 2204893 w 7973443"/>
                <a:gd name="connsiteY3" fmla="*/ 120281 h 1353798"/>
                <a:gd name="connsiteX4" fmla="*/ 4534695 w 7973443"/>
                <a:gd name="connsiteY4" fmla="*/ 972991 h 1353798"/>
                <a:gd name="connsiteX5" fmla="*/ 7973447 w 7973443"/>
                <a:gd name="connsiteY5" fmla="*/ 1311218 h 1353798"/>
                <a:gd name="connsiteX0" fmla="*/ 1 w 7973443"/>
                <a:gd name="connsiteY0" fmla="*/ 1337893 h 1358151"/>
                <a:gd name="connsiteX1" fmla="*/ 567434 w 7973443"/>
                <a:gd name="connsiteY1" fmla="*/ 1248596 h 1358151"/>
                <a:gd name="connsiteX2" fmla="*/ 1617301 w 7973443"/>
                <a:gd name="connsiteY2" fmla="*/ 130996 h 1358151"/>
                <a:gd name="connsiteX3" fmla="*/ 2204893 w 7973443"/>
                <a:gd name="connsiteY3" fmla="*/ 124634 h 1358151"/>
                <a:gd name="connsiteX4" fmla="*/ 4351061 w 7973443"/>
                <a:gd name="connsiteY4" fmla="*/ 1050045 h 1358151"/>
                <a:gd name="connsiteX5" fmla="*/ 7973447 w 7973443"/>
                <a:gd name="connsiteY5" fmla="*/ 1315571 h 1358151"/>
                <a:gd name="connsiteX0" fmla="*/ 1 w 7973443"/>
                <a:gd name="connsiteY0" fmla="*/ 1337893 h 1358151"/>
                <a:gd name="connsiteX1" fmla="*/ 567434 w 7973443"/>
                <a:gd name="connsiteY1" fmla="*/ 1248596 h 1358151"/>
                <a:gd name="connsiteX2" fmla="*/ 1617301 w 7973443"/>
                <a:gd name="connsiteY2" fmla="*/ 130996 h 1358151"/>
                <a:gd name="connsiteX3" fmla="*/ 2204893 w 7973443"/>
                <a:gd name="connsiteY3" fmla="*/ 124634 h 1358151"/>
                <a:gd name="connsiteX4" fmla="*/ 4351061 w 7973443"/>
                <a:gd name="connsiteY4" fmla="*/ 1050045 h 1358151"/>
                <a:gd name="connsiteX5" fmla="*/ 7973447 w 7973443"/>
                <a:gd name="connsiteY5" fmla="*/ 1315571 h 1358151"/>
                <a:gd name="connsiteX0" fmla="*/ 1 w 7871681"/>
                <a:gd name="connsiteY0" fmla="*/ 1337893 h 1358151"/>
                <a:gd name="connsiteX1" fmla="*/ 567434 w 7871681"/>
                <a:gd name="connsiteY1" fmla="*/ 1248596 h 1358151"/>
                <a:gd name="connsiteX2" fmla="*/ 1617301 w 7871681"/>
                <a:gd name="connsiteY2" fmla="*/ 130996 h 1358151"/>
                <a:gd name="connsiteX3" fmla="*/ 2204893 w 7871681"/>
                <a:gd name="connsiteY3" fmla="*/ 124634 h 1358151"/>
                <a:gd name="connsiteX4" fmla="*/ 4351061 w 7871681"/>
                <a:gd name="connsiteY4" fmla="*/ 1050045 h 1358151"/>
                <a:gd name="connsiteX5" fmla="*/ 7871681 w 7871681"/>
                <a:gd name="connsiteY5" fmla="*/ 1333479 h 135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1681" h="1358151">
                  <a:moveTo>
                    <a:pt x="1" y="1337893"/>
                  </a:moveTo>
                  <a:cubicBezTo>
                    <a:pt x="279445" y="1305987"/>
                    <a:pt x="297884" y="1449745"/>
                    <a:pt x="567434" y="1248596"/>
                  </a:cubicBezTo>
                  <a:cubicBezTo>
                    <a:pt x="836984" y="1047447"/>
                    <a:pt x="1344391" y="318323"/>
                    <a:pt x="1617301" y="130996"/>
                  </a:cubicBezTo>
                  <a:cubicBezTo>
                    <a:pt x="1890211" y="-56331"/>
                    <a:pt x="1749266" y="-28541"/>
                    <a:pt x="2204893" y="124634"/>
                  </a:cubicBezTo>
                  <a:cubicBezTo>
                    <a:pt x="2660520" y="277809"/>
                    <a:pt x="3253974" y="825473"/>
                    <a:pt x="4351061" y="1050045"/>
                  </a:cubicBezTo>
                  <a:cubicBezTo>
                    <a:pt x="4957267" y="1197584"/>
                    <a:pt x="7871681" y="1333479"/>
                    <a:pt x="7871681" y="1333479"/>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cxnSp>
        <p:nvCxnSpPr>
          <p:cNvPr id="37" name="Straight Connector 36">
            <a:extLst>
              <a:ext uri="{FF2B5EF4-FFF2-40B4-BE49-F238E27FC236}">
                <a16:creationId xmlns:a16="http://schemas.microsoft.com/office/drawing/2014/main" id="{5B68D9EC-BD11-F910-7C4C-11550C6B647A}"/>
              </a:ext>
            </a:extLst>
          </p:cNvPr>
          <p:cNvCxnSpPr>
            <a:cxnSpLocks/>
          </p:cNvCxnSpPr>
          <p:nvPr/>
        </p:nvCxnSpPr>
        <p:spPr>
          <a:xfrm>
            <a:off x="614477" y="3226005"/>
            <a:ext cx="8202168"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64ED5D-A5AC-24F5-F546-87255B057FB4}"/>
              </a:ext>
            </a:extLst>
          </p:cNvPr>
          <p:cNvSpPr/>
          <p:nvPr/>
        </p:nvSpPr>
        <p:spPr>
          <a:xfrm>
            <a:off x="208430" y="990115"/>
            <a:ext cx="3018180" cy="640663"/>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9FB96A-1A23-4AE9-80D8-31250E0BE25C}"/>
              </a:ext>
            </a:extLst>
          </p:cNvPr>
          <p:cNvPicPr>
            <a:picLocks noChangeAspect="1"/>
          </p:cNvPicPr>
          <p:nvPr/>
        </p:nvPicPr>
        <p:blipFill>
          <a:blip r:embed="rId2"/>
          <a:stretch>
            <a:fillRect/>
          </a:stretch>
        </p:blipFill>
        <p:spPr>
          <a:xfrm rot="2563546">
            <a:off x="307062" y="1126708"/>
            <a:ext cx="381662" cy="365760"/>
          </a:xfrm>
          <a:prstGeom prst="rect">
            <a:avLst/>
          </a:prstGeom>
        </p:spPr>
      </p:pic>
      <p:sp>
        <p:nvSpPr>
          <p:cNvPr id="13" name="Rectangle 12">
            <a:extLst>
              <a:ext uri="{FF2B5EF4-FFF2-40B4-BE49-F238E27FC236}">
                <a16:creationId xmlns:a16="http://schemas.microsoft.com/office/drawing/2014/main" id="{26BDF61A-0EDF-FBD8-BE28-B74910D72756}"/>
              </a:ext>
            </a:extLst>
          </p:cNvPr>
          <p:cNvSpPr/>
          <p:nvPr/>
        </p:nvSpPr>
        <p:spPr>
          <a:xfrm>
            <a:off x="583024" y="1085871"/>
            <a:ext cx="264358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sp>
        <p:nvSpPr>
          <p:cNvPr id="15" name="Freeform 14">
            <a:extLst>
              <a:ext uri="{FF2B5EF4-FFF2-40B4-BE49-F238E27FC236}">
                <a16:creationId xmlns:a16="http://schemas.microsoft.com/office/drawing/2014/main" id="{29461EC3-6E98-A17B-7FE1-778C9F053A65}"/>
              </a:ext>
            </a:extLst>
          </p:cNvPr>
          <p:cNvSpPr/>
          <p:nvPr/>
        </p:nvSpPr>
        <p:spPr>
          <a:xfrm rot="200820">
            <a:off x="5870097" y="2722415"/>
            <a:ext cx="830991" cy="608876"/>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40 h 1353798"/>
              <a:gd name="connsiteX1" fmla="*/ 567434 w 8214910"/>
              <a:gd name="connsiteY1" fmla="*/ 1244243 h 1353798"/>
              <a:gd name="connsiteX2" fmla="*/ 1617301 w 8214910"/>
              <a:gd name="connsiteY2" fmla="*/ 126643 h 1353798"/>
              <a:gd name="connsiteX3" fmla="*/ 2204893 w 8214910"/>
              <a:gd name="connsiteY3" fmla="*/ 120281 h 1353798"/>
              <a:gd name="connsiteX4" fmla="*/ 4534695 w 8214910"/>
              <a:gd name="connsiteY4" fmla="*/ 972991 h 1353798"/>
              <a:gd name="connsiteX5" fmla="*/ 8214910 w 8214910"/>
              <a:gd name="connsiteY5" fmla="*/ 1314610 h 1353798"/>
              <a:gd name="connsiteX0" fmla="*/ 2 w 7884051"/>
              <a:gd name="connsiteY0" fmla="*/ 1373821 h 1375226"/>
              <a:gd name="connsiteX1" fmla="*/ 236575 w 7884051"/>
              <a:gd name="connsiteY1" fmla="*/ 1244243 h 1375226"/>
              <a:gd name="connsiteX2" fmla="*/ 1286442 w 7884051"/>
              <a:gd name="connsiteY2" fmla="*/ 126643 h 1375226"/>
              <a:gd name="connsiteX3" fmla="*/ 1874034 w 7884051"/>
              <a:gd name="connsiteY3" fmla="*/ 120281 h 1375226"/>
              <a:gd name="connsiteX4" fmla="*/ 4203836 w 7884051"/>
              <a:gd name="connsiteY4" fmla="*/ 972991 h 1375226"/>
              <a:gd name="connsiteX5" fmla="*/ 7884051 w 7884051"/>
              <a:gd name="connsiteY5" fmla="*/ 1314610 h 1375226"/>
              <a:gd name="connsiteX0" fmla="*/ 2 w 6613458"/>
              <a:gd name="connsiteY0" fmla="*/ 1373821 h 1375226"/>
              <a:gd name="connsiteX1" fmla="*/ 236575 w 6613458"/>
              <a:gd name="connsiteY1" fmla="*/ 1244243 h 1375226"/>
              <a:gd name="connsiteX2" fmla="*/ 1286442 w 6613458"/>
              <a:gd name="connsiteY2" fmla="*/ 126643 h 1375226"/>
              <a:gd name="connsiteX3" fmla="*/ 1874034 w 6613458"/>
              <a:gd name="connsiteY3" fmla="*/ 120281 h 1375226"/>
              <a:gd name="connsiteX4" fmla="*/ 4203836 w 6613458"/>
              <a:gd name="connsiteY4" fmla="*/ 972991 h 1375226"/>
              <a:gd name="connsiteX5" fmla="*/ 6613460 w 6613458"/>
              <a:gd name="connsiteY5" fmla="*/ 1253314 h 1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458" h="1375226">
                <a:moveTo>
                  <a:pt x="2" y="1373821"/>
                </a:moveTo>
                <a:cubicBezTo>
                  <a:pt x="279446" y="1341915"/>
                  <a:pt x="22168" y="1452106"/>
                  <a:pt x="236575" y="1244243"/>
                </a:cubicBezTo>
                <a:cubicBezTo>
                  <a:pt x="450982" y="1036380"/>
                  <a:pt x="1013532" y="313970"/>
                  <a:pt x="1286442" y="126643"/>
                </a:cubicBezTo>
                <a:cubicBezTo>
                  <a:pt x="1559352" y="-60684"/>
                  <a:pt x="1387802" y="-20777"/>
                  <a:pt x="1874034" y="120281"/>
                </a:cubicBezTo>
                <a:cubicBezTo>
                  <a:pt x="2360266" y="261339"/>
                  <a:pt x="3106749" y="748419"/>
                  <a:pt x="4203836" y="972991"/>
                </a:cubicBezTo>
                <a:cubicBezTo>
                  <a:pt x="4810041" y="1072062"/>
                  <a:pt x="6613460" y="1253314"/>
                  <a:pt x="6613460" y="1253314"/>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8" name="Up Arrow 17">
            <a:extLst>
              <a:ext uri="{FF2B5EF4-FFF2-40B4-BE49-F238E27FC236}">
                <a16:creationId xmlns:a16="http://schemas.microsoft.com/office/drawing/2014/main" id="{DD9ACC8A-F823-6041-F307-18E635116BF6}"/>
              </a:ext>
            </a:extLst>
          </p:cNvPr>
          <p:cNvSpPr/>
          <p:nvPr/>
        </p:nvSpPr>
        <p:spPr>
          <a:xfrm>
            <a:off x="7589456" y="3011497"/>
            <a:ext cx="97978" cy="213179"/>
          </a:xfrm>
          <a:prstGeom prst="upArrow">
            <a:avLst/>
          </a:prstGeom>
          <a:gradFill>
            <a:gsLst>
              <a:gs pos="0">
                <a:srgbClr val="0070C0"/>
              </a:gs>
              <a:gs pos="50000">
                <a:srgbClr val="00B0F0"/>
              </a:gs>
              <a:gs pos="100000">
                <a:srgbClr val="C00000">
                  <a:alpha val="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BF479E-08A9-DC31-0DD5-2125B3E6A65D}"/>
              </a:ext>
            </a:extLst>
          </p:cNvPr>
          <p:cNvSpPr txBox="1"/>
          <p:nvPr/>
        </p:nvSpPr>
        <p:spPr>
          <a:xfrm>
            <a:off x="7663158" y="2975037"/>
            <a:ext cx="1212544" cy="261610"/>
          </a:xfrm>
          <a:prstGeom prst="rect">
            <a:avLst/>
          </a:prstGeom>
          <a:noFill/>
        </p:spPr>
        <p:txBody>
          <a:bodyPr wrap="square" rtlCol="0">
            <a:spAutoFit/>
          </a:bodyPr>
          <a:lstStyle/>
          <a:p>
            <a:r>
              <a:rPr lang="en-US" sz="1100" dirty="0">
                <a:solidFill>
                  <a:srgbClr val="0070C0"/>
                </a:solidFill>
                <a:latin typeface="Arial"/>
                <a:cs typeface="Arial"/>
              </a:rPr>
              <a:t>Protective Level</a:t>
            </a:r>
          </a:p>
        </p:txBody>
      </p:sp>
    </p:spTree>
    <p:extLst>
      <p:ext uri="{BB962C8B-B14F-4D97-AF65-F5344CB8AC3E}">
        <p14:creationId xmlns:p14="http://schemas.microsoft.com/office/powerpoint/2010/main" val="2468268689"/>
      </p:ext>
    </p:extLst>
  </p:cSld>
  <p:clrMapOvr>
    <a:masterClrMapping/>
  </p:clrMapOvr>
  <mc:AlternateContent xmlns:mc="http://schemas.openxmlformats.org/markup-compatibility/2006" xmlns:p14="http://schemas.microsoft.com/office/powerpoint/2010/main">
    <mc:Choice Requires="p14">
      <p:transition spd="slow" p14:dur="1250" advTm="16394">
        <p:fade/>
      </p:transition>
    </mc:Choice>
    <mc:Fallback xmlns="">
      <p:transition spd="slow" advTm="16394">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716635"/>
      </p:ext>
    </p:extLst>
  </p:cSld>
  <p:clrMapOvr>
    <a:masterClrMapping/>
  </p:clrMapOvr>
  <mc:AlternateContent xmlns:mc="http://schemas.openxmlformats.org/markup-compatibility/2006" xmlns:p14="http://schemas.microsoft.com/office/powerpoint/2010/main">
    <mc:Choice Requires="p14">
      <p:transition spd="slow" p14:dur="1250" advTm="28789">
        <p:fade/>
      </p:transition>
    </mc:Choice>
    <mc:Fallback xmlns="">
      <p:transition spd="slow" advTm="2878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D6962AA-6FAD-95F4-2B54-E003CF6DC40A}"/>
              </a:ext>
            </a:extLst>
          </p:cNvPr>
          <p:cNvSpPr/>
          <p:nvPr/>
        </p:nvSpPr>
        <p:spPr>
          <a:xfrm>
            <a:off x="618458" y="3228720"/>
            <a:ext cx="8202454" cy="222533"/>
          </a:xfrm>
          <a:prstGeom prst="rect">
            <a:avLst/>
          </a:prstGeom>
          <a:solidFill>
            <a:srgbClr val="C00000">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tx1"/>
              </a:solidFill>
              <a:latin typeface="Arial"/>
              <a:cs typeface="Arial"/>
            </a:endParaRPr>
          </a:p>
        </p:txBody>
      </p:sp>
      <p:sp>
        <p:nvSpPr>
          <p:cNvPr id="21" name="Rectangle 20">
            <a:extLst>
              <a:ext uri="{FF2B5EF4-FFF2-40B4-BE49-F238E27FC236}">
                <a16:creationId xmlns:a16="http://schemas.microsoft.com/office/drawing/2014/main" id="{D496CF52-5A3A-0F91-772F-7BB1AB2A89EA}"/>
              </a:ext>
            </a:extLst>
          </p:cNvPr>
          <p:cNvSpPr/>
          <p:nvPr/>
        </p:nvSpPr>
        <p:spPr>
          <a:xfrm>
            <a:off x="126893" y="990115"/>
            <a:ext cx="3198727" cy="733849"/>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Up Arrow 76">
            <a:extLst>
              <a:ext uri="{FF2B5EF4-FFF2-40B4-BE49-F238E27FC236}">
                <a16:creationId xmlns:a16="http://schemas.microsoft.com/office/drawing/2014/main" id="{292EA665-2CED-E4FB-5905-0999620FD371}"/>
              </a:ext>
            </a:extLst>
          </p:cNvPr>
          <p:cNvSpPr/>
          <p:nvPr/>
        </p:nvSpPr>
        <p:spPr>
          <a:xfrm>
            <a:off x="7589456" y="3011497"/>
            <a:ext cx="97978" cy="213179"/>
          </a:xfrm>
          <a:prstGeom prst="upArrow">
            <a:avLst/>
          </a:prstGeom>
          <a:gradFill>
            <a:gsLst>
              <a:gs pos="0">
                <a:srgbClr val="0070C0"/>
              </a:gs>
              <a:gs pos="50000">
                <a:srgbClr val="00B0F0"/>
              </a:gs>
              <a:gs pos="100000">
                <a:srgbClr val="C00000">
                  <a:alpha val="5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HIV Acquisition While Receiving Injectable Cabotegravir for HIV PrEP</a:t>
            </a:r>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18458" y="3441621"/>
            <a:ext cx="8202454" cy="832974"/>
          </a:xfrm>
          <a:prstGeom prst="rect">
            <a:avLst/>
          </a:prstGeom>
          <a:solidFill>
            <a:srgbClr val="846508">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Receiving Long-Acting Injectable Cabotegravir (CAB-LA)</a:t>
            </a:r>
          </a:p>
        </p:txBody>
      </p:sp>
      <p:sp>
        <p:nvSpPr>
          <p:cNvPr id="67" name="Rectangle 66">
            <a:extLst>
              <a:ext uri="{FF2B5EF4-FFF2-40B4-BE49-F238E27FC236}">
                <a16:creationId xmlns:a16="http://schemas.microsoft.com/office/drawing/2014/main" id="{42DFDDA5-EEB5-4785-A356-A1DA981ACA36}"/>
              </a:ext>
            </a:extLst>
          </p:cNvPr>
          <p:cNvSpPr/>
          <p:nvPr/>
        </p:nvSpPr>
        <p:spPr>
          <a:xfrm>
            <a:off x="6461760" y="2887979"/>
            <a:ext cx="410845"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5B68D9EC-BD11-F910-7C4C-11550C6B647A}"/>
              </a:ext>
            </a:extLst>
          </p:cNvPr>
          <p:cNvCxnSpPr>
            <a:cxnSpLocks/>
          </p:cNvCxnSpPr>
          <p:nvPr/>
        </p:nvCxnSpPr>
        <p:spPr>
          <a:xfrm>
            <a:off x="614477" y="3226005"/>
            <a:ext cx="8205842"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8749ABBC-CA0E-5AF7-0D0D-E111ECBE7C4F}"/>
              </a:ext>
            </a:extLst>
          </p:cNvPr>
          <p:cNvGrpSpPr/>
          <p:nvPr/>
        </p:nvGrpSpPr>
        <p:grpSpPr>
          <a:xfrm>
            <a:off x="823046" y="2599753"/>
            <a:ext cx="4078139" cy="827026"/>
            <a:chOff x="823046" y="2599753"/>
            <a:chExt cx="4078139" cy="827026"/>
          </a:xfrm>
        </p:grpSpPr>
        <p:sp>
          <p:nvSpPr>
            <p:cNvPr id="13" name="Freeform 12">
              <a:extLst>
                <a:ext uri="{FF2B5EF4-FFF2-40B4-BE49-F238E27FC236}">
                  <a16:creationId xmlns:a16="http://schemas.microsoft.com/office/drawing/2014/main" id="{3A9C262F-2327-4684-4EEB-DE82AAE22494}"/>
                </a:ext>
              </a:extLst>
            </p:cNvPr>
            <p:cNvSpPr/>
            <p:nvPr/>
          </p:nvSpPr>
          <p:spPr>
            <a:xfrm>
              <a:off x="1249061" y="2599753"/>
              <a:ext cx="919217" cy="701410"/>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0 w 8158517"/>
                <a:gd name="connsiteY0" fmla="*/ 1359138 h 1362840"/>
                <a:gd name="connsiteX1" fmla="*/ 511041 w 8158517"/>
                <a:gd name="connsiteY1" fmla="*/ 1235191 h 1362840"/>
                <a:gd name="connsiteX2" fmla="*/ 1560908 w 8158517"/>
                <a:gd name="connsiteY2" fmla="*/ 117591 h 1362840"/>
                <a:gd name="connsiteX3" fmla="*/ 2153574 w 8158517"/>
                <a:gd name="connsiteY3" fmla="*/ 134524 h 1362840"/>
                <a:gd name="connsiteX4" fmla="*/ 4190235 w 8158517"/>
                <a:gd name="connsiteY4" fmla="*/ 1013256 h 1362840"/>
                <a:gd name="connsiteX5" fmla="*/ 8158517 w 8158517"/>
                <a:gd name="connsiteY5" fmla="*/ 1305558 h 1362840"/>
                <a:gd name="connsiteX0" fmla="*/ 0 w 8258085"/>
                <a:gd name="connsiteY0" fmla="*/ 1222500 h 1307661"/>
                <a:gd name="connsiteX1" fmla="*/ 610609 w 8258085"/>
                <a:gd name="connsiteY1" fmla="*/ 1235191 h 1307661"/>
                <a:gd name="connsiteX2" fmla="*/ 1660476 w 8258085"/>
                <a:gd name="connsiteY2" fmla="*/ 117591 h 1307661"/>
                <a:gd name="connsiteX3" fmla="*/ 2253142 w 8258085"/>
                <a:gd name="connsiteY3" fmla="*/ 134524 h 1307661"/>
                <a:gd name="connsiteX4" fmla="*/ 4289803 w 8258085"/>
                <a:gd name="connsiteY4" fmla="*/ 1013256 h 1307661"/>
                <a:gd name="connsiteX5" fmla="*/ 8258085 w 8258085"/>
                <a:gd name="connsiteY5" fmla="*/ 1305558 h 1307661"/>
                <a:gd name="connsiteX0" fmla="*/ 0 w 8258085"/>
                <a:gd name="connsiteY0" fmla="*/ 1218935 h 1301992"/>
                <a:gd name="connsiteX1" fmla="*/ 411474 w 8258085"/>
                <a:gd name="connsiteY1" fmla="*/ 1179072 h 1301992"/>
                <a:gd name="connsiteX2" fmla="*/ 1660476 w 8258085"/>
                <a:gd name="connsiteY2" fmla="*/ 114026 h 1301992"/>
                <a:gd name="connsiteX3" fmla="*/ 2253142 w 8258085"/>
                <a:gd name="connsiteY3" fmla="*/ 130959 h 1301992"/>
                <a:gd name="connsiteX4" fmla="*/ 4289803 w 8258085"/>
                <a:gd name="connsiteY4" fmla="*/ 1009691 h 1301992"/>
                <a:gd name="connsiteX5" fmla="*/ 8258085 w 8258085"/>
                <a:gd name="connsiteY5" fmla="*/ 1301993 h 1301992"/>
                <a:gd name="connsiteX0" fmla="*/ 0 w 8258085"/>
                <a:gd name="connsiteY0" fmla="*/ 1218935 h 1301994"/>
                <a:gd name="connsiteX1" fmla="*/ 411474 w 8258085"/>
                <a:gd name="connsiteY1" fmla="*/ 1179072 h 1301994"/>
                <a:gd name="connsiteX2" fmla="*/ 1660476 w 8258085"/>
                <a:gd name="connsiteY2" fmla="*/ 114026 h 1301994"/>
                <a:gd name="connsiteX3" fmla="*/ 2253142 w 8258085"/>
                <a:gd name="connsiteY3" fmla="*/ 130959 h 1301994"/>
                <a:gd name="connsiteX4" fmla="*/ 4289803 w 8258085"/>
                <a:gd name="connsiteY4" fmla="*/ 1009691 h 1301994"/>
                <a:gd name="connsiteX5" fmla="*/ 8258085 w 8258085"/>
                <a:gd name="connsiteY5" fmla="*/ 1301993 h 1301994"/>
                <a:gd name="connsiteX0" fmla="*/ 0 w 8357653"/>
                <a:gd name="connsiteY0" fmla="*/ 1218935 h 1344037"/>
                <a:gd name="connsiteX1" fmla="*/ 411474 w 8357653"/>
                <a:gd name="connsiteY1" fmla="*/ 1179072 h 1344037"/>
                <a:gd name="connsiteX2" fmla="*/ 1660476 w 8357653"/>
                <a:gd name="connsiteY2" fmla="*/ 114026 h 1344037"/>
                <a:gd name="connsiteX3" fmla="*/ 2253142 w 8357653"/>
                <a:gd name="connsiteY3" fmla="*/ 130959 h 1344037"/>
                <a:gd name="connsiteX4" fmla="*/ 4289803 w 8357653"/>
                <a:gd name="connsiteY4" fmla="*/ 1009691 h 1344037"/>
                <a:gd name="connsiteX5" fmla="*/ 8357653 w 8357653"/>
                <a:gd name="connsiteY5" fmla="*/ 1344037 h 1344037"/>
                <a:gd name="connsiteX0" fmla="*/ 0 w 8357653"/>
                <a:gd name="connsiteY0" fmla="*/ 1221325 h 1346427"/>
                <a:gd name="connsiteX1" fmla="*/ 411474 w 8357653"/>
                <a:gd name="connsiteY1" fmla="*/ 1181462 h 1346427"/>
                <a:gd name="connsiteX2" fmla="*/ 1660476 w 8357653"/>
                <a:gd name="connsiteY2" fmla="*/ 116416 h 1346427"/>
                <a:gd name="connsiteX3" fmla="*/ 2253142 w 8357653"/>
                <a:gd name="connsiteY3" fmla="*/ 133349 h 1346427"/>
                <a:gd name="connsiteX4" fmla="*/ 4040885 w 8357653"/>
                <a:gd name="connsiteY4" fmla="*/ 1054124 h 1346427"/>
                <a:gd name="connsiteX5" fmla="*/ 8357653 w 8357653"/>
                <a:gd name="connsiteY5" fmla="*/ 1346427 h 1346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7653" h="1346427">
                  <a:moveTo>
                    <a:pt x="0" y="1221325"/>
                  </a:moveTo>
                  <a:cubicBezTo>
                    <a:pt x="279444" y="1189419"/>
                    <a:pt x="-213756" y="1355103"/>
                    <a:pt x="411474" y="1181462"/>
                  </a:cubicBezTo>
                  <a:cubicBezTo>
                    <a:pt x="1036704" y="1007821"/>
                    <a:pt x="1353531" y="291101"/>
                    <a:pt x="1660476" y="116416"/>
                  </a:cubicBezTo>
                  <a:cubicBezTo>
                    <a:pt x="1967421" y="-58269"/>
                    <a:pt x="1856407" y="-22936"/>
                    <a:pt x="2253142" y="133349"/>
                  </a:cubicBezTo>
                  <a:cubicBezTo>
                    <a:pt x="2649877" y="289634"/>
                    <a:pt x="2943798" y="829552"/>
                    <a:pt x="4040885" y="1054124"/>
                  </a:cubicBezTo>
                  <a:cubicBezTo>
                    <a:pt x="4441330" y="1172922"/>
                    <a:pt x="8357653" y="1346427"/>
                    <a:pt x="8357653" y="1346427"/>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4" name="Freeform 13">
              <a:extLst>
                <a:ext uri="{FF2B5EF4-FFF2-40B4-BE49-F238E27FC236}">
                  <a16:creationId xmlns:a16="http://schemas.microsoft.com/office/drawing/2014/main" id="{20A3F4A5-9983-9697-FDB4-6AF0BC001223}"/>
                </a:ext>
              </a:extLst>
            </p:cNvPr>
            <p:cNvSpPr/>
            <p:nvPr/>
          </p:nvSpPr>
          <p:spPr>
            <a:xfrm>
              <a:off x="823046" y="2672018"/>
              <a:ext cx="434831" cy="754761"/>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7815774"/>
                <a:gd name="connsiteY0" fmla="*/ 1485265 h 1485265"/>
                <a:gd name="connsiteX1" fmla="*/ 660398 w 7815774"/>
                <a:gd name="connsiteY1" fmla="*/ 1235191 h 1485265"/>
                <a:gd name="connsiteX2" fmla="*/ 1710265 w 7815774"/>
                <a:gd name="connsiteY2" fmla="*/ 117591 h 1485265"/>
                <a:gd name="connsiteX3" fmla="*/ 2302931 w 7815774"/>
                <a:gd name="connsiteY3" fmla="*/ 134524 h 1485265"/>
                <a:gd name="connsiteX4" fmla="*/ 4339592 w 7815774"/>
                <a:gd name="connsiteY4" fmla="*/ 1013256 h 1485265"/>
                <a:gd name="connsiteX5" fmla="*/ 7815774 w 7815774"/>
                <a:gd name="connsiteY5" fmla="*/ 1171049 h 1485265"/>
                <a:gd name="connsiteX0" fmla="*/ -2 w 7815774"/>
                <a:gd name="connsiteY0" fmla="*/ 1484118 h 1484118"/>
                <a:gd name="connsiteX1" fmla="*/ 660398 w 7815774"/>
                <a:gd name="connsiteY1" fmla="*/ 1234044 h 1484118"/>
                <a:gd name="connsiteX2" fmla="*/ 1710265 w 7815774"/>
                <a:gd name="connsiteY2" fmla="*/ 116444 h 1484118"/>
                <a:gd name="connsiteX3" fmla="*/ 2302931 w 7815774"/>
                <a:gd name="connsiteY3" fmla="*/ 133377 h 1484118"/>
                <a:gd name="connsiteX4" fmla="*/ 4142748 w 7815774"/>
                <a:gd name="connsiteY4" fmla="*/ 991416 h 1484118"/>
                <a:gd name="connsiteX5" fmla="*/ 7815774 w 7815774"/>
                <a:gd name="connsiteY5" fmla="*/ 1169902 h 1484118"/>
                <a:gd name="connsiteX0" fmla="*/ -2 w 7815774"/>
                <a:gd name="connsiteY0" fmla="*/ 1484118 h 1484118"/>
                <a:gd name="connsiteX1" fmla="*/ 660398 w 7815774"/>
                <a:gd name="connsiteY1" fmla="*/ 1234044 h 1484118"/>
                <a:gd name="connsiteX2" fmla="*/ 1710265 w 7815774"/>
                <a:gd name="connsiteY2" fmla="*/ 116444 h 1484118"/>
                <a:gd name="connsiteX3" fmla="*/ 2302931 w 7815774"/>
                <a:gd name="connsiteY3" fmla="*/ 133377 h 1484118"/>
                <a:gd name="connsiteX4" fmla="*/ 4142748 w 7815774"/>
                <a:gd name="connsiteY4" fmla="*/ 991416 h 1484118"/>
                <a:gd name="connsiteX5" fmla="*/ 7815774 w 7815774"/>
                <a:gd name="connsiteY5" fmla="*/ 1128517 h 1484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5774" h="1484118">
                  <a:moveTo>
                    <a:pt x="-2" y="1484118"/>
                  </a:moveTo>
                  <a:cubicBezTo>
                    <a:pt x="279442" y="1452212"/>
                    <a:pt x="375354" y="1461990"/>
                    <a:pt x="660398" y="1234044"/>
                  </a:cubicBezTo>
                  <a:cubicBezTo>
                    <a:pt x="945442" y="1006098"/>
                    <a:pt x="1436510" y="299888"/>
                    <a:pt x="1710265" y="116444"/>
                  </a:cubicBezTo>
                  <a:cubicBezTo>
                    <a:pt x="1984020" y="-67000"/>
                    <a:pt x="1897517" y="-12452"/>
                    <a:pt x="2302931" y="133377"/>
                  </a:cubicBezTo>
                  <a:cubicBezTo>
                    <a:pt x="2708345" y="279206"/>
                    <a:pt x="3045661" y="766844"/>
                    <a:pt x="4142748" y="991416"/>
                  </a:cubicBezTo>
                  <a:cubicBezTo>
                    <a:pt x="4543193" y="1110214"/>
                    <a:pt x="7815774" y="1128517"/>
                    <a:pt x="7815774" y="1128517"/>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5" name="Freeform 14">
              <a:extLst>
                <a:ext uri="{FF2B5EF4-FFF2-40B4-BE49-F238E27FC236}">
                  <a16:creationId xmlns:a16="http://schemas.microsoft.com/office/drawing/2014/main" id="{F2207A23-53E6-A84D-E4B9-C6A3F0C393B8}"/>
                </a:ext>
              </a:extLst>
            </p:cNvPr>
            <p:cNvSpPr/>
            <p:nvPr/>
          </p:nvSpPr>
          <p:spPr>
            <a:xfrm rot="197721">
              <a:off x="2171187" y="2683212"/>
              <a:ext cx="937540" cy="629918"/>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0 w 8148190"/>
                <a:gd name="connsiteY0" fmla="*/ 1419831 h 1419831"/>
                <a:gd name="connsiteX1" fmla="*/ 500714 w 8148190"/>
                <a:gd name="connsiteY1" fmla="*/ 1232471 h 1419831"/>
                <a:gd name="connsiteX2" fmla="*/ 1550581 w 8148190"/>
                <a:gd name="connsiteY2" fmla="*/ 114871 h 1419831"/>
                <a:gd name="connsiteX3" fmla="*/ 2143247 w 8148190"/>
                <a:gd name="connsiteY3" fmla="*/ 131804 h 1419831"/>
                <a:gd name="connsiteX4" fmla="*/ 4467975 w 8148190"/>
                <a:gd name="connsiteY4" fmla="*/ 961219 h 1419831"/>
                <a:gd name="connsiteX5" fmla="*/ 8148190 w 8148190"/>
                <a:gd name="connsiteY5" fmla="*/ 1302838 h 1419831"/>
                <a:gd name="connsiteX0" fmla="*/ 0 w 7833726"/>
                <a:gd name="connsiteY0" fmla="*/ 1419831 h 1419831"/>
                <a:gd name="connsiteX1" fmla="*/ 500714 w 7833726"/>
                <a:gd name="connsiteY1" fmla="*/ 1232471 h 1419831"/>
                <a:gd name="connsiteX2" fmla="*/ 1550581 w 7833726"/>
                <a:gd name="connsiteY2" fmla="*/ 114871 h 1419831"/>
                <a:gd name="connsiteX3" fmla="*/ 2143247 w 7833726"/>
                <a:gd name="connsiteY3" fmla="*/ 131804 h 1419831"/>
                <a:gd name="connsiteX4" fmla="*/ 4467975 w 7833726"/>
                <a:gd name="connsiteY4" fmla="*/ 961219 h 1419831"/>
                <a:gd name="connsiteX5" fmla="*/ 7833728 w 7833726"/>
                <a:gd name="connsiteY5" fmla="*/ 1332508 h 1419831"/>
                <a:gd name="connsiteX0" fmla="*/ 0 w 7833726"/>
                <a:gd name="connsiteY0" fmla="*/ 1422751 h 1422751"/>
                <a:gd name="connsiteX1" fmla="*/ 500714 w 7833726"/>
                <a:gd name="connsiteY1" fmla="*/ 1235391 h 1422751"/>
                <a:gd name="connsiteX2" fmla="*/ 1550581 w 7833726"/>
                <a:gd name="connsiteY2" fmla="*/ 117791 h 1422751"/>
                <a:gd name="connsiteX3" fmla="*/ 2143247 w 7833726"/>
                <a:gd name="connsiteY3" fmla="*/ 134724 h 1422751"/>
                <a:gd name="connsiteX4" fmla="*/ 4250119 w 7833726"/>
                <a:gd name="connsiteY4" fmla="*/ 1017079 h 1422751"/>
                <a:gd name="connsiteX5" fmla="*/ 7833728 w 7833726"/>
                <a:gd name="connsiteY5" fmla="*/ 1335428 h 142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3726" h="1422751">
                  <a:moveTo>
                    <a:pt x="0" y="1422751"/>
                  </a:moveTo>
                  <a:cubicBezTo>
                    <a:pt x="279444" y="1390845"/>
                    <a:pt x="242284" y="1452884"/>
                    <a:pt x="500714" y="1235391"/>
                  </a:cubicBezTo>
                  <a:cubicBezTo>
                    <a:pt x="759144" y="1017898"/>
                    <a:pt x="1276826" y="301235"/>
                    <a:pt x="1550581" y="117791"/>
                  </a:cubicBezTo>
                  <a:cubicBezTo>
                    <a:pt x="1824336" y="-65653"/>
                    <a:pt x="1693324" y="-15157"/>
                    <a:pt x="2143247" y="134724"/>
                  </a:cubicBezTo>
                  <a:cubicBezTo>
                    <a:pt x="2593170" y="284605"/>
                    <a:pt x="3153032" y="792507"/>
                    <a:pt x="4250119" y="1017079"/>
                  </a:cubicBezTo>
                  <a:cubicBezTo>
                    <a:pt x="4856324" y="1116150"/>
                    <a:pt x="7833728" y="1335428"/>
                    <a:pt x="7833728" y="1335428"/>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16" name="Freeform 15">
              <a:extLst>
                <a:ext uri="{FF2B5EF4-FFF2-40B4-BE49-F238E27FC236}">
                  <a16:creationId xmlns:a16="http://schemas.microsoft.com/office/drawing/2014/main" id="{3C1A873D-66B7-8354-8C1D-8494D132823E}"/>
                </a:ext>
              </a:extLst>
            </p:cNvPr>
            <p:cNvSpPr/>
            <p:nvPr/>
          </p:nvSpPr>
          <p:spPr>
            <a:xfrm rot="200820">
              <a:off x="3118091" y="2718900"/>
              <a:ext cx="922709" cy="604862"/>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25382 h 1345640"/>
                <a:gd name="connsiteX1" fmla="*/ 567434 w 8214910"/>
                <a:gd name="connsiteY1" fmla="*/ 1236085 h 1345640"/>
                <a:gd name="connsiteX2" fmla="*/ 1617301 w 8214910"/>
                <a:gd name="connsiteY2" fmla="*/ 118485 h 1345640"/>
                <a:gd name="connsiteX3" fmla="*/ 2209967 w 8214910"/>
                <a:gd name="connsiteY3" fmla="*/ 135418 h 1345640"/>
                <a:gd name="connsiteX4" fmla="*/ 4313462 w 8214910"/>
                <a:gd name="connsiteY4" fmla="*/ 1030169 h 1345640"/>
                <a:gd name="connsiteX5" fmla="*/ 8214910 w 8214910"/>
                <a:gd name="connsiteY5" fmla="*/ 1306452 h 1345640"/>
                <a:gd name="connsiteX0" fmla="*/ 0 w 7932848"/>
                <a:gd name="connsiteY0" fmla="*/ 1364149 h 1366160"/>
                <a:gd name="connsiteX1" fmla="*/ 285372 w 7932848"/>
                <a:gd name="connsiteY1" fmla="*/ 1236085 h 1366160"/>
                <a:gd name="connsiteX2" fmla="*/ 1335239 w 7932848"/>
                <a:gd name="connsiteY2" fmla="*/ 118485 h 1366160"/>
                <a:gd name="connsiteX3" fmla="*/ 1927905 w 7932848"/>
                <a:gd name="connsiteY3" fmla="*/ 135418 h 1366160"/>
                <a:gd name="connsiteX4" fmla="*/ 4031400 w 7932848"/>
                <a:gd name="connsiteY4" fmla="*/ 1030169 h 1366160"/>
                <a:gd name="connsiteX5" fmla="*/ 7932848 w 7932848"/>
                <a:gd name="connsiteY5" fmla="*/ 1306452 h 136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2848" h="1366160">
                  <a:moveTo>
                    <a:pt x="0" y="1364149"/>
                  </a:moveTo>
                  <a:cubicBezTo>
                    <a:pt x="279444" y="1332243"/>
                    <a:pt x="62832" y="1443696"/>
                    <a:pt x="285372" y="1236085"/>
                  </a:cubicBezTo>
                  <a:cubicBezTo>
                    <a:pt x="507912" y="1028474"/>
                    <a:pt x="1061484" y="301929"/>
                    <a:pt x="1335239" y="118485"/>
                  </a:cubicBezTo>
                  <a:cubicBezTo>
                    <a:pt x="1608994" y="-64959"/>
                    <a:pt x="1478545" y="-16529"/>
                    <a:pt x="1927905" y="135418"/>
                  </a:cubicBezTo>
                  <a:cubicBezTo>
                    <a:pt x="2377265" y="287365"/>
                    <a:pt x="2934313" y="805597"/>
                    <a:pt x="4031400" y="1030169"/>
                  </a:cubicBezTo>
                  <a:cubicBezTo>
                    <a:pt x="4637605" y="1129240"/>
                    <a:pt x="7932848" y="1306452"/>
                    <a:pt x="7932848" y="1306452"/>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18" name="Freeform 17">
              <a:extLst>
                <a:ext uri="{FF2B5EF4-FFF2-40B4-BE49-F238E27FC236}">
                  <a16:creationId xmlns:a16="http://schemas.microsoft.com/office/drawing/2014/main" id="{2782C837-4EC0-66E4-8603-FBCAE2122737}"/>
                </a:ext>
              </a:extLst>
            </p:cNvPr>
            <p:cNvSpPr/>
            <p:nvPr/>
          </p:nvSpPr>
          <p:spPr>
            <a:xfrm>
              <a:off x="3986785" y="2722722"/>
              <a:ext cx="914400" cy="599399"/>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63 h 1353821"/>
                <a:gd name="connsiteX1" fmla="*/ 567434 w 8214910"/>
                <a:gd name="connsiteY1" fmla="*/ 1244266 h 1353821"/>
                <a:gd name="connsiteX2" fmla="*/ 1617301 w 8214910"/>
                <a:gd name="connsiteY2" fmla="*/ 126666 h 1353821"/>
                <a:gd name="connsiteX3" fmla="*/ 2162582 w 8214910"/>
                <a:gd name="connsiteY3" fmla="*/ 120263 h 1353821"/>
                <a:gd name="connsiteX4" fmla="*/ 4534695 w 8214910"/>
                <a:gd name="connsiteY4" fmla="*/ 973014 h 1353821"/>
                <a:gd name="connsiteX5" fmla="*/ 8214910 w 8214910"/>
                <a:gd name="connsiteY5" fmla="*/ 1314633 h 135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14910" h="1353821">
                  <a:moveTo>
                    <a:pt x="1" y="1333563"/>
                  </a:moveTo>
                  <a:cubicBezTo>
                    <a:pt x="279445" y="1301657"/>
                    <a:pt x="297884" y="1445415"/>
                    <a:pt x="567434" y="1244266"/>
                  </a:cubicBezTo>
                  <a:cubicBezTo>
                    <a:pt x="836984" y="1043117"/>
                    <a:pt x="1351443" y="314000"/>
                    <a:pt x="1617301" y="126666"/>
                  </a:cubicBezTo>
                  <a:cubicBezTo>
                    <a:pt x="1883159" y="-60668"/>
                    <a:pt x="1676350" y="-20795"/>
                    <a:pt x="2162582" y="120263"/>
                  </a:cubicBezTo>
                  <a:cubicBezTo>
                    <a:pt x="2648814" y="261321"/>
                    <a:pt x="3437608" y="748442"/>
                    <a:pt x="4534695" y="973014"/>
                  </a:cubicBezTo>
                  <a:cubicBezTo>
                    <a:pt x="5140900" y="1072085"/>
                    <a:pt x="8214910" y="1314633"/>
                    <a:pt x="8214910" y="1314633"/>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FC112F36-EA05-691E-8F7F-15DBEBD50728}"/>
              </a:ext>
            </a:extLst>
          </p:cNvPr>
          <p:cNvGrpSpPr/>
          <p:nvPr/>
        </p:nvGrpSpPr>
        <p:grpSpPr>
          <a:xfrm>
            <a:off x="4521581" y="2206624"/>
            <a:ext cx="655316" cy="320675"/>
            <a:chOff x="4485005" y="2206624"/>
            <a:chExt cx="655316" cy="320675"/>
          </a:xfrm>
        </p:grpSpPr>
        <p:sp>
          <p:nvSpPr>
            <p:cNvPr id="43" name="Rectangle 42">
              <a:extLst>
                <a:ext uri="{FF2B5EF4-FFF2-40B4-BE49-F238E27FC236}">
                  <a16:creationId xmlns:a16="http://schemas.microsoft.com/office/drawing/2014/main" id="{60111534-1D27-B53E-7D89-574856B4193B}"/>
                </a:ext>
              </a:extLst>
            </p:cNvPr>
            <p:cNvSpPr/>
            <p:nvPr/>
          </p:nvSpPr>
          <p:spPr>
            <a:xfrm>
              <a:off x="4701158" y="2310379"/>
              <a:ext cx="22441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DF5CD80-6565-622E-BF59-CC46A9A36C4E}"/>
                </a:ext>
              </a:extLst>
            </p:cNvPr>
            <p:cNvSpPr/>
            <p:nvPr/>
          </p:nvSpPr>
          <p:spPr>
            <a:xfrm>
              <a:off x="4485005"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04A22E1-7450-815F-A82D-0F3A1CD5BE5B}"/>
                </a:ext>
              </a:extLst>
            </p:cNvPr>
            <p:cNvSpPr/>
            <p:nvPr/>
          </p:nvSpPr>
          <p:spPr>
            <a:xfrm>
              <a:off x="4855968"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A9B00F0D-110A-55B1-FD59-73D87289856A}"/>
              </a:ext>
            </a:extLst>
          </p:cNvPr>
          <p:cNvGrpSpPr/>
          <p:nvPr/>
        </p:nvGrpSpPr>
        <p:grpSpPr>
          <a:xfrm>
            <a:off x="3585808" y="2206624"/>
            <a:ext cx="655316" cy="320675"/>
            <a:chOff x="4485005" y="2206624"/>
            <a:chExt cx="655316" cy="320675"/>
          </a:xfrm>
        </p:grpSpPr>
        <p:sp>
          <p:nvSpPr>
            <p:cNvPr id="48" name="Rectangle 47">
              <a:extLst>
                <a:ext uri="{FF2B5EF4-FFF2-40B4-BE49-F238E27FC236}">
                  <a16:creationId xmlns:a16="http://schemas.microsoft.com/office/drawing/2014/main" id="{FEE65984-C524-C6C7-C1C6-246FFC665EF6}"/>
                </a:ext>
              </a:extLst>
            </p:cNvPr>
            <p:cNvSpPr/>
            <p:nvPr/>
          </p:nvSpPr>
          <p:spPr>
            <a:xfrm>
              <a:off x="4701158" y="2310379"/>
              <a:ext cx="22441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CC89821-4C23-5D61-3FDE-FFDCB4D84CE3}"/>
                </a:ext>
              </a:extLst>
            </p:cNvPr>
            <p:cNvSpPr/>
            <p:nvPr/>
          </p:nvSpPr>
          <p:spPr>
            <a:xfrm>
              <a:off x="4485005"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09430F1D-8A35-EF07-E2F2-6E7B934AD888}"/>
                </a:ext>
              </a:extLst>
            </p:cNvPr>
            <p:cNvSpPr/>
            <p:nvPr/>
          </p:nvSpPr>
          <p:spPr>
            <a:xfrm>
              <a:off x="4855968"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F4894A09-3BE4-2B6F-FF36-9502FE73B891}"/>
              </a:ext>
            </a:extLst>
          </p:cNvPr>
          <p:cNvGrpSpPr/>
          <p:nvPr/>
        </p:nvGrpSpPr>
        <p:grpSpPr>
          <a:xfrm>
            <a:off x="2679192" y="2206624"/>
            <a:ext cx="655316" cy="320675"/>
            <a:chOff x="4485005" y="2206624"/>
            <a:chExt cx="655316" cy="320675"/>
          </a:xfrm>
        </p:grpSpPr>
        <p:sp>
          <p:nvSpPr>
            <p:cNvPr id="53" name="Rectangle 52">
              <a:extLst>
                <a:ext uri="{FF2B5EF4-FFF2-40B4-BE49-F238E27FC236}">
                  <a16:creationId xmlns:a16="http://schemas.microsoft.com/office/drawing/2014/main" id="{081398C3-E695-848E-2F00-EFEC731F6551}"/>
                </a:ext>
              </a:extLst>
            </p:cNvPr>
            <p:cNvSpPr/>
            <p:nvPr/>
          </p:nvSpPr>
          <p:spPr>
            <a:xfrm>
              <a:off x="4701158" y="2310379"/>
              <a:ext cx="22441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0F6C9942-B974-529F-0C1E-25743B7EDBE6}"/>
                </a:ext>
              </a:extLst>
            </p:cNvPr>
            <p:cNvSpPr/>
            <p:nvPr/>
          </p:nvSpPr>
          <p:spPr>
            <a:xfrm>
              <a:off x="4485005"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0E98597A-7CEA-7F1D-1B1A-E7E50009C7B4}"/>
                </a:ext>
              </a:extLst>
            </p:cNvPr>
            <p:cNvSpPr/>
            <p:nvPr/>
          </p:nvSpPr>
          <p:spPr>
            <a:xfrm>
              <a:off x="4855968"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EB9B3009-77A0-FD24-A1DE-EE9295F0B62C}"/>
              </a:ext>
            </a:extLst>
          </p:cNvPr>
          <p:cNvGrpSpPr/>
          <p:nvPr/>
        </p:nvGrpSpPr>
        <p:grpSpPr>
          <a:xfrm>
            <a:off x="1749552" y="2206624"/>
            <a:ext cx="655316" cy="320675"/>
            <a:chOff x="4485005" y="2206624"/>
            <a:chExt cx="655316" cy="320675"/>
          </a:xfrm>
        </p:grpSpPr>
        <p:sp>
          <p:nvSpPr>
            <p:cNvPr id="57" name="Rectangle 56">
              <a:extLst>
                <a:ext uri="{FF2B5EF4-FFF2-40B4-BE49-F238E27FC236}">
                  <a16:creationId xmlns:a16="http://schemas.microsoft.com/office/drawing/2014/main" id="{4EA0C75B-36BD-4BDA-825F-8F55A81EDEA3}"/>
                </a:ext>
              </a:extLst>
            </p:cNvPr>
            <p:cNvSpPr/>
            <p:nvPr/>
          </p:nvSpPr>
          <p:spPr>
            <a:xfrm>
              <a:off x="4701158" y="2310379"/>
              <a:ext cx="22441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BA1A8AB-D88F-4121-A555-E6F95449C41E}"/>
                </a:ext>
              </a:extLst>
            </p:cNvPr>
            <p:cNvSpPr/>
            <p:nvPr/>
          </p:nvSpPr>
          <p:spPr>
            <a:xfrm>
              <a:off x="4485005"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A66FDD90-48A0-1747-BE5F-4D0D87C7C27A}"/>
                </a:ext>
              </a:extLst>
            </p:cNvPr>
            <p:cNvSpPr/>
            <p:nvPr/>
          </p:nvSpPr>
          <p:spPr>
            <a:xfrm>
              <a:off x="4855968"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CED0D12D-F2D1-5966-B748-A2B2F33EE378}"/>
              </a:ext>
            </a:extLst>
          </p:cNvPr>
          <p:cNvGrpSpPr/>
          <p:nvPr/>
        </p:nvGrpSpPr>
        <p:grpSpPr>
          <a:xfrm>
            <a:off x="5394960" y="2206624"/>
            <a:ext cx="655316" cy="320675"/>
            <a:chOff x="4485005" y="2206624"/>
            <a:chExt cx="655316" cy="320675"/>
          </a:xfrm>
        </p:grpSpPr>
        <p:sp>
          <p:nvSpPr>
            <p:cNvPr id="70" name="Rectangle 69">
              <a:extLst>
                <a:ext uri="{FF2B5EF4-FFF2-40B4-BE49-F238E27FC236}">
                  <a16:creationId xmlns:a16="http://schemas.microsoft.com/office/drawing/2014/main" id="{D7D038D8-F609-4A4C-49D9-0840F39FF4FA}"/>
                </a:ext>
              </a:extLst>
            </p:cNvPr>
            <p:cNvSpPr/>
            <p:nvPr/>
          </p:nvSpPr>
          <p:spPr>
            <a:xfrm>
              <a:off x="4701158" y="2310379"/>
              <a:ext cx="224410"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6967920E-B973-6AB1-E353-8C001895F84B}"/>
                </a:ext>
              </a:extLst>
            </p:cNvPr>
            <p:cNvSpPr/>
            <p:nvPr/>
          </p:nvSpPr>
          <p:spPr>
            <a:xfrm>
              <a:off x="4485005"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B18C482-54B9-0F6B-A674-E86CA96C3F71}"/>
                </a:ext>
              </a:extLst>
            </p:cNvPr>
            <p:cNvSpPr/>
            <p:nvPr/>
          </p:nvSpPr>
          <p:spPr>
            <a:xfrm>
              <a:off x="4855968" y="2206624"/>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Arc 72">
            <a:extLst>
              <a:ext uri="{FF2B5EF4-FFF2-40B4-BE49-F238E27FC236}">
                <a16:creationId xmlns:a16="http://schemas.microsoft.com/office/drawing/2014/main" id="{36CB1553-D4DB-B54E-2A87-4DA15D337844}"/>
              </a:ext>
            </a:extLst>
          </p:cNvPr>
          <p:cNvSpPr/>
          <p:nvPr/>
        </p:nvSpPr>
        <p:spPr>
          <a:xfrm>
            <a:off x="3887438" y="1834203"/>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6" name="Picture 45" descr="HIV_withCore.png">
            <a:extLst>
              <a:ext uri="{FF2B5EF4-FFF2-40B4-BE49-F238E27FC236}">
                <a16:creationId xmlns:a16="http://schemas.microsoft.com/office/drawing/2014/main" id="{B1D9E337-7B92-D6A8-7A51-CDB46460571F}"/>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901816" y="1620793"/>
            <a:ext cx="565137" cy="563607"/>
          </a:xfrm>
          <a:prstGeom prst="rect">
            <a:avLst/>
          </a:prstGeom>
          <a:effectLst/>
        </p:spPr>
      </p:pic>
      <p:sp>
        <p:nvSpPr>
          <p:cNvPr id="74" name="Rectangle 73">
            <a:extLst>
              <a:ext uri="{FF2B5EF4-FFF2-40B4-BE49-F238E27FC236}">
                <a16:creationId xmlns:a16="http://schemas.microsoft.com/office/drawing/2014/main" id="{789CF374-5B30-1D7B-5224-C23961EBC29F}"/>
              </a:ext>
            </a:extLst>
          </p:cNvPr>
          <p:cNvSpPr>
            <a:spLocks noChangeAspect="1"/>
          </p:cNvSpPr>
          <p:nvPr/>
        </p:nvSpPr>
        <p:spPr>
          <a:xfrm>
            <a:off x="206321" y="1497654"/>
            <a:ext cx="137160" cy="11882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9B9B0CC-BBFB-72FC-D149-85EEC7F5B074}"/>
              </a:ext>
            </a:extLst>
          </p:cNvPr>
          <p:cNvSpPr/>
          <p:nvPr/>
        </p:nvSpPr>
        <p:spPr>
          <a:xfrm>
            <a:off x="150689" y="1396511"/>
            <a:ext cx="3356450"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Period with increased risk for HIV infection</a:t>
            </a:r>
          </a:p>
        </p:txBody>
      </p:sp>
      <p:sp>
        <p:nvSpPr>
          <p:cNvPr id="76" name="TextBox 75">
            <a:extLst>
              <a:ext uri="{FF2B5EF4-FFF2-40B4-BE49-F238E27FC236}">
                <a16:creationId xmlns:a16="http://schemas.microsoft.com/office/drawing/2014/main" id="{9BE81191-7EF0-0B66-1DA8-E561D9268D8C}"/>
              </a:ext>
            </a:extLst>
          </p:cNvPr>
          <p:cNvSpPr txBox="1"/>
          <p:nvPr/>
        </p:nvSpPr>
        <p:spPr>
          <a:xfrm>
            <a:off x="7663158" y="2975037"/>
            <a:ext cx="1212544" cy="261610"/>
          </a:xfrm>
          <a:prstGeom prst="rect">
            <a:avLst/>
          </a:prstGeom>
          <a:noFill/>
        </p:spPr>
        <p:txBody>
          <a:bodyPr wrap="square" rtlCol="0">
            <a:spAutoFit/>
          </a:bodyPr>
          <a:lstStyle/>
          <a:p>
            <a:r>
              <a:rPr lang="en-US" sz="1100" dirty="0">
                <a:solidFill>
                  <a:srgbClr val="0070C0"/>
                </a:solidFill>
                <a:latin typeface="Arial"/>
                <a:cs typeface="Arial"/>
              </a:rPr>
              <a:t>Protective Level</a:t>
            </a:r>
          </a:p>
        </p:txBody>
      </p:sp>
      <p:pic>
        <p:nvPicPr>
          <p:cNvPr id="22" name="Picture 21">
            <a:extLst>
              <a:ext uri="{FF2B5EF4-FFF2-40B4-BE49-F238E27FC236}">
                <a16:creationId xmlns:a16="http://schemas.microsoft.com/office/drawing/2014/main" id="{2B62F940-D1E6-9C23-C92D-C6434663BD31}"/>
              </a:ext>
            </a:extLst>
          </p:cNvPr>
          <p:cNvPicPr>
            <a:picLocks noChangeAspect="1"/>
          </p:cNvPicPr>
          <p:nvPr/>
        </p:nvPicPr>
        <p:blipFill>
          <a:blip r:embed="rId4"/>
          <a:stretch>
            <a:fillRect/>
          </a:stretch>
        </p:blipFill>
        <p:spPr>
          <a:xfrm rot="2706700">
            <a:off x="499586" y="2670825"/>
            <a:ext cx="572494" cy="548640"/>
          </a:xfrm>
          <a:prstGeom prst="rect">
            <a:avLst/>
          </a:prstGeom>
        </p:spPr>
      </p:pic>
      <p:pic>
        <p:nvPicPr>
          <p:cNvPr id="24" name="Picture 23">
            <a:extLst>
              <a:ext uri="{FF2B5EF4-FFF2-40B4-BE49-F238E27FC236}">
                <a16:creationId xmlns:a16="http://schemas.microsoft.com/office/drawing/2014/main" id="{1CB0A591-7877-9F69-D17A-3DF4C65FC8E3}"/>
              </a:ext>
            </a:extLst>
          </p:cNvPr>
          <p:cNvPicPr>
            <a:picLocks noChangeAspect="1"/>
          </p:cNvPicPr>
          <p:nvPr/>
        </p:nvPicPr>
        <p:blipFill>
          <a:blip r:embed="rId4"/>
          <a:stretch>
            <a:fillRect/>
          </a:stretch>
        </p:blipFill>
        <p:spPr>
          <a:xfrm rot="2706700">
            <a:off x="969272" y="2670825"/>
            <a:ext cx="572494" cy="548640"/>
          </a:xfrm>
          <a:prstGeom prst="rect">
            <a:avLst/>
          </a:prstGeom>
        </p:spPr>
      </p:pic>
      <p:pic>
        <p:nvPicPr>
          <p:cNvPr id="28" name="Picture 27">
            <a:extLst>
              <a:ext uri="{FF2B5EF4-FFF2-40B4-BE49-F238E27FC236}">
                <a16:creationId xmlns:a16="http://schemas.microsoft.com/office/drawing/2014/main" id="{3E1B7265-3341-9A55-079B-D423A338728B}"/>
              </a:ext>
            </a:extLst>
          </p:cNvPr>
          <p:cNvPicPr>
            <a:picLocks noChangeAspect="1"/>
          </p:cNvPicPr>
          <p:nvPr/>
        </p:nvPicPr>
        <p:blipFill>
          <a:blip r:embed="rId4"/>
          <a:stretch>
            <a:fillRect/>
          </a:stretch>
        </p:blipFill>
        <p:spPr>
          <a:xfrm rot="2706700">
            <a:off x="1886013" y="2670826"/>
            <a:ext cx="572494" cy="548640"/>
          </a:xfrm>
          <a:prstGeom prst="rect">
            <a:avLst/>
          </a:prstGeom>
        </p:spPr>
      </p:pic>
      <p:pic>
        <p:nvPicPr>
          <p:cNvPr id="51" name="Picture 50">
            <a:extLst>
              <a:ext uri="{FF2B5EF4-FFF2-40B4-BE49-F238E27FC236}">
                <a16:creationId xmlns:a16="http://schemas.microsoft.com/office/drawing/2014/main" id="{1C48091B-3ADB-92E5-FF52-D2A5A36AD9A4}"/>
              </a:ext>
            </a:extLst>
          </p:cNvPr>
          <p:cNvPicPr>
            <a:picLocks noChangeAspect="1"/>
          </p:cNvPicPr>
          <p:nvPr/>
        </p:nvPicPr>
        <p:blipFill>
          <a:blip r:embed="rId4"/>
          <a:stretch>
            <a:fillRect/>
          </a:stretch>
        </p:blipFill>
        <p:spPr>
          <a:xfrm rot="2706700">
            <a:off x="4645074" y="2670826"/>
            <a:ext cx="572494" cy="548640"/>
          </a:xfrm>
          <a:prstGeom prst="rect">
            <a:avLst/>
          </a:prstGeom>
        </p:spPr>
      </p:pic>
      <p:pic>
        <p:nvPicPr>
          <p:cNvPr id="58" name="Picture 57">
            <a:extLst>
              <a:ext uri="{FF2B5EF4-FFF2-40B4-BE49-F238E27FC236}">
                <a16:creationId xmlns:a16="http://schemas.microsoft.com/office/drawing/2014/main" id="{CFE0F40F-C488-24C9-B11A-B09C0767CB23}"/>
              </a:ext>
            </a:extLst>
          </p:cNvPr>
          <p:cNvPicPr>
            <a:picLocks noChangeAspect="1"/>
          </p:cNvPicPr>
          <p:nvPr/>
        </p:nvPicPr>
        <p:blipFill>
          <a:blip r:embed="rId4"/>
          <a:stretch>
            <a:fillRect/>
          </a:stretch>
        </p:blipFill>
        <p:spPr>
          <a:xfrm rot="2706700">
            <a:off x="5569178" y="2670828"/>
            <a:ext cx="572494" cy="548640"/>
          </a:xfrm>
          <a:prstGeom prst="rect">
            <a:avLst/>
          </a:prstGeom>
        </p:spPr>
      </p:pic>
      <p:pic>
        <p:nvPicPr>
          <p:cNvPr id="34" name="Picture 33">
            <a:extLst>
              <a:ext uri="{FF2B5EF4-FFF2-40B4-BE49-F238E27FC236}">
                <a16:creationId xmlns:a16="http://schemas.microsoft.com/office/drawing/2014/main" id="{FEE2CCEF-469B-8B31-90D3-8340BA0F75E0}"/>
              </a:ext>
            </a:extLst>
          </p:cNvPr>
          <p:cNvPicPr>
            <a:picLocks noChangeAspect="1"/>
          </p:cNvPicPr>
          <p:nvPr/>
        </p:nvPicPr>
        <p:blipFill>
          <a:blip r:embed="rId4"/>
          <a:stretch>
            <a:fillRect/>
          </a:stretch>
        </p:blipFill>
        <p:spPr>
          <a:xfrm rot="2706700">
            <a:off x="3733726" y="2670828"/>
            <a:ext cx="572494" cy="548640"/>
          </a:xfrm>
          <a:prstGeom prst="rect">
            <a:avLst/>
          </a:prstGeom>
        </p:spPr>
      </p:pic>
      <p:pic>
        <p:nvPicPr>
          <p:cNvPr id="31" name="Picture 30">
            <a:extLst>
              <a:ext uri="{FF2B5EF4-FFF2-40B4-BE49-F238E27FC236}">
                <a16:creationId xmlns:a16="http://schemas.microsoft.com/office/drawing/2014/main" id="{FD4C96B5-B582-2B7F-81CA-7C8F5D115712}"/>
              </a:ext>
            </a:extLst>
          </p:cNvPr>
          <p:cNvPicPr>
            <a:picLocks noChangeAspect="1"/>
          </p:cNvPicPr>
          <p:nvPr/>
        </p:nvPicPr>
        <p:blipFill>
          <a:blip r:embed="rId4"/>
          <a:stretch>
            <a:fillRect/>
          </a:stretch>
        </p:blipFill>
        <p:spPr>
          <a:xfrm rot="2706700">
            <a:off x="2810117" y="2670828"/>
            <a:ext cx="572494" cy="548640"/>
          </a:xfrm>
          <a:prstGeom prst="rect">
            <a:avLst/>
          </a:prstGeom>
        </p:spPr>
      </p:pic>
      <p:sp>
        <p:nvSpPr>
          <p:cNvPr id="11" name="Rectangle 10">
            <a:extLst>
              <a:ext uri="{FF2B5EF4-FFF2-40B4-BE49-F238E27FC236}">
                <a16:creationId xmlns:a16="http://schemas.microsoft.com/office/drawing/2014/main" id="{F4FDC4B3-6AAB-BC9A-600B-50A4AE8AC8A2}"/>
              </a:ext>
            </a:extLst>
          </p:cNvPr>
          <p:cNvSpPr>
            <a:spLocks noChangeArrowheads="1"/>
          </p:cNvSpPr>
          <p:nvPr/>
        </p:nvSpPr>
        <p:spPr bwMode="auto">
          <a:xfrm>
            <a:off x="3566986" y="139492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pic>
        <p:nvPicPr>
          <p:cNvPr id="25" name="Picture 24">
            <a:extLst>
              <a:ext uri="{FF2B5EF4-FFF2-40B4-BE49-F238E27FC236}">
                <a16:creationId xmlns:a16="http://schemas.microsoft.com/office/drawing/2014/main" id="{99CE0CD3-13F9-DB1F-DA73-06BD6587F188}"/>
              </a:ext>
            </a:extLst>
          </p:cNvPr>
          <p:cNvPicPr>
            <a:picLocks noChangeAspect="1"/>
          </p:cNvPicPr>
          <p:nvPr/>
        </p:nvPicPr>
        <p:blipFill>
          <a:blip r:embed="rId4"/>
          <a:stretch>
            <a:fillRect/>
          </a:stretch>
        </p:blipFill>
        <p:spPr>
          <a:xfrm rot="2563546">
            <a:off x="123604" y="1071530"/>
            <a:ext cx="286247" cy="274320"/>
          </a:xfrm>
          <a:prstGeom prst="rect">
            <a:avLst/>
          </a:prstGeom>
        </p:spPr>
      </p:pic>
      <p:sp>
        <p:nvSpPr>
          <p:cNvPr id="26" name="Rectangle 25">
            <a:extLst>
              <a:ext uri="{FF2B5EF4-FFF2-40B4-BE49-F238E27FC236}">
                <a16:creationId xmlns:a16="http://schemas.microsoft.com/office/drawing/2014/main" id="{01D5DA3A-DEFD-3AF4-824D-4C87A7F35A94}"/>
              </a:ext>
            </a:extLst>
          </p:cNvPr>
          <p:cNvSpPr/>
          <p:nvPr/>
        </p:nvSpPr>
        <p:spPr>
          <a:xfrm>
            <a:off x="315115" y="1068398"/>
            <a:ext cx="264358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sp>
        <p:nvSpPr>
          <p:cNvPr id="3" name="Freeform 2">
            <a:extLst>
              <a:ext uri="{FF2B5EF4-FFF2-40B4-BE49-F238E27FC236}">
                <a16:creationId xmlns:a16="http://schemas.microsoft.com/office/drawing/2014/main" id="{14118A29-57C1-F521-6AAA-0C898486AC6C}"/>
              </a:ext>
            </a:extLst>
          </p:cNvPr>
          <p:cNvSpPr/>
          <p:nvPr/>
        </p:nvSpPr>
        <p:spPr>
          <a:xfrm rot="200820">
            <a:off x="5870097" y="2722415"/>
            <a:ext cx="830991" cy="608876"/>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40 h 1353798"/>
              <a:gd name="connsiteX1" fmla="*/ 567434 w 8214910"/>
              <a:gd name="connsiteY1" fmla="*/ 1244243 h 1353798"/>
              <a:gd name="connsiteX2" fmla="*/ 1617301 w 8214910"/>
              <a:gd name="connsiteY2" fmla="*/ 126643 h 1353798"/>
              <a:gd name="connsiteX3" fmla="*/ 2204893 w 8214910"/>
              <a:gd name="connsiteY3" fmla="*/ 120281 h 1353798"/>
              <a:gd name="connsiteX4" fmla="*/ 4534695 w 8214910"/>
              <a:gd name="connsiteY4" fmla="*/ 972991 h 1353798"/>
              <a:gd name="connsiteX5" fmla="*/ 8214910 w 8214910"/>
              <a:gd name="connsiteY5" fmla="*/ 1314610 h 1353798"/>
              <a:gd name="connsiteX0" fmla="*/ 2 w 7884051"/>
              <a:gd name="connsiteY0" fmla="*/ 1373821 h 1375226"/>
              <a:gd name="connsiteX1" fmla="*/ 236575 w 7884051"/>
              <a:gd name="connsiteY1" fmla="*/ 1244243 h 1375226"/>
              <a:gd name="connsiteX2" fmla="*/ 1286442 w 7884051"/>
              <a:gd name="connsiteY2" fmla="*/ 126643 h 1375226"/>
              <a:gd name="connsiteX3" fmla="*/ 1874034 w 7884051"/>
              <a:gd name="connsiteY3" fmla="*/ 120281 h 1375226"/>
              <a:gd name="connsiteX4" fmla="*/ 4203836 w 7884051"/>
              <a:gd name="connsiteY4" fmla="*/ 972991 h 1375226"/>
              <a:gd name="connsiteX5" fmla="*/ 7884051 w 7884051"/>
              <a:gd name="connsiteY5" fmla="*/ 1314610 h 1375226"/>
              <a:gd name="connsiteX0" fmla="*/ 2 w 6613458"/>
              <a:gd name="connsiteY0" fmla="*/ 1373821 h 1375226"/>
              <a:gd name="connsiteX1" fmla="*/ 236575 w 6613458"/>
              <a:gd name="connsiteY1" fmla="*/ 1244243 h 1375226"/>
              <a:gd name="connsiteX2" fmla="*/ 1286442 w 6613458"/>
              <a:gd name="connsiteY2" fmla="*/ 126643 h 1375226"/>
              <a:gd name="connsiteX3" fmla="*/ 1874034 w 6613458"/>
              <a:gd name="connsiteY3" fmla="*/ 120281 h 1375226"/>
              <a:gd name="connsiteX4" fmla="*/ 4203836 w 6613458"/>
              <a:gd name="connsiteY4" fmla="*/ 972991 h 1375226"/>
              <a:gd name="connsiteX5" fmla="*/ 6613460 w 6613458"/>
              <a:gd name="connsiteY5" fmla="*/ 1253314 h 1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3458" h="1375226">
                <a:moveTo>
                  <a:pt x="2" y="1373821"/>
                </a:moveTo>
                <a:cubicBezTo>
                  <a:pt x="279446" y="1341915"/>
                  <a:pt x="22168" y="1452106"/>
                  <a:pt x="236575" y="1244243"/>
                </a:cubicBezTo>
                <a:cubicBezTo>
                  <a:pt x="450982" y="1036380"/>
                  <a:pt x="1013532" y="313970"/>
                  <a:pt x="1286442" y="126643"/>
                </a:cubicBezTo>
                <a:cubicBezTo>
                  <a:pt x="1559352" y="-60684"/>
                  <a:pt x="1387802" y="-20777"/>
                  <a:pt x="1874034" y="120281"/>
                </a:cubicBezTo>
                <a:cubicBezTo>
                  <a:pt x="2360266" y="261339"/>
                  <a:pt x="3106749" y="748419"/>
                  <a:pt x="4203836" y="972991"/>
                </a:cubicBezTo>
                <a:cubicBezTo>
                  <a:pt x="4810041" y="1072062"/>
                  <a:pt x="6613460" y="1253314"/>
                  <a:pt x="6613460" y="1253314"/>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E25E4D3C-CF88-39C6-04DF-2CAE175ABC76}"/>
              </a:ext>
            </a:extLst>
          </p:cNvPr>
          <p:cNvSpPr/>
          <p:nvPr/>
        </p:nvSpPr>
        <p:spPr>
          <a:xfrm>
            <a:off x="4901183" y="2700978"/>
            <a:ext cx="938839" cy="613721"/>
          </a:xfrm>
          <a:custGeom>
            <a:avLst/>
            <a:gdLst>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47075 h 1473145"/>
              <a:gd name="connsiteX1" fmla="*/ 1117600 w 5943600"/>
              <a:gd name="connsiteY1" fmla="*/ 1447075 h 1473145"/>
              <a:gd name="connsiteX2" fmla="*/ 1778000 w 5943600"/>
              <a:gd name="connsiteY2" fmla="*/ 1176142 h 1473145"/>
              <a:gd name="connsiteX3" fmla="*/ 2506133 w 5943600"/>
              <a:gd name="connsiteY3" fmla="*/ 431075 h 1473145"/>
              <a:gd name="connsiteX4" fmla="*/ 2827867 w 5943600"/>
              <a:gd name="connsiteY4" fmla="*/ 58542 h 1473145"/>
              <a:gd name="connsiteX5" fmla="*/ 3420533 w 5943600"/>
              <a:gd name="connsiteY5" fmla="*/ 75475 h 1473145"/>
              <a:gd name="connsiteX6" fmla="*/ 4182533 w 5943600"/>
              <a:gd name="connsiteY6" fmla="*/ 769742 h 1473145"/>
              <a:gd name="connsiteX7" fmla="*/ 5080000 w 5943600"/>
              <a:gd name="connsiteY7" fmla="*/ 1125342 h 1473145"/>
              <a:gd name="connsiteX8" fmla="*/ 5943600 w 5943600"/>
              <a:gd name="connsiteY8" fmla="*/ 1210009 h 1473145"/>
              <a:gd name="connsiteX0" fmla="*/ 0 w 5943600"/>
              <a:gd name="connsiteY0" fmla="*/ 1436750 h 1462820"/>
              <a:gd name="connsiteX1" fmla="*/ 1117600 w 5943600"/>
              <a:gd name="connsiteY1" fmla="*/ 1436750 h 1462820"/>
              <a:gd name="connsiteX2" fmla="*/ 1778000 w 5943600"/>
              <a:gd name="connsiteY2" fmla="*/ 1165817 h 1462820"/>
              <a:gd name="connsiteX3" fmla="*/ 2506133 w 5943600"/>
              <a:gd name="connsiteY3" fmla="*/ 420750 h 1462820"/>
              <a:gd name="connsiteX4" fmla="*/ 2827867 w 5943600"/>
              <a:gd name="connsiteY4" fmla="*/ 48217 h 1462820"/>
              <a:gd name="connsiteX5" fmla="*/ 3420533 w 5943600"/>
              <a:gd name="connsiteY5" fmla="*/ 65150 h 1462820"/>
              <a:gd name="connsiteX6" fmla="*/ 4182533 w 5943600"/>
              <a:gd name="connsiteY6" fmla="*/ 759417 h 1462820"/>
              <a:gd name="connsiteX7" fmla="*/ 5080000 w 5943600"/>
              <a:gd name="connsiteY7" fmla="*/ 1115017 h 1462820"/>
              <a:gd name="connsiteX8" fmla="*/ 5943600 w 5943600"/>
              <a:gd name="connsiteY8" fmla="*/ 1199684 h 1462820"/>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506133 w 5943600"/>
              <a:gd name="connsiteY3" fmla="*/ 442665 h 1484735"/>
              <a:gd name="connsiteX4" fmla="*/ 2827867 w 5943600"/>
              <a:gd name="connsiteY4" fmla="*/ 70132 h 1484735"/>
              <a:gd name="connsiteX5" fmla="*/ 3420533 w 5943600"/>
              <a:gd name="connsiteY5" fmla="*/ 87065 h 1484735"/>
              <a:gd name="connsiteX6" fmla="*/ 4182533 w 5943600"/>
              <a:gd name="connsiteY6" fmla="*/ 781332 h 1484735"/>
              <a:gd name="connsiteX7" fmla="*/ 5080000 w 5943600"/>
              <a:gd name="connsiteY7" fmla="*/ 1136932 h 1484735"/>
              <a:gd name="connsiteX8" fmla="*/ 5943600 w 5943600"/>
              <a:gd name="connsiteY8" fmla="*/ 1221599 h 1484735"/>
              <a:gd name="connsiteX0" fmla="*/ 0 w 5943600"/>
              <a:gd name="connsiteY0" fmla="*/ 1458665 h 1484735"/>
              <a:gd name="connsiteX1" fmla="*/ 1117600 w 5943600"/>
              <a:gd name="connsiteY1" fmla="*/ 1458665 h 1484735"/>
              <a:gd name="connsiteX2" fmla="*/ 1778000 w 5943600"/>
              <a:gd name="connsiteY2" fmla="*/ 1187732 h 1484735"/>
              <a:gd name="connsiteX3" fmla="*/ 2482850 w 5943600"/>
              <a:gd name="connsiteY3" fmla="*/ 462385 h 1484735"/>
              <a:gd name="connsiteX4" fmla="*/ 2506133 w 5943600"/>
              <a:gd name="connsiteY4" fmla="*/ 442665 h 1484735"/>
              <a:gd name="connsiteX5" fmla="*/ 2827867 w 5943600"/>
              <a:gd name="connsiteY5" fmla="*/ 70132 h 1484735"/>
              <a:gd name="connsiteX6" fmla="*/ 3420533 w 5943600"/>
              <a:gd name="connsiteY6" fmla="*/ 87065 h 1484735"/>
              <a:gd name="connsiteX7" fmla="*/ 4182533 w 5943600"/>
              <a:gd name="connsiteY7" fmla="*/ 781332 h 1484735"/>
              <a:gd name="connsiteX8" fmla="*/ 5080000 w 5943600"/>
              <a:gd name="connsiteY8" fmla="*/ 1136932 h 1484735"/>
              <a:gd name="connsiteX9" fmla="*/ 5943600 w 5943600"/>
              <a:gd name="connsiteY9" fmla="*/ 1221599 h 1484735"/>
              <a:gd name="connsiteX0" fmla="*/ 0 w 5943600"/>
              <a:gd name="connsiteY0" fmla="*/ 1448224 h 1474294"/>
              <a:gd name="connsiteX1" fmla="*/ 1117600 w 5943600"/>
              <a:gd name="connsiteY1" fmla="*/ 1448224 h 1474294"/>
              <a:gd name="connsiteX2" fmla="*/ 1778000 w 5943600"/>
              <a:gd name="connsiteY2" fmla="*/ 1177291 h 1474294"/>
              <a:gd name="connsiteX3" fmla="*/ 2482850 w 5943600"/>
              <a:gd name="connsiteY3" fmla="*/ 451944 h 1474294"/>
              <a:gd name="connsiteX4" fmla="*/ 2827867 w 5943600"/>
              <a:gd name="connsiteY4" fmla="*/ 59691 h 1474294"/>
              <a:gd name="connsiteX5" fmla="*/ 3420533 w 5943600"/>
              <a:gd name="connsiteY5" fmla="*/ 76624 h 1474294"/>
              <a:gd name="connsiteX6" fmla="*/ 4182533 w 5943600"/>
              <a:gd name="connsiteY6" fmla="*/ 770891 h 1474294"/>
              <a:gd name="connsiteX7" fmla="*/ 5080000 w 5943600"/>
              <a:gd name="connsiteY7" fmla="*/ 1126491 h 1474294"/>
              <a:gd name="connsiteX8" fmla="*/ 5943600 w 5943600"/>
              <a:gd name="connsiteY8" fmla="*/ 1211158 h 1474294"/>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496222 h 1522292"/>
              <a:gd name="connsiteX1" fmla="*/ 1117600 w 5943600"/>
              <a:gd name="connsiteY1" fmla="*/ 1496222 h 1522292"/>
              <a:gd name="connsiteX2" fmla="*/ 1778000 w 5943600"/>
              <a:gd name="connsiteY2" fmla="*/ 1225289 h 1522292"/>
              <a:gd name="connsiteX3" fmla="*/ 2827867 w 5943600"/>
              <a:gd name="connsiteY3" fmla="*/ 107689 h 1522292"/>
              <a:gd name="connsiteX4" fmla="*/ 3420533 w 5943600"/>
              <a:gd name="connsiteY4" fmla="*/ 124622 h 1522292"/>
              <a:gd name="connsiteX5" fmla="*/ 4182533 w 5943600"/>
              <a:gd name="connsiteY5" fmla="*/ 818889 h 1522292"/>
              <a:gd name="connsiteX6" fmla="*/ 5080000 w 5943600"/>
              <a:gd name="connsiteY6" fmla="*/ 1174489 h 1522292"/>
              <a:gd name="connsiteX7" fmla="*/ 5943600 w 5943600"/>
              <a:gd name="connsiteY7" fmla="*/ 1259156 h 1522292"/>
              <a:gd name="connsiteX0" fmla="*/ 0 w 5943600"/>
              <a:gd name="connsiteY0" fmla="*/ 1506459 h 1532529"/>
              <a:gd name="connsiteX1" fmla="*/ 1117600 w 5943600"/>
              <a:gd name="connsiteY1" fmla="*/ 1506459 h 1532529"/>
              <a:gd name="connsiteX2" fmla="*/ 1778000 w 5943600"/>
              <a:gd name="connsiteY2" fmla="*/ 1235526 h 1532529"/>
              <a:gd name="connsiteX3" fmla="*/ 2827867 w 5943600"/>
              <a:gd name="connsiteY3" fmla="*/ 117926 h 1532529"/>
              <a:gd name="connsiteX4" fmla="*/ 3420533 w 5943600"/>
              <a:gd name="connsiteY4" fmla="*/ 134859 h 1532529"/>
              <a:gd name="connsiteX5" fmla="*/ 4182533 w 5943600"/>
              <a:gd name="connsiteY5" fmla="*/ 829126 h 1532529"/>
              <a:gd name="connsiteX6" fmla="*/ 5080000 w 5943600"/>
              <a:gd name="connsiteY6" fmla="*/ 1184726 h 1532529"/>
              <a:gd name="connsiteX7" fmla="*/ 5943600 w 5943600"/>
              <a:gd name="connsiteY7" fmla="*/ 1269393 h 1532529"/>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2693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5924550"/>
              <a:gd name="connsiteY0" fmla="*/ 1538209 h 1551386"/>
              <a:gd name="connsiteX1" fmla="*/ 1098550 w 5924550"/>
              <a:gd name="connsiteY1" fmla="*/ 1506459 h 1551386"/>
              <a:gd name="connsiteX2" fmla="*/ 1758950 w 5924550"/>
              <a:gd name="connsiteY2" fmla="*/ 1235526 h 1551386"/>
              <a:gd name="connsiteX3" fmla="*/ 2808817 w 5924550"/>
              <a:gd name="connsiteY3" fmla="*/ 117926 h 1551386"/>
              <a:gd name="connsiteX4" fmla="*/ 3401483 w 5924550"/>
              <a:gd name="connsiteY4" fmla="*/ 134859 h 1551386"/>
              <a:gd name="connsiteX5" fmla="*/ 4163483 w 5924550"/>
              <a:gd name="connsiteY5" fmla="*/ 829126 h 1551386"/>
              <a:gd name="connsiteX6" fmla="*/ 5060950 w 5924550"/>
              <a:gd name="connsiteY6" fmla="*/ 1184726 h 1551386"/>
              <a:gd name="connsiteX7" fmla="*/ 5924550 w 5924550"/>
              <a:gd name="connsiteY7" fmla="*/ 1193193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0 w 6184457"/>
              <a:gd name="connsiteY6" fmla="*/ 1184726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7615 w 6184457"/>
              <a:gd name="connsiteY6" fmla="*/ 1150251 h 1551386"/>
              <a:gd name="connsiteX7" fmla="*/ 6184457 w 6184457"/>
              <a:gd name="connsiteY7" fmla="*/ 1292309 h 1551386"/>
              <a:gd name="connsiteX0" fmla="*/ 0 w 6184457"/>
              <a:gd name="connsiteY0" fmla="*/ 1538209 h 1551386"/>
              <a:gd name="connsiteX1" fmla="*/ 1098550 w 6184457"/>
              <a:gd name="connsiteY1" fmla="*/ 1506459 h 1551386"/>
              <a:gd name="connsiteX2" fmla="*/ 1758950 w 6184457"/>
              <a:gd name="connsiteY2" fmla="*/ 1235526 h 1551386"/>
              <a:gd name="connsiteX3" fmla="*/ 2808817 w 6184457"/>
              <a:gd name="connsiteY3" fmla="*/ 117926 h 1551386"/>
              <a:gd name="connsiteX4" fmla="*/ 3401483 w 6184457"/>
              <a:gd name="connsiteY4" fmla="*/ 134859 h 1551386"/>
              <a:gd name="connsiteX5" fmla="*/ 4163483 w 6184457"/>
              <a:gd name="connsiteY5" fmla="*/ 829126 h 1551386"/>
              <a:gd name="connsiteX6" fmla="*/ 5060951 w 6184457"/>
              <a:gd name="connsiteY6" fmla="*/ 1124394 h 1551386"/>
              <a:gd name="connsiteX7" fmla="*/ 6184457 w 6184457"/>
              <a:gd name="connsiteY7" fmla="*/ 1292309 h 1551386"/>
              <a:gd name="connsiteX0" fmla="*/ 0 w 9140452"/>
              <a:gd name="connsiteY0" fmla="*/ 1538209 h 1551386"/>
              <a:gd name="connsiteX1" fmla="*/ 1098550 w 9140452"/>
              <a:gd name="connsiteY1" fmla="*/ 1506459 h 1551386"/>
              <a:gd name="connsiteX2" fmla="*/ 1758950 w 9140452"/>
              <a:gd name="connsiteY2" fmla="*/ 1235526 h 1551386"/>
              <a:gd name="connsiteX3" fmla="*/ 2808817 w 9140452"/>
              <a:gd name="connsiteY3" fmla="*/ 117926 h 1551386"/>
              <a:gd name="connsiteX4" fmla="*/ 3401483 w 9140452"/>
              <a:gd name="connsiteY4" fmla="*/ 134859 h 1551386"/>
              <a:gd name="connsiteX5" fmla="*/ 4163483 w 9140452"/>
              <a:gd name="connsiteY5" fmla="*/ 829126 h 1551386"/>
              <a:gd name="connsiteX6" fmla="*/ 5060951 w 9140452"/>
              <a:gd name="connsiteY6" fmla="*/ 1124394 h 1551386"/>
              <a:gd name="connsiteX7" fmla="*/ 9140452 w 9140452"/>
              <a:gd name="connsiteY7" fmla="*/ 1459181 h 1551386"/>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28692 h 1541869"/>
              <a:gd name="connsiteX1" fmla="*/ 1098550 w 9140452"/>
              <a:gd name="connsiteY1" fmla="*/ 1496942 h 1541869"/>
              <a:gd name="connsiteX2" fmla="*/ 1758950 w 9140452"/>
              <a:gd name="connsiteY2" fmla="*/ 1226009 h 1541869"/>
              <a:gd name="connsiteX3" fmla="*/ 2808817 w 9140452"/>
              <a:gd name="connsiteY3" fmla="*/ 108409 h 1541869"/>
              <a:gd name="connsiteX4" fmla="*/ 3401483 w 9140452"/>
              <a:gd name="connsiteY4" fmla="*/ 125342 h 1541869"/>
              <a:gd name="connsiteX5" fmla="*/ 4111394 w 9140452"/>
              <a:gd name="connsiteY5" fmla="*/ 833515 h 1541869"/>
              <a:gd name="connsiteX6" fmla="*/ 5060951 w 9140452"/>
              <a:gd name="connsiteY6" fmla="*/ 1114877 h 1541869"/>
              <a:gd name="connsiteX7" fmla="*/ 9140452 w 9140452"/>
              <a:gd name="connsiteY7" fmla="*/ 1449664 h 1541869"/>
              <a:gd name="connsiteX0" fmla="*/ 0 w 9140452"/>
              <a:gd name="connsiteY0" fmla="*/ 1540005 h 1553182"/>
              <a:gd name="connsiteX1" fmla="*/ 1098550 w 9140452"/>
              <a:gd name="connsiteY1" fmla="*/ 1508255 h 1553182"/>
              <a:gd name="connsiteX2" fmla="*/ 1758950 w 9140452"/>
              <a:gd name="connsiteY2" fmla="*/ 1237322 h 1553182"/>
              <a:gd name="connsiteX3" fmla="*/ 2808817 w 9140452"/>
              <a:gd name="connsiteY3" fmla="*/ 119722 h 1553182"/>
              <a:gd name="connsiteX4" fmla="*/ 3401483 w 9140452"/>
              <a:gd name="connsiteY4" fmla="*/ 136655 h 1553182"/>
              <a:gd name="connsiteX5" fmla="*/ 4111394 w 9140452"/>
              <a:gd name="connsiteY5" fmla="*/ 844828 h 1553182"/>
              <a:gd name="connsiteX6" fmla="*/ 5060951 w 9140452"/>
              <a:gd name="connsiteY6" fmla="*/ 1126190 h 1553182"/>
              <a:gd name="connsiteX7" fmla="*/ 9140452 w 9140452"/>
              <a:gd name="connsiteY7" fmla="*/ 1460977 h 1553182"/>
              <a:gd name="connsiteX0" fmla="*/ 0 w 9154165"/>
              <a:gd name="connsiteY0" fmla="*/ 1553911 h 1563979"/>
              <a:gd name="connsiteX1" fmla="*/ 1112263 w 9154165"/>
              <a:gd name="connsiteY1" fmla="*/ 1508255 h 1563979"/>
              <a:gd name="connsiteX2" fmla="*/ 1772663 w 9154165"/>
              <a:gd name="connsiteY2" fmla="*/ 1237322 h 1563979"/>
              <a:gd name="connsiteX3" fmla="*/ 2822530 w 9154165"/>
              <a:gd name="connsiteY3" fmla="*/ 119722 h 1563979"/>
              <a:gd name="connsiteX4" fmla="*/ 3415196 w 9154165"/>
              <a:gd name="connsiteY4" fmla="*/ 136655 h 1563979"/>
              <a:gd name="connsiteX5" fmla="*/ 4125107 w 9154165"/>
              <a:gd name="connsiteY5" fmla="*/ 844828 h 1563979"/>
              <a:gd name="connsiteX6" fmla="*/ 5074664 w 9154165"/>
              <a:gd name="connsiteY6" fmla="*/ 1126190 h 1563979"/>
              <a:gd name="connsiteX7" fmla="*/ 9154165 w 9154165"/>
              <a:gd name="connsiteY7" fmla="*/ 1460977 h 1563979"/>
              <a:gd name="connsiteX0" fmla="*/ 0 w 9154165"/>
              <a:gd name="connsiteY0" fmla="*/ 1553911 h 1553911"/>
              <a:gd name="connsiteX1" fmla="*/ 1112263 w 9154165"/>
              <a:gd name="connsiteY1" fmla="*/ 1508255 h 1553911"/>
              <a:gd name="connsiteX2" fmla="*/ 1772663 w 9154165"/>
              <a:gd name="connsiteY2" fmla="*/ 1237322 h 1553911"/>
              <a:gd name="connsiteX3" fmla="*/ 2822530 w 9154165"/>
              <a:gd name="connsiteY3" fmla="*/ 119722 h 1553911"/>
              <a:gd name="connsiteX4" fmla="*/ 3415196 w 9154165"/>
              <a:gd name="connsiteY4" fmla="*/ 136655 h 1553911"/>
              <a:gd name="connsiteX5" fmla="*/ 4125107 w 9154165"/>
              <a:gd name="connsiteY5" fmla="*/ 844828 h 1553911"/>
              <a:gd name="connsiteX6" fmla="*/ 5074664 w 9154165"/>
              <a:gd name="connsiteY6" fmla="*/ 1126190 h 1553911"/>
              <a:gd name="connsiteX7" fmla="*/ 9154165 w 9154165"/>
              <a:gd name="connsiteY7" fmla="*/ 1460977 h 1553911"/>
              <a:gd name="connsiteX0" fmla="*/ 0 w 9058175"/>
              <a:gd name="connsiteY0" fmla="*/ 1553911 h 1553911"/>
              <a:gd name="connsiteX1" fmla="*/ 1016273 w 9058175"/>
              <a:gd name="connsiteY1" fmla="*/ 1508255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058175"/>
              <a:gd name="connsiteY0" fmla="*/ 1553911 h 1553911"/>
              <a:gd name="connsiteX1" fmla="*/ 1016273 w 9058175"/>
              <a:gd name="connsiteY1" fmla="*/ 1487396 h 1553911"/>
              <a:gd name="connsiteX2" fmla="*/ 1676673 w 9058175"/>
              <a:gd name="connsiteY2" fmla="*/ 1237322 h 1553911"/>
              <a:gd name="connsiteX3" fmla="*/ 2726540 w 9058175"/>
              <a:gd name="connsiteY3" fmla="*/ 119722 h 1553911"/>
              <a:gd name="connsiteX4" fmla="*/ 3319206 w 9058175"/>
              <a:gd name="connsiteY4" fmla="*/ 136655 h 1553911"/>
              <a:gd name="connsiteX5" fmla="*/ 4029117 w 9058175"/>
              <a:gd name="connsiteY5" fmla="*/ 844828 h 1553911"/>
              <a:gd name="connsiteX6" fmla="*/ 4978674 w 9058175"/>
              <a:gd name="connsiteY6" fmla="*/ 1126190 h 1553911"/>
              <a:gd name="connsiteX7" fmla="*/ 9058175 w 9058175"/>
              <a:gd name="connsiteY7" fmla="*/ 1460977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78674 w 9901730"/>
              <a:gd name="connsiteY6" fmla="*/ 1126190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0 w 9901730"/>
              <a:gd name="connsiteY0" fmla="*/ 1553911 h 1553911"/>
              <a:gd name="connsiteX1" fmla="*/ 1016273 w 9901730"/>
              <a:gd name="connsiteY1" fmla="*/ 1487396 h 1553911"/>
              <a:gd name="connsiteX2" fmla="*/ 1676673 w 9901730"/>
              <a:gd name="connsiteY2" fmla="*/ 1237322 h 1553911"/>
              <a:gd name="connsiteX3" fmla="*/ 2726540 w 9901730"/>
              <a:gd name="connsiteY3" fmla="*/ 119722 h 1553911"/>
              <a:gd name="connsiteX4" fmla="*/ 3319206 w 9901730"/>
              <a:gd name="connsiteY4" fmla="*/ 136655 h 1553911"/>
              <a:gd name="connsiteX5" fmla="*/ 4029117 w 9901730"/>
              <a:gd name="connsiteY5" fmla="*/ 844828 h 1553911"/>
              <a:gd name="connsiteX6" fmla="*/ 4969588 w 9901730"/>
              <a:gd name="connsiteY6" fmla="*/ 1153925 h 1553911"/>
              <a:gd name="connsiteX7" fmla="*/ 9901730 w 9901730"/>
              <a:gd name="connsiteY7" fmla="*/ 1484089 h 1553911"/>
              <a:gd name="connsiteX0" fmla="*/ -2 w 8885455"/>
              <a:gd name="connsiteY0" fmla="*/ 1487396 h 1487396"/>
              <a:gd name="connsiteX1" fmla="*/ 660398 w 8885455"/>
              <a:gd name="connsiteY1" fmla="*/ 1237322 h 1487396"/>
              <a:gd name="connsiteX2" fmla="*/ 1710265 w 8885455"/>
              <a:gd name="connsiteY2" fmla="*/ 119722 h 1487396"/>
              <a:gd name="connsiteX3" fmla="*/ 2302931 w 8885455"/>
              <a:gd name="connsiteY3" fmla="*/ 136655 h 1487396"/>
              <a:gd name="connsiteX4" fmla="*/ 3012842 w 8885455"/>
              <a:gd name="connsiteY4" fmla="*/ 844828 h 1487396"/>
              <a:gd name="connsiteX5" fmla="*/ 3953313 w 8885455"/>
              <a:gd name="connsiteY5" fmla="*/ 1153925 h 1487396"/>
              <a:gd name="connsiteX6" fmla="*/ 8885455 w 8885455"/>
              <a:gd name="connsiteY6" fmla="*/ 1484089 h 1487396"/>
              <a:gd name="connsiteX0" fmla="*/ -2 w 8885455"/>
              <a:gd name="connsiteY0" fmla="*/ 1493166 h 1493166"/>
              <a:gd name="connsiteX1" fmla="*/ 660398 w 8885455"/>
              <a:gd name="connsiteY1" fmla="*/ 1243092 h 1493166"/>
              <a:gd name="connsiteX2" fmla="*/ 1710265 w 8885455"/>
              <a:gd name="connsiteY2" fmla="*/ 125492 h 1493166"/>
              <a:gd name="connsiteX3" fmla="*/ 2302931 w 8885455"/>
              <a:gd name="connsiteY3" fmla="*/ 142425 h 1493166"/>
              <a:gd name="connsiteX4" fmla="*/ 3953313 w 8885455"/>
              <a:gd name="connsiteY4" fmla="*/ 1159695 h 1493166"/>
              <a:gd name="connsiteX5" fmla="*/ 8885455 w 8885455"/>
              <a:gd name="connsiteY5" fmla="*/ 1489859 h 1493166"/>
              <a:gd name="connsiteX0" fmla="*/ -2 w 8885455"/>
              <a:gd name="connsiteY0" fmla="*/ 1488254 h 1488254"/>
              <a:gd name="connsiteX1" fmla="*/ 660398 w 8885455"/>
              <a:gd name="connsiteY1" fmla="*/ 1238180 h 1488254"/>
              <a:gd name="connsiteX2" fmla="*/ 1710265 w 8885455"/>
              <a:gd name="connsiteY2" fmla="*/ 120580 h 1488254"/>
              <a:gd name="connsiteX3" fmla="*/ 2302931 w 8885455"/>
              <a:gd name="connsiteY3" fmla="*/ 137513 h 1488254"/>
              <a:gd name="connsiteX4" fmla="*/ 3887918 w 8885455"/>
              <a:gd name="connsiteY4" fmla="*/ 1069416 h 1488254"/>
              <a:gd name="connsiteX5" fmla="*/ 8885455 w 8885455"/>
              <a:gd name="connsiteY5" fmla="*/ 1484947 h 1488254"/>
              <a:gd name="connsiteX0" fmla="*/ -2 w 6629276"/>
              <a:gd name="connsiteY0" fmla="*/ 1488254 h 1488254"/>
              <a:gd name="connsiteX1" fmla="*/ 660398 w 6629276"/>
              <a:gd name="connsiteY1" fmla="*/ 1238180 h 1488254"/>
              <a:gd name="connsiteX2" fmla="*/ 1710265 w 6629276"/>
              <a:gd name="connsiteY2" fmla="*/ 120580 h 1488254"/>
              <a:gd name="connsiteX3" fmla="*/ 2302931 w 6629276"/>
              <a:gd name="connsiteY3" fmla="*/ 137513 h 1488254"/>
              <a:gd name="connsiteX4" fmla="*/ 3887918 w 6629276"/>
              <a:gd name="connsiteY4" fmla="*/ 1069416 h 1488254"/>
              <a:gd name="connsiteX5" fmla="*/ 6629276 w 6629276"/>
              <a:gd name="connsiteY5" fmla="*/ 1399579 h 1488254"/>
              <a:gd name="connsiteX0" fmla="*/ -2 w 6629276"/>
              <a:gd name="connsiteY0" fmla="*/ 1488626 h 1488626"/>
              <a:gd name="connsiteX1" fmla="*/ 660398 w 6629276"/>
              <a:gd name="connsiteY1" fmla="*/ 1238552 h 1488626"/>
              <a:gd name="connsiteX2" fmla="*/ 1710265 w 6629276"/>
              <a:gd name="connsiteY2" fmla="*/ 120952 h 1488626"/>
              <a:gd name="connsiteX3" fmla="*/ 2302931 w 6629276"/>
              <a:gd name="connsiteY3" fmla="*/ 137885 h 1488626"/>
              <a:gd name="connsiteX4" fmla="*/ 4378391 w 6629276"/>
              <a:gd name="connsiteY4" fmla="*/ 1076354 h 1488626"/>
              <a:gd name="connsiteX5" fmla="*/ 6629276 w 6629276"/>
              <a:gd name="connsiteY5" fmla="*/ 1399951 h 1488626"/>
              <a:gd name="connsiteX0" fmla="*/ -2 w 6629276"/>
              <a:gd name="connsiteY0" fmla="*/ 1490504 h 1490504"/>
              <a:gd name="connsiteX1" fmla="*/ 660398 w 6629276"/>
              <a:gd name="connsiteY1" fmla="*/ 1240430 h 1490504"/>
              <a:gd name="connsiteX2" fmla="*/ 1710265 w 6629276"/>
              <a:gd name="connsiteY2" fmla="*/ 122830 h 1490504"/>
              <a:gd name="connsiteX3" fmla="*/ 2302931 w 6629276"/>
              <a:gd name="connsiteY3" fmla="*/ 139763 h 1490504"/>
              <a:gd name="connsiteX4" fmla="*/ 4051411 w 6629276"/>
              <a:gd name="connsiteY4" fmla="*/ 1111065 h 1490504"/>
              <a:gd name="connsiteX5" fmla="*/ 6629276 w 6629276"/>
              <a:gd name="connsiteY5" fmla="*/ 1401829 h 1490504"/>
              <a:gd name="connsiteX0" fmla="*/ -2 w 7123418"/>
              <a:gd name="connsiteY0" fmla="*/ 1490504 h 1490504"/>
              <a:gd name="connsiteX1" fmla="*/ 660398 w 7123418"/>
              <a:gd name="connsiteY1" fmla="*/ 1240430 h 1490504"/>
              <a:gd name="connsiteX2" fmla="*/ 1710265 w 7123418"/>
              <a:gd name="connsiteY2" fmla="*/ 122830 h 1490504"/>
              <a:gd name="connsiteX3" fmla="*/ 2302931 w 7123418"/>
              <a:gd name="connsiteY3" fmla="*/ 139763 h 1490504"/>
              <a:gd name="connsiteX4" fmla="*/ 4051411 w 7123418"/>
              <a:gd name="connsiteY4" fmla="*/ 1111065 h 1490504"/>
              <a:gd name="connsiteX5" fmla="*/ 7123418 w 7123418"/>
              <a:gd name="connsiteY5" fmla="*/ 1445081 h 1490504"/>
              <a:gd name="connsiteX0" fmla="*/ -2 w 7123418"/>
              <a:gd name="connsiteY0" fmla="*/ 1488035 h 1488035"/>
              <a:gd name="connsiteX1" fmla="*/ 660398 w 7123418"/>
              <a:gd name="connsiteY1" fmla="*/ 1237961 h 1488035"/>
              <a:gd name="connsiteX2" fmla="*/ 1710265 w 7123418"/>
              <a:gd name="connsiteY2" fmla="*/ 120361 h 1488035"/>
              <a:gd name="connsiteX3" fmla="*/ 2302931 w 7123418"/>
              <a:gd name="connsiteY3" fmla="*/ 137294 h 1488035"/>
              <a:gd name="connsiteX4" fmla="*/ 4216133 w 7123418"/>
              <a:gd name="connsiteY4" fmla="*/ 1065342 h 1488035"/>
              <a:gd name="connsiteX5" fmla="*/ 7123418 w 7123418"/>
              <a:gd name="connsiteY5" fmla="*/ 1442612 h 1488035"/>
              <a:gd name="connsiteX0" fmla="*/ -2 w 8143265"/>
              <a:gd name="connsiteY0" fmla="*/ 1488035 h 1488035"/>
              <a:gd name="connsiteX1" fmla="*/ 660398 w 8143265"/>
              <a:gd name="connsiteY1" fmla="*/ 1237961 h 1488035"/>
              <a:gd name="connsiteX2" fmla="*/ 1710265 w 8143265"/>
              <a:gd name="connsiteY2" fmla="*/ 120361 h 1488035"/>
              <a:gd name="connsiteX3" fmla="*/ 2302931 w 8143265"/>
              <a:gd name="connsiteY3" fmla="*/ 137294 h 1488035"/>
              <a:gd name="connsiteX4" fmla="*/ 4216133 w 8143265"/>
              <a:gd name="connsiteY4" fmla="*/ 1065342 h 1488035"/>
              <a:gd name="connsiteX5" fmla="*/ 8143265 w 8143265"/>
              <a:gd name="connsiteY5" fmla="*/ 1485866 h 1488035"/>
              <a:gd name="connsiteX0" fmla="*/ -2 w 8060958"/>
              <a:gd name="connsiteY0" fmla="*/ 1488035 h 1488035"/>
              <a:gd name="connsiteX1" fmla="*/ 660398 w 8060958"/>
              <a:gd name="connsiteY1" fmla="*/ 1237961 h 1488035"/>
              <a:gd name="connsiteX2" fmla="*/ 1710265 w 8060958"/>
              <a:gd name="connsiteY2" fmla="*/ 120361 h 1488035"/>
              <a:gd name="connsiteX3" fmla="*/ 2302931 w 8060958"/>
              <a:gd name="connsiteY3" fmla="*/ 137294 h 1488035"/>
              <a:gd name="connsiteX4" fmla="*/ 4216133 w 8060958"/>
              <a:gd name="connsiteY4" fmla="*/ 1065342 h 1488035"/>
              <a:gd name="connsiteX5" fmla="*/ 8060958 w 8060958"/>
              <a:gd name="connsiteY5" fmla="*/ 1357644 h 1488035"/>
              <a:gd name="connsiteX0" fmla="*/ -2 w 8060958"/>
              <a:gd name="connsiteY0" fmla="*/ 1485265 h 1485265"/>
              <a:gd name="connsiteX1" fmla="*/ 660398 w 8060958"/>
              <a:gd name="connsiteY1" fmla="*/ 1235191 h 1485265"/>
              <a:gd name="connsiteX2" fmla="*/ 1710265 w 8060958"/>
              <a:gd name="connsiteY2" fmla="*/ 117591 h 1485265"/>
              <a:gd name="connsiteX3" fmla="*/ 2302931 w 8060958"/>
              <a:gd name="connsiteY3" fmla="*/ 134524 h 1485265"/>
              <a:gd name="connsiteX4" fmla="*/ 4339592 w 8060958"/>
              <a:gd name="connsiteY4" fmla="*/ 1013256 h 1485265"/>
              <a:gd name="connsiteX5" fmla="*/ 8060958 w 8060958"/>
              <a:gd name="connsiteY5" fmla="*/ 1354874 h 1485265"/>
              <a:gd name="connsiteX0" fmla="*/ -2 w 8307874"/>
              <a:gd name="connsiteY0" fmla="*/ 1485265 h 1485265"/>
              <a:gd name="connsiteX1" fmla="*/ 660398 w 8307874"/>
              <a:gd name="connsiteY1" fmla="*/ 1235191 h 1485265"/>
              <a:gd name="connsiteX2" fmla="*/ 1710265 w 8307874"/>
              <a:gd name="connsiteY2" fmla="*/ 117591 h 1485265"/>
              <a:gd name="connsiteX3" fmla="*/ 2302931 w 8307874"/>
              <a:gd name="connsiteY3" fmla="*/ 134524 h 1485265"/>
              <a:gd name="connsiteX4" fmla="*/ 4339592 w 8307874"/>
              <a:gd name="connsiteY4" fmla="*/ 1013256 h 1485265"/>
              <a:gd name="connsiteX5" fmla="*/ 8307874 w 8307874"/>
              <a:gd name="connsiteY5" fmla="*/ 1305558 h 1485265"/>
              <a:gd name="connsiteX0" fmla="*/ -2 w 8307874"/>
              <a:gd name="connsiteY0" fmla="*/ 1482546 h 1482546"/>
              <a:gd name="connsiteX1" fmla="*/ 660398 w 8307874"/>
              <a:gd name="connsiteY1" fmla="*/ 1232472 h 1482546"/>
              <a:gd name="connsiteX2" fmla="*/ 1710265 w 8307874"/>
              <a:gd name="connsiteY2" fmla="*/ 114872 h 1482546"/>
              <a:gd name="connsiteX3" fmla="*/ 2302931 w 8307874"/>
              <a:gd name="connsiteY3" fmla="*/ 131805 h 1482546"/>
              <a:gd name="connsiteX4" fmla="*/ 4627659 w 8307874"/>
              <a:gd name="connsiteY4" fmla="*/ 961220 h 1482546"/>
              <a:gd name="connsiteX5" fmla="*/ 8307874 w 8307874"/>
              <a:gd name="connsiteY5" fmla="*/ 1302839 h 1482546"/>
              <a:gd name="connsiteX0" fmla="*/ -2 w 8307874"/>
              <a:gd name="connsiteY0" fmla="*/ 1482545 h 1482545"/>
              <a:gd name="connsiteX1" fmla="*/ 660398 w 8307874"/>
              <a:gd name="connsiteY1" fmla="*/ 1232471 h 1482545"/>
              <a:gd name="connsiteX2" fmla="*/ 1710265 w 8307874"/>
              <a:gd name="connsiteY2" fmla="*/ 114871 h 1482545"/>
              <a:gd name="connsiteX3" fmla="*/ 2302931 w 8307874"/>
              <a:gd name="connsiteY3" fmla="*/ 131804 h 1482545"/>
              <a:gd name="connsiteX4" fmla="*/ 4627659 w 8307874"/>
              <a:gd name="connsiteY4" fmla="*/ 961219 h 1482545"/>
              <a:gd name="connsiteX5" fmla="*/ 8307874 w 8307874"/>
              <a:gd name="connsiteY5" fmla="*/ 1302838 h 1482545"/>
              <a:gd name="connsiteX0" fmla="*/ 0 w 8000126"/>
              <a:gd name="connsiteY0" fmla="*/ 1279704 h 1324375"/>
              <a:gd name="connsiteX1" fmla="*/ 352650 w 8000126"/>
              <a:gd name="connsiteY1" fmla="*/ 1232471 h 1324375"/>
              <a:gd name="connsiteX2" fmla="*/ 1402517 w 8000126"/>
              <a:gd name="connsiteY2" fmla="*/ 114871 h 1324375"/>
              <a:gd name="connsiteX3" fmla="*/ 1995183 w 8000126"/>
              <a:gd name="connsiteY3" fmla="*/ 131804 h 1324375"/>
              <a:gd name="connsiteX4" fmla="*/ 4319911 w 8000126"/>
              <a:gd name="connsiteY4" fmla="*/ 961219 h 1324375"/>
              <a:gd name="connsiteX5" fmla="*/ 8000126 w 8000126"/>
              <a:gd name="connsiteY5" fmla="*/ 1302838 h 1324375"/>
              <a:gd name="connsiteX0" fmla="*/ 1 w 8214910"/>
              <a:gd name="connsiteY0" fmla="*/ 1321768 h 1342026"/>
              <a:gd name="connsiteX1" fmla="*/ 567434 w 8214910"/>
              <a:gd name="connsiteY1" fmla="*/ 1232471 h 1342026"/>
              <a:gd name="connsiteX2" fmla="*/ 1617301 w 8214910"/>
              <a:gd name="connsiteY2" fmla="*/ 114871 h 1342026"/>
              <a:gd name="connsiteX3" fmla="*/ 2209967 w 8214910"/>
              <a:gd name="connsiteY3" fmla="*/ 131804 h 1342026"/>
              <a:gd name="connsiteX4" fmla="*/ 4534695 w 8214910"/>
              <a:gd name="connsiteY4" fmla="*/ 961219 h 1342026"/>
              <a:gd name="connsiteX5" fmla="*/ 8214910 w 8214910"/>
              <a:gd name="connsiteY5" fmla="*/ 1302838 h 1342026"/>
              <a:gd name="connsiteX0" fmla="*/ 1 w 8214910"/>
              <a:gd name="connsiteY0" fmla="*/ 1333540 h 1353798"/>
              <a:gd name="connsiteX1" fmla="*/ 567434 w 8214910"/>
              <a:gd name="connsiteY1" fmla="*/ 1244243 h 1353798"/>
              <a:gd name="connsiteX2" fmla="*/ 1617301 w 8214910"/>
              <a:gd name="connsiteY2" fmla="*/ 126643 h 1353798"/>
              <a:gd name="connsiteX3" fmla="*/ 2204893 w 8214910"/>
              <a:gd name="connsiteY3" fmla="*/ 120281 h 1353798"/>
              <a:gd name="connsiteX4" fmla="*/ 4534695 w 8214910"/>
              <a:gd name="connsiteY4" fmla="*/ 972991 h 1353798"/>
              <a:gd name="connsiteX5" fmla="*/ 8214910 w 8214910"/>
              <a:gd name="connsiteY5" fmla="*/ 1314610 h 1353798"/>
              <a:gd name="connsiteX0" fmla="*/ 1 w 7973443"/>
              <a:gd name="connsiteY0" fmla="*/ 1333540 h 1353798"/>
              <a:gd name="connsiteX1" fmla="*/ 567434 w 7973443"/>
              <a:gd name="connsiteY1" fmla="*/ 1244243 h 1353798"/>
              <a:gd name="connsiteX2" fmla="*/ 1617301 w 7973443"/>
              <a:gd name="connsiteY2" fmla="*/ 126643 h 1353798"/>
              <a:gd name="connsiteX3" fmla="*/ 2204893 w 7973443"/>
              <a:gd name="connsiteY3" fmla="*/ 120281 h 1353798"/>
              <a:gd name="connsiteX4" fmla="*/ 4534695 w 7973443"/>
              <a:gd name="connsiteY4" fmla="*/ 972991 h 1353798"/>
              <a:gd name="connsiteX5" fmla="*/ 7973447 w 7973443"/>
              <a:gd name="connsiteY5" fmla="*/ 1311218 h 1353798"/>
              <a:gd name="connsiteX0" fmla="*/ 1 w 7973443"/>
              <a:gd name="connsiteY0" fmla="*/ 1337893 h 1358151"/>
              <a:gd name="connsiteX1" fmla="*/ 567434 w 7973443"/>
              <a:gd name="connsiteY1" fmla="*/ 1248596 h 1358151"/>
              <a:gd name="connsiteX2" fmla="*/ 1617301 w 7973443"/>
              <a:gd name="connsiteY2" fmla="*/ 130996 h 1358151"/>
              <a:gd name="connsiteX3" fmla="*/ 2204893 w 7973443"/>
              <a:gd name="connsiteY3" fmla="*/ 124634 h 1358151"/>
              <a:gd name="connsiteX4" fmla="*/ 4351061 w 7973443"/>
              <a:gd name="connsiteY4" fmla="*/ 1050045 h 1358151"/>
              <a:gd name="connsiteX5" fmla="*/ 7973447 w 7973443"/>
              <a:gd name="connsiteY5" fmla="*/ 1315571 h 1358151"/>
              <a:gd name="connsiteX0" fmla="*/ 1 w 7973443"/>
              <a:gd name="connsiteY0" fmla="*/ 1337893 h 1358151"/>
              <a:gd name="connsiteX1" fmla="*/ 567434 w 7973443"/>
              <a:gd name="connsiteY1" fmla="*/ 1248596 h 1358151"/>
              <a:gd name="connsiteX2" fmla="*/ 1617301 w 7973443"/>
              <a:gd name="connsiteY2" fmla="*/ 130996 h 1358151"/>
              <a:gd name="connsiteX3" fmla="*/ 2204893 w 7973443"/>
              <a:gd name="connsiteY3" fmla="*/ 124634 h 1358151"/>
              <a:gd name="connsiteX4" fmla="*/ 4351061 w 7973443"/>
              <a:gd name="connsiteY4" fmla="*/ 1050045 h 1358151"/>
              <a:gd name="connsiteX5" fmla="*/ 7973447 w 7973443"/>
              <a:gd name="connsiteY5" fmla="*/ 1315571 h 1358151"/>
              <a:gd name="connsiteX0" fmla="*/ 1 w 7871681"/>
              <a:gd name="connsiteY0" fmla="*/ 1337893 h 1358151"/>
              <a:gd name="connsiteX1" fmla="*/ 567434 w 7871681"/>
              <a:gd name="connsiteY1" fmla="*/ 1248596 h 1358151"/>
              <a:gd name="connsiteX2" fmla="*/ 1617301 w 7871681"/>
              <a:gd name="connsiteY2" fmla="*/ 130996 h 1358151"/>
              <a:gd name="connsiteX3" fmla="*/ 2204893 w 7871681"/>
              <a:gd name="connsiteY3" fmla="*/ 124634 h 1358151"/>
              <a:gd name="connsiteX4" fmla="*/ 4351061 w 7871681"/>
              <a:gd name="connsiteY4" fmla="*/ 1050045 h 1358151"/>
              <a:gd name="connsiteX5" fmla="*/ 7871681 w 7871681"/>
              <a:gd name="connsiteY5" fmla="*/ 1333479 h 135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1681" h="1358151">
                <a:moveTo>
                  <a:pt x="1" y="1337893"/>
                </a:moveTo>
                <a:cubicBezTo>
                  <a:pt x="279445" y="1305987"/>
                  <a:pt x="297884" y="1449745"/>
                  <a:pt x="567434" y="1248596"/>
                </a:cubicBezTo>
                <a:cubicBezTo>
                  <a:pt x="836984" y="1047447"/>
                  <a:pt x="1344391" y="318323"/>
                  <a:pt x="1617301" y="130996"/>
                </a:cubicBezTo>
                <a:cubicBezTo>
                  <a:pt x="1890211" y="-56331"/>
                  <a:pt x="1749266" y="-28541"/>
                  <a:pt x="2204893" y="124634"/>
                </a:cubicBezTo>
                <a:cubicBezTo>
                  <a:pt x="2660520" y="277809"/>
                  <a:pt x="3253974" y="825473"/>
                  <a:pt x="4351061" y="1050045"/>
                </a:cubicBezTo>
                <a:cubicBezTo>
                  <a:pt x="4957267" y="1197584"/>
                  <a:pt x="7871681" y="1333479"/>
                  <a:pt x="7871681" y="1333479"/>
                </a:cubicBezTo>
              </a:path>
            </a:pathLst>
          </a:custGeom>
          <a:ln w="19050">
            <a:solidFill>
              <a:srgbClr val="9D7802"/>
            </a:solidFill>
            <a:prstDash val="sysDot"/>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009217"/>
      </p:ext>
    </p:extLst>
  </p:cSld>
  <p:clrMapOvr>
    <a:masterClrMapping/>
  </p:clrMapOvr>
  <mc:AlternateContent xmlns:mc="http://schemas.openxmlformats.org/markup-compatibility/2006" xmlns:p14="http://schemas.microsoft.com/office/powerpoint/2010/main">
    <mc:Choice Requires="p14">
      <p:transition spd="slow" p14:dur="1250" advTm="19189">
        <p:fade/>
      </p:transition>
    </mc:Choice>
    <mc:Fallback xmlns="">
      <p:transition spd="slow" advTm="19189">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Prior to Starting HIV </a:t>
            </a:r>
            <a:r>
              <a:rPr lang="en-US" sz="1600" b="1" dirty="0" err="1">
                <a:solidFill>
                  <a:schemeClr val="tx1">
                    <a:lumMod val="50000"/>
                    <a:lumOff val="50000"/>
                  </a:schemeClr>
                </a:solidFill>
                <a:latin typeface="Arial"/>
                <a:cs typeface="Arial"/>
              </a:rPr>
              <a:t>PrEP</a:t>
            </a:r>
            <a:endParaRPr lang="en-US" sz="1600" b="1" dirty="0">
              <a:solidFill>
                <a:schemeClr val="tx1">
                  <a:lumMod val="50000"/>
                  <a:lumOff val="50000"/>
                </a:schemeClr>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4" name="Picture 13" descr="HIV_withCore.png">
            <a:extLst>
              <a:ext uri="{FF2B5EF4-FFF2-40B4-BE49-F238E27FC236}">
                <a16:creationId xmlns:a16="http://schemas.microsoft.com/office/drawing/2014/main" id="{188469AC-E24E-BB68-C0A4-E17C1C5E7CB5}"/>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027931" y="1630318"/>
            <a:ext cx="565137" cy="563607"/>
          </a:xfrm>
          <a:prstGeom prst="rect">
            <a:avLst/>
          </a:prstGeom>
          <a:effectLst/>
        </p:spPr>
      </p:pic>
      <p:sp>
        <p:nvSpPr>
          <p:cNvPr id="16" name="Oval 15">
            <a:extLst>
              <a:ext uri="{FF2B5EF4-FFF2-40B4-BE49-F238E27FC236}">
                <a16:creationId xmlns:a16="http://schemas.microsoft.com/office/drawing/2014/main" id="{798E0D19-DC2F-1824-CA28-0804908C95BE}"/>
              </a:ext>
            </a:extLst>
          </p:cNvPr>
          <p:cNvSpPr/>
          <p:nvPr/>
        </p:nvSpPr>
        <p:spPr>
          <a:xfrm>
            <a:off x="708660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726501802"/>
      </p:ext>
    </p:extLst>
  </p:cSld>
  <p:clrMapOvr>
    <a:masterClrMapping/>
  </p:clrMapOvr>
  <mc:AlternateContent xmlns:mc="http://schemas.openxmlformats.org/markup-compatibility/2006" xmlns:p14="http://schemas.microsoft.com/office/powerpoint/2010/main">
    <mc:Choice Requires="p14">
      <p:transition spd="slow" p14:dur="1250" advTm="18581">
        <p:fade/>
      </p:transition>
    </mc:Choice>
    <mc:Fallback xmlns="">
      <p:transition spd="slow" advTm="18581">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DEF49E5-3D14-3DF9-80F1-E9EE8B21D3C6}"/>
              </a:ext>
            </a:extLst>
          </p:cNvPr>
          <p:cNvSpPr/>
          <p:nvPr/>
        </p:nvSpPr>
        <p:spPr>
          <a:xfrm>
            <a:off x="208429" y="1051315"/>
            <a:ext cx="2761915" cy="626055"/>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276510" y="2929575"/>
            <a:ext cx="2798064" cy="912068"/>
          </a:xfrm>
          <a:prstGeom prst="rect">
            <a:avLst/>
          </a:prstGeom>
          <a:solidFill>
            <a:srgbClr val="84650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3063531" y="2929575"/>
            <a:ext cx="5597060" cy="912068"/>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 name="Rounded Rectangle 2">
            <a:extLst>
              <a:ext uri="{FF2B5EF4-FFF2-40B4-BE49-F238E27FC236}">
                <a16:creationId xmlns:a16="http://schemas.microsoft.com/office/drawing/2014/main" id="{022FA40D-5A22-B5AD-34E8-D991EEAD1888}"/>
              </a:ext>
            </a:extLst>
          </p:cNvPr>
          <p:cNvSpPr>
            <a:spLocks noChangeAspect="1"/>
          </p:cNvSpPr>
          <p:nvPr/>
        </p:nvSpPr>
        <p:spPr>
          <a:xfrm rot="5400000">
            <a:off x="2682356"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22737193-E608-F0CB-51C5-7CB4F1AA5229}"/>
              </a:ext>
            </a:extLst>
          </p:cNvPr>
          <p:cNvSpPr>
            <a:spLocks noChangeAspect="1"/>
          </p:cNvSpPr>
          <p:nvPr/>
        </p:nvSpPr>
        <p:spPr>
          <a:xfrm rot="5400000">
            <a:off x="2356148"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1AFCF8AD-C8A7-CA93-0DDE-68778951A831}"/>
              </a:ext>
            </a:extLst>
          </p:cNvPr>
          <p:cNvSpPr>
            <a:spLocks noChangeAspect="1"/>
          </p:cNvSpPr>
          <p:nvPr/>
        </p:nvSpPr>
        <p:spPr>
          <a:xfrm rot="5400000">
            <a:off x="2519252"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D896EF8C-0591-F7A7-E1FB-DDA01CCB4E8A}"/>
              </a:ext>
            </a:extLst>
          </p:cNvPr>
          <p:cNvSpPr>
            <a:spLocks noChangeAspect="1"/>
          </p:cNvSpPr>
          <p:nvPr/>
        </p:nvSpPr>
        <p:spPr>
          <a:xfrm rot="5400000">
            <a:off x="1214420"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F9AF2CE8-5C2C-B149-F605-93AF7094626C}"/>
              </a:ext>
            </a:extLst>
          </p:cNvPr>
          <p:cNvSpPr>
            <a:spLocks noChangeAspect="1"/>
          </p:cNvSpPr>
          <p:nvPr/>
        </p:nvSpPr>
        <p:spPr>
          <a:xfrm rot="5400000">
            <a:off x="398900"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7" name="Rounded Rectangle 16">
            <a:extLst>
              <a:ext uri="{FF2B5EF4-FFF2-40B4-BE49-F238E27FC236}">
                <a16:creationId xmlns:a16="http://schemas.microsoft.com/office/drawing/2014/main" id="{A40FA7E6-75D0-124A-7B67-C86AFF8D5683}"/>
              </a:ext>
            </a:extLst>
          </p:cNvPr>
          <p:cNvSpPr>
            <a:spLocks noChangeAspect="1"/>
          </p:cNvSpPr>
          <p:nvPr/>
        </p:nvSpPr>
        <p:spPr>
          <a:xfrm rot="5400000">
            <a:off x="235796"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ounded Rectangle 17">
            <a:extLst>
              <a:ext uri="{FF2B5EF4-FFF2-40B4-BE49-F238E27FC236}">
                <a16:creationId xmlns:a16="http://schemas.microsoft.com/office/drawing/2014/main" id="{B6E9308F-6791-6723-A154-17EE8B6F930E}"/>
              </a:ext>
            </a:extLst>
          </p:cNvPr>
          <p:cNvSpPr>
            <a:spLocks noChangeAspect="1"/>
          </p:cNvSpPr>
          <p:nvPr/>
        </p:nvSpPr>
        <p:spPr>
          <a:xfrm rot="5400000">
            <a:off x="1051316"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96F4CAC0-2ECF-BC23-AFF0-AF307281B433}"/>
              </a:ext>
            </a:extLst>
          </p:cNvPr>
          <p:cNvSpPr>
            <a:spLocks noChangeAspect="1"/>
          </p:cNvSpPr>
          <p:nvPr/>
        </p:nvSpPr>
        <p:spPr>
          <a:xfrm rot="5400000">
            <a:off x="562004"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ounded Rectangle 19">
            <a:extLst>
              <a:ext uri="{FF2B5EF4-FFF2-40B4-BE49-F238E27FC236}">
                <a16:creationId xmlns:a16="http://schemas.microsoft.com/office/drawing/2014/main" id="{05E79F97-70A7-9C47-5BE2-B75D88EBE78A}"/>
              </a:ext>
            </a:extLst>
          </p:cNvPr>
          <p:cNvSpPr>
            <a:spLocks noChangeAspect="1"/>
          </p:cNvSpPr>
          <p:nvPr/>
        </p:nvSpPr>
        <p:spPr>
          <a:xfrm rot="5400000">
            <a:off x="725108"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ounded Rectangle 20">
            <a:extLst>
              <a:ext uri="{FF2B5EF4-FFF2-40B4-BE49-F238E27FC236}">
                <a16:creationId xmlns:a16="http://schemas.microsoft.com/office/drawing/2014/main" id="{AE8F33C4-07C6-8578-F34F-0C8B0FFDDCE7}"/>
              </a:ext>
            </a:extLst>
          </p:cNvPr>
          <p:cNvSpPr>
            <a:spLocks noChangeAspect="1"/>
          </p:cNvSpPr>
          <p:nvPr/>
        </p:nvSpPr>
        <p:spPr>
          <a:xfrm rot="5400000">
            <a:off x="888212"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940251D-B466-C1E1-43DE-55C3A0F816A1}"/>
              </a:ext>
            </a:extLst>
          </p:cNvPr>
          <p:cNvSpPr>
            <a:spLocks noChangeAspect="1"/>
          </p:cNvSpPr>
          <p:nvPr/>
        </p:nvSpPr>
        <p:spPr>
          <a:xfrm rot="5400000">
            <a:off x="2193044"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Rounded Rectangle 22">
            <a:extLst>
              <a:ext uri="{FF2B5EF4-FFF2-40B4-BE49-F238E27FC236}">
                <a16:creationId xmlns:a16="http://schemas.microsoft.com/office/drawing/2014/main" id="{E9A491EC-0D1E-30AE-E7D6-FBD22ACCAAF8}"/>
              </a:ext>
            </a:extLst>
          </p:cNvPr>
          <p:cNvSpPr>
            <a:spLocks noChangeAspect="1"/>
          </p:cNvSpPr>
          <p:nvPr/>
        </p:nvSpPr>
        <p:spPr>
          <a:xfrm rot="5400000">
            <a:off x="2029940"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ounded Rectangle 23">
            <a:extLst>
              <a:ext uri="{FF2B5EF4-FFF2-40B4-BE49-F238E27FC236}">
                <a16:creationId xmlns:a16="http://schemas.microsoft.com/office/drawing/2014/main" id="{2C513ED2-02F7-5244-01BC-4A16AE5E6692}"/>
              </a:ext>
            </a:extLst>
          </p:cNvPr>
          <p:cNvSpPr>
            <a:spLocks noChangeAspect="1"/>
          </p:cNvSpPr>
          <p:nvPr/>
        </p:nvSpPr>
        <p:spPr>
          <a:xfrm rot="5400000">
            <a:off x="1540628"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5" name="Rounded Rectangle 24">
            <a:extLst>
              <a:ext uri="{FF2B5EF4-FFF2-40B4-BE49-F238E27FC236}">
                <a16:creationId xmlns:a16="http://schemas.microsoft.com/office/drawing/2014/main" id="{262CBFBE-1D40-D99A-622B-A02DDCB8C49D}"/>
              </a:ext>
            </a:extLst>
          </p:cNvPr>
          <p:cNvSpPr>
            <a:spLocks noChangeAspect="1"/>
          </p:cNvSpPr>
          <p:nvPr/>
        </p:nvSpPr>
        <p:spPr>
          <a:xfrm rot="5400000">
            <a:off x="1703732"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6" name="Rounded Rectangle 25">
            <a:extLst>
              <a:ext uri="{FF2B5EF4-FFF2-40B4-BE49-F238E27FC236}">
                <a16:creationId xmlns:a16="http://schemas.microsoft.com/office/drawing/2014/main" id="{27FA201A-4614-ABC6-F078-A4D50641D5DC}"/>
              </a:ext>
            </a:extLst>
          </p:cNvPr>
          <p:cNvSpPr>
            <a:spLocks noChangeAspect="1"/>
          </p:cNvSpPr>
          <p:nvPr/>
        </p:nvSpPr>
        <p:spPr>
          <a:xfrm rot="5400000">
            <a:off x="1866836"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7" name="Rounded Rectangle 26">
            <a:extLst>
              <a:ext uri="{FF2B5EF4-FFF2-40B4-BE49-F238E27FC236}">
                <a16:creationId xmlns:a16="http://schemas.microsoft.com/office/drawing/2014/main" id="{8F1276D2-AAF5-0C4E-421B-0C09BA598861}"/>
              </a:ext>
            </a:extLst>
          </p:cNvPr>
          <p:cNvSpPr>
            <a:spLocks noChangeAspect="1"/>
          </p:cNvSpPr>
          <p:nvPr/>
        </p:nvSpPr>
        <p:spPr>
          <a:xfrm rot="5400000">
            <a:off x="1377524"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678F0EF2-E21A-65F6-9B4D-E2FD5F34CDA5}"/>
              </a:ext>
            </a:extLst>
          </p:cNvPr>
          <p:cNvSpPr/>
          <p:nvPr/>
        </p:nvSpPr>
        <p:spPr>
          <a:xfrm>
            <a:off x="8395430" y="1771444"/>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9FCC1368-7A7E-8C11-781B-EFBA1C313379}"/>
              </a:ext>
            </a:extLst>
          </p:cNvPr>
          <p:cNvSpPr/>
          <p:nvPr/>
        </p:nvSpPr>
        <p:spPr>
          <a:xfrm>
            <a:off x="9815" y="2144694"/>
            <a:ext cx="514364"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8077880-5A29-D0E1-45E2-69964B8207F7}"/>
              </a:ext>
            </a:extLst>
          </p:cNvPr>
          <p:cNvSpPr/>
          <p:nvPr/>
        </p:nvSpPr>
        <p:spPr>
          <a:xfrm>
            <a:off x="3381657" y="2634072"/>
            <a:ext cx="5220692"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5B99FC7-A68F-DFEC-8110-E0CE0B8D0A7C}"/>
              </a:ext>
            </a:extLst>
          </p:cNvPr>
          <p:cNvSpPr/>
          <p:nvPr/>
        </p:nvSpPr>
        <p:spPr>
          <a:xfrm>
            <a:off x="2939725" y="2547846"/>
            <a:ext cx="506860"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8B4E0B5-6C30-5844-3186-65F3D4233EA2}"/>
              </a:ext>
            </a:extLst>
          </p:cNvPr>
          <p:cNvSpPr/>
          <p:nvPr/>
        </p:nvSpPr>
        <p:spPr>
          <a:xfrm>
            <a:off x="8468265" y="2547846"/>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CFFC4EC-D416-B42A-FBCB-AB4EFBECD4CE}"/>
              </a:ext>
            </a:extLst>
          </p:cNvPr>
          <p:cNvSpPr>
            <a:spLocks noChangeAspect="1"/>
          </p:cNvSpPr>
          <p:nvPr/>
        </p:nvSpPr>
        <p:spPr>
          <a:xfrm rot="5400000">
            <a:off x="2845460" y="2634187"/>
            <a:ext cx="274320" cy="136398"/>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8" name="Rectangle 37">
            <a:extLst>
              <a:ext uri="{FF2B5EF4-FFF2-40B4-BE49-F238E27FC236}">
                <a16:creationId xmlns:a16="http://schemas.microsoft.com/office/drawing/2014/main" id="{1BF8818E-906B-CBD0-7B24-5D82110FB30F}"/>
              </a:ext>
            </a:extLst>
          </p:cNvPr>
          <p:cNvSpPr>
            <a:spLocks noChangeAspect="1"/>
          </p:cNvSpPr>
          <p:nvPr/>
        </p:nvSpPr>
        <p:spPr>
          <a:xfrm>
            <a:off x="394485" y="1431850"/>
            <a:ext cx="228600" cy="116497"/>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F80A87DE-0A65-774F-8C24-38E5EB22F493}"/>
              </a:ext>
            </a:extLst>
          </p:cNvPr>
          <p:cNvSpPr>
            <a:spLocks noChangeAspect="1"/>
          </p:cNvSpPr>
          <p:nvPr/>
        </p:nvSpPr>
        <p:spPr>
          <a:xfrm rot="5400000">
            <a:off x="395108" y="1171521"/>
            <a:ext cx="228600" cy="113665"/>
          </a:xfrm>
          <a:prstGeom prst="roundRect">
            <a:avLst>
              <a:gd name="adj" fmla="val 42183"/>
            </a:avLst>
          </a:prstGeom>
          <a:gradFill>
            <a:gsLst>
              <a:gs pos="100000">
                <a:srgbClr val="0070C0"/>
              </a:gs>
              <a:gs pos="50000">
                <a:srgbClr val="00B0F0"/>
              </a:gs>
              <a:gs pos="0">
                <a:srgbClr val="0070C0"/>
              </a:gs>
            </a:gsLst>
            <a:lin ang="0" scaled="1"/>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0" name="Rectangle 39">
            <a:extLst>
              <a:ext uri="{FF2B5EF4-FFF2-40B4-BE49-F238E27FC236}">
                <a16:creationId xmlns:a16="http://schemas.microsoft.com/office/drawing/2014/main" id="{A0C10EE8-1BDF-B030-7137-5F97A1887ABB}"/>
              </a:ext>
            </a:extLst>
          </p:cNvPr>
          <p:cNvSpPr/>
          <p:nvPr/>
        </p:nvSpPr>
        <p:spPr>
          <a:xfrm>
            <a:off x="583024" y="1319058"/>
            <a:ext cx="309772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Period with risk for HIV infection</a:t>
            </a:r>
          </a:p>
        </p:txBody>
      </p:sp>
      <p:sp>
        <p:nvSpPr>
          <p:cNvPr id="41" name="Rectangle 40">
            <a:extLst>
              <a:ext uri="{FF2B5EF4-FFF2-40B4-BE49-F238E27FC236}">
                <a16:creationId xmlns:a16="http://schemas.microsoft.com/office/drawing/2014/main" id="{E94D529D-CEC1-07AC-3BC4-CA554F076AA7}"/>
              </a:ext>
            </a:extLst>
          </p:cNvPr>
          <p:cNvSpPr/>
          <p:nvPr/>
        </p:nvSpPr>
        <p:spPr>
          <a:xfrm>
            <a:off x="583024" y="1085871"/>
            <a:ext cx="3356450"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Oral HIV PrEP Medication</a:t>
            </a:r>
          </a:p>
        </p:txBody>
      </p:sp>
      <p:sp>
        <p:nvSpPr>
          <p:cNvPr id="42" name="Arc 41">
            <a:extLst>
              <a:ext uri="{FF2B5EF4-FFF2-40B4-BE49-F238E27FC236}">
                <a16:creationId xmlns:a16="http://schemas.microsoft.com/office/drawing/2014/main" id="{9E3C644F-F070-A79C-2352-5775CCE29CBF}"/>
              </a:ext>
            </a:extLst>
          </p:cNvPr>
          <p:cNvSpPr/>
          <p:nvPr/>
        </p:nvSpPr>
        <p:spPr>
          <a:xfrm>
            <a:off x="4656233" y="1834203"/>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descr="HIV_withCore.png">
            <a:extLst>
              <a:ext uri="{FF2B5EF4-FFF2-40B4-BE49-F238E27FC236}">
                <a16:creationId xmlns:a16="http://schemas.microsoft.com/office/drawing/2014/main" id="{188469AC-E24E-BB68-C0A4-E17C1C5E7CB5}"/>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27370" y="1630318"/>
            <a:ext cx="565137" cy="563607"/>
          </a:xfrm>
          <a:prstGeom prst="rect">
            <a:avLst/>
          </a:prstGeom>
          <a:effectLst/>
        </p:spPr>
      </p:pic>
      <p:sp>
        <p:nvSpPr>
          <p:cNvPr id="43" name="Rectangle 42">
            <a:extLst>
              <a:ext uri="{FF2B5EF4-FFF2-40B4-BE49-F238E27FC236}">
                <a16:creationId xmlns:a16="http://schemas.microsoft.com/office/drawing/2014/main" id="{70259DCF-6135-7E5F-DFD7-E6F4B115978A}"/>
              </a:ext>
            </a:extLst>
          </p:cNvPr>
          <p:cNvSpPr>
            <a:spLocks noChangeArrowheads="1"/>
          </p:cNvSpPr>
          <p:nvPr/>
        </p:nvSpPr>
        <p:spPr bwMode="auto">
          <a:xfrm>
            <a:off x="4399847" y="139492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HIV</a:t>
            </a:r>
          </a:p>
        </p:txBody>
      </p:sp>
      <p:cxnSp>
        <p:nvCxnSpPr>
          <p:cNvPr id="16" name="Straight Connector 15">
            <a:extLst>
              <a:ext uri="{FF2B5EF4-FFF2-40B4-BE49-F238E27FC236}">
                <a16:creationId xmlns:a16="http://schemas.microsoft.com/office/drawing/2014/main" id="{9C24EFAA-584A-D608-5EDE-EB60A3322AA7}"/>
              </a:ext>
            </a:extLst>
          </p:cNvPr>
          <p:cNvCxnSpPr>
            <a:cxnSpLocks/>
          </p:cNvCxnSpPr>
          <p:nvPr/>
        </p:nvCxnSpPr>
        <p:spPr>
          <a:xfrm flipV="1">
            <a:off x="3070301" y="2713592"/>
            <a:ext cx="320040"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13">
            <a:extLst>
              <a:ext uri="{FF2B5EF4-FFF2-40B4-BE49-F238E27FC236}">
                <a16:creationId xmlns:a16="http://schemas.microsoft.com/office/drawing/2014/main" id="{C43DB150-AA38-A216-7FAC-51F2954F7BE9}"/>
              </a:ext>
            </a:extLst>
          </p:cNvPr>
          <p:cNvSpPr>
            <a:spLocks noChangeArrowheads="1"/>
          </p:cNvSpPr>
          <p:nvPr/>
        </p:nvSpPr>
        <p:spPr bwMode="auto">
          <a:xfrm>
            <a:off x="2857984" y="2189426"/>
            <a:ext cx="848312"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100" dirty="0">
                <a:solidFill>
                  <a:srgbClr val="0070C0"/>
                </a:solidFill>
                <a:latin typeface="Arial" pitchFamily="31" charset="0"/>
              </a:rPr>
              <a:t>3-7 days</a:t>
            </a:r>
          </a:p>
        </p:txBody>
      </p:sp>
      <p:cxnSp>
        <p:nvCxnSpPr>
          <p:cNvPr id="30" name="Straight Connector 29">
            <a:extLst>
              <a:ext uri="{FF2B5EF4-FFF2-40B4-BE49-F238E27FC236}">
                <a16:creationId xmlns:a16="http://schemas.microsoft.com/office/drawing/2014/main" id="{F5542CA7-AED1-115B-B944-89C07403882A}"/>
              </a:ext>
            </a:extLst>
          </p:cNvPr>
          <p:cNvCxnSpPr>
            <a:cxnSpLocks/>
          </p:cNvCxnSpPr>
          <p:nvPr/>
        </p:nvCxnSpPr>
        <p:spPr>
          <a:xfrm rot="16200000" flipV="1">
            <a:off x="3110295" y="2576724"/>
            <a:ext cx="274320"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168693"/>
      </p:ext>
    </p:extLst>
  </p:cSld>
  <p:clrMapOvr>
    <a:masterClrMapping/>
  </p:clrMapOvr>
  <mc:AlternateContent xmlns:mc="http://schemas.openxmlformats.org/markup-compatibility/2006" xmlns:p14="http://schemas.microsoft.com/office/powerpoint/2010/main">
    <mc:Choice Requires="p14">
      <p:transition spd="slow" p14:dur="1250" advTm="19669">
        <p:fade/>
      </p:transition>
    </mc:Choice>
    <mc:Fallback xmlns="">
      <p:transition spd="slow" advTm="1966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276510" y="2929575"/>
            <a:ext cx="2798064" cy="912068"/>
          </a:xfrm>
          <a:prstGeom prst="rect">
            <a:avLst/>
          </a:prstGeom>
          <a:solidFill>
            <a:srgbClr val="84650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3063531" y="2929575"/>
            <a:ext cx="5597060" cy="912068"/>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7" name="Rectangle 6">
            <a:extLst>
              <a:ext uri="{FF2B5EF4-FFF2-40B4-BE49-F238E27FC236}">
                <a16:creationId xmlns:a16="http://schemas.microsoft.com/office/drawing/2014/main" id="{678F0EF2-E21A-65F6-9B4D-E2FD5F34CDA5}"/>
              </a:ext>
            </a:extLst>
          </p:cNvPr>
          <p:cNvSpPr/>
          <p:nvPr/>
        </p:nvSpPr>
        <p:spPr>
          <a:xfrm>
            <a:off x="8395430" y="1771444"/>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28" name="Picture 27">
            <a:extLst>
              <a:ext uri="{FF2B5EF4-FFF2-40B4-BE49-F238E27FC236}">
                <a16:creationId xmlns:a16="http://schemas.microsoft.com/office/drawing/2014/main" id="{FECF60F2-90F0-50D8-0ABB-CA0721959830}"/>
              </a:ext>
            </a:extLst>
          </p:cNvPr>
          <p:cNvPicPr>
            <a:picLocks noChangeAspect="1"/>
          </p:cNvPicPr>
          <p:nvPr/>
        </p:nvPicPr>
        <p:blipFill>
          <a:blip r:embed="rId2"/>
          <a:stretch>
            <a:fillRect/>
          </a:stretch>
        </p:blipFill>
        <p:spPr>
          <a:xfrm rot="2706700">
            <a:off x="963638" y="2164124"/>
            <a:ext cx="572494" cy="548640"/>
          </a:xfrm>
          <a:prstGeom prst="rect">
            <a:avLst/>
          </a:prstGeom>
        </p:spPr>
      </p:pic>
      <p:pic>
        <p:nvPicPr>
          <p:cNvPr id="29" name="Picture 28">
            <a:extLst>
              <a:ext uri="{FF2B5EF4-FFF2-40B4-BE49-F238E27FC236}">
                <a16:creationId xmlns:a16="http://schemas.microsoft.com/office/drawing/2014/main" id="{1B3D6443-EE35-EAAA-958C-4448BE737F78}"/>
              </a:ext>
            </a:extLst>
          </p:cNvPr>
          <p:cNvPicPr>
            <a:picLocks noChangeAspect="1"/>
          </p:cNvPicPr>
          <p:nvPr/>
        </p:nvPicPr>
        <p:blipFill>
          <a:blip r:embed="rId2"/>
          <a:stretch>
            <a:fillRect/>
          </a:stretch>
        </p:blipFill>
        <p:spPr>
          <a:xfrm rot="2706700">
            <a:off x="1799689" y="2164126"/>
            <a:ext cx="572494" cy="548640"/>
          </a:xfrm>
          <a:prstGeom prst="rect">
            <a:avLst/>
          </a:prstGeom>
        </p:spPr>
      </p:pic>
      <p:pic>
        <p:nvPicPr>
          <p:cNvPr id="30" name="Picture 29">
            <a:extLst>
              <a:ext uri="{FF2B5EF4-FFF2-40B4-BE49-F238E27FC236}">
                <a16:creationId xmlns:a16="http://schemas.microsoft.com/office/drawing/2014/main" id="{304D7A77-225F-0865-DC54-7DEB72F22DAB}"/>
              </a:ext>
            </a:extLst>
          </p:cNvPr>
          <p:cNvPicPr>
            <a:picLocks noChangeAspect="1"/>
          </p:cNvPicPr>
          <p:nvPr/>
        </p:nvPicPr>
        <p:blipFill>
          <a:blip r:embed="rId3">
            <a:alphaModFix/>
          </a:blip>
          <a:stretch>
            <a:fillRect/>
          </a:stretch>
        </p:blipFill>
        <p:spPr>
          <a:xfrm>
            <a:off x="2653491" y="2065048"/>
            <a:ext cx="787400" cy="800100"/>
          </a:xfrm>
          <a:prstGeom prst="rect">
            <a:avLst/>
          </a:prstGeom>
        </p:spPr>
      </p:pic>
      <p:pic>
        <p:nvPicPr>
          <p:cNvPr id="31" name="Picture 30">
            <a:extLst>
              <a:ext uri="{FF2B5EF4-FFF2-40B4-BE49-F238E27FC236}">
                <a16:creationId xmlns:a16="http://schemas.microsoft.com/office/drawing/2014/main" id="{81421BE5-9C8B-53D3-610F-C2A127B53117}"/>
              </a:ext>
            </a:extLst>
          </p:cNvPr>
          <p:cNvPicPr>
            <a:picLocks noChangeAspect="1"/>
          </p:cNvPicPr>
          <p:nvPr/>
        </p:nvPicPr>
        <p:blipFill>
          <a:blip r:embed="rId2"/>
          <a:stretch>
            <a:fillRect/>
          </a:stretch>
        </p:blipFill>
        <p:spPr>
          <a:xfrm rot="2706700">
            <a:off x="127587" y="2164125"/>
            <a:ext cx="572494" cy="548640"/>
          </a:xfrm>
          <a:prstGeom prst="rect">
            <a:avLst/>
          </a:prstGeom>
        </p:spPr>
      </p:pic>
      <p:sp>
        <p:nvSpPr>
          <p:cNvPr id="9" name="Rectangle 8">
            <a:extLst>
              <a:ext uri="{FF2B5EF4-FFF2-40B4-BE49-F238E27FC236}">
                <a16:creationId xmlns:a16="http://schemas.microsoft.com/office/drawing/2014/main" id="{9FCC1368-7A7E-8C11-781B-EFBA1C313379}"/>
              </a:ext>
            </a:extLst>
          </p:cNvPr>
          <p:cNvSpPr/>
          <p:nvPr/>
        </p:nvSpPr>
        <p:spPr>
          <a:xfrm>
            <a:off x="9815" y="1881218"/>
            <a:ext cx="526012" cy="2136311"/>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555DBE5-EDB4-323B-A764-30DD9380F716}"/>
              </a:ext>
            </a:extLst>
          </p:cNvPr>
          <p:cNvSpPr/>
          <p:nvPr/>
        </p:nvSpPr>
        <p:spPr>
          <a:xfrm>
            <a:off x="3960459" y="2634072"/>
            <a:ext cx="4577824" cy="158439"/>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CF63EB7-9512-EF2A-7534-25C3C3D381B8}"/>
              </a:ext>
            </a:extLst>
          </p:cNvPr>
          <p:cNvSpPr/>
          <p:nvPr/>
        </p:nvSpPr>
        <p:spPr>
          <a:xfrm>
            <a:off x="3778409" y="2547846"/>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32B97A4-7660-4F68-5497-F389B3861AE9}"/>
              </a:ext>
            </a:extLst>
          </p:cNvPr>
          <p:cNvSpPr/>
          <p:nvPr/>
        </p:nvSpPr>
        <p:spPr>
          <a:xfrm>
            <a:off x="8456616" y="2547846"/>
            <a:ext cx="284353" cy="320675"/>
          </a:xfrm>
          <a:prstGeom prst="rect">
            <a:avLst/>
          </a:prstGeom>
          <a:solidFill>
            <a:schemeClr val="bg1"/>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B52453A-2981-FDC1-2E79-D69D5A61A0C9}"/>
              </a:ext>
            </a:extLst>
          </p:cNvPr>
          <p:cNvSpPr/>
          <p:nvPr/>
        </p:nvSpPr>
        <p:spPr>
          <a:xfrm>
            <a:off x="208430" y="990115"/>
            <a:ext cx="3018180" cy="762970"/>
          </a:xfrm>
          <a:prstGeom prst="rect">
            <a:avLst/>
          </a:prstGeom>
          <a:solidFill>
            <a:schemeClr val="bg1">
              <a:lumMod val="95000"/>
            </a:schemeClr>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5531EF05-5354-6E6F-DB8C-D4E56FF30038}"/>
              </a:ext>
            </a:extLst>
          </p:cNvPr>
          <p:cNvPicPr>
            <a:picLocks noChangeAspect="1"/>
          </p:cNvPicPr>
          <p:nvPr/>
        </p:nvPicPr>
        <p:blipFill>
          <a:blip r:embed="rId2"/>
          <a:stretch>
            <a:fillRect/>
          </a:stretch>
        </p:blipFill>
        <p:spPr>
          <a:xfrm rot="2563546">
            <a:off x="350745" y="1106473"/>
            <a:ext cx="286247" cy="274320"/>
          </a:xfrm>
          <a:prstGeom prst="rect">
            <a:avLst/>
          </a:prstGeom>
        </p:spPr>
      </p:pic>
      <p:sp>
        <p:nvSpPr>
          <p:cNvPr id="47" name="Rectangle 46">
            <a:extLst>
              <a:ext uri="{FF2B5EF4-FFF2-40B4-BE49-F238E27FC236}">
                <a16:creationId xmlns:a16="http://schemas.microsoft.com/office/drawing/2014/main" id="{A2F0A45A-F1D4-75F2-82B7-0AF492A66556}"/>
              </a:ext>
            </a:extLst>
          </p:cNvPr>
          <p:cNvSpPr/>
          <p:nvPr/>
        </p:nvSpPr>
        <p:spPr>
          <a:xfrm>
            <a:off x="583024" y="1039279"/>
            <a:ext cx="2643585"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Long-Acting Injectable Cabotegravir</a:t>
            </a:r>
          </a:p>
        </p:txBody>
      </p:sp>
      <p:sp>
        <p:nvSpPr>
          <p:cNvPr id="48" name="Rectangle 47">
            <a:extLst>
              <a:ext uri="{FF2B5EF4-FFF2-40B4-BE49-F238E27FC236}">
                <a16:creationId xmlns:a16="http://schemas.microsoft.com/office/drawing/2014/main" id="{D44F7389-A3CD-B95F-2BB8-9165AEE162AF}"/>
              </a:ext>
            </a:extLst>
          </p:cNvPr>
          <p:cNvSpPr>
            <a:spLocks noChangeAspect="1"/>
          </p:cNvSpPr>
          <p:nvPr/>
        </p:nvSpPr>
        <p:spPr>
          <a:xfrm>
            <a:off x="394485" y="1495914"/>
            <a:ext cx="228600" cy="116497"/>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id="{4623B9A9-D42F-9C75-372B-CC6B1FB5D79F}"/>
              </a:ext>
            </a:extLst>
          </p:cNvPr>
          <p:cNvSpPr/>
          <p:nvPr/>
        </p:nvSpPr>
        <p:spPr>
          <a:xfrm>
            <a:off x="583024" y="1383122"/>
            <a:ext cx="2655233" cy="323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Arial" panose="020B0604020202020204" pitchFamily="34" charset="0"/>
                <a:cs typeface="Arial" panose="020B0604020202020204" pitchFamily="34" charset="0"/>
              </a:rPr>
              <a:t>Period with risk for HIV infection</a:t>
            </a:r>
          </a:p>
        </p:txBody>
      </p:sp>
      <p:cxnSp>
        <p:nvCxnSpPr>
          <p:cNvPr id="50" name="Straight Connector 49">
            <a:extLst>
              <a:ext uri="{FF2B5EF4-FFF2-40B4-BE49-F238E27FC236}">
                <a16:creationId xmlns:a16="http://schemas.microsoft.com/office/drawing/2014/main" id="{43A5DD71-0E62-B703-CC07-6750E5B5D957}"/>
              </a:ext>
            </a:extLst>
          </p:cNvPr>
          <p:cNvCxnSpPr>
            <a:cxnSpLocks/>
          </p:cNvCxnSpPr>
          <p:nvPr/>
        </p:nvCxnSpPr>
        <p:spPr>
          <a:xfrm>
            <a:off x="3059479" y="2722280"/>
            <a:ext cx="950976"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Rectangle 13">
            <a:extLst>
              <a:ext uri="{FF2B5EF4-FFF2-40B4-BE49-F238E27FC236}">
                <a16:creationId xmlns:a16="http://schemas.microsoft.com/office/drawing/2014/main" id="{D7413FA9-287E-7B1E-5931-D7322220B5AB}"/>
              </a:ext>
            </a:extLst>
          </p:cNvPr>
          <p:cNvSpPr>
            <a:spLocks noChangeArrowheads="1"/>
          </p:cNvSpPr>
          <p:nvPr/>
        </p:nvSpPr>
        <p:spPr bwMode="auto">
          <a:xfrm>
            <a:off x="3106874" y="2461743"/>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100" dirty="0">
                <a:solidFill>
                  <a:srgbClr val="0070C0"/>
                </a:solidFill>
                <a:latin typeface="Arial" pitchFamily="31" charset="0"/>
              </a:rPr>
              <a:t>2 months</a:t>
            </a:r>
          </a:p>
        </p:txBody>
      </p:sp>
      <p:cxnSp>
        <p:nvCxnSpPr>
          <p:cNvPr id="52" name="Straight Connector 51">
            <a:extLst>
              <a:ext uri="{FF2B5EF4-FFF2-40B4-BE49-F238E27FC236}">
                <a16:creationId xmlns:a16="http://schemas.microsoft.com/office/drawing/2014/main" id="{03A1732C-FDC8-5C28-CC94-82C92B1E3770}"/>
              </a:ext>
            </a:extLst>
          </p:cNvPr>
          <p:cNvCxnSpPr>
            <a:cxnSpLocks/>
          </p:cNvCxnSpPr>
          <p:nvPr/>
        </p:nvCxnSpPr>
        <p:spPr>
          <a:xfrm>
            <a:off x="614477" y="3240635"/>
            <a:ext cx="8163763" cy="0"/>
          </a:xfrm>
          <a:prstGeom prst="line">
            <a:avLst/>
          </a:prstGeom>
          <a:ln w="6350">
            <a:solidFill>
              <a:srgbClr val="00B0F0"/>
            </a:solidFill>
          </a:ln>
        </p:spPr>
        <p:style>
          <a:lnRef idx="1">
            <a:schemeClr val="accent1"/>
          </a:lnRef>
          <a:fillRef idx="0">
            <a:schemeClr val="accent1"/>
          </a:fillRef>
          <a:effectRef idx="0">
            <a:schemeClr val="accent1"/>
          </a:effectRef>
          <a:fontRef idx="minor">
            <a:schemeClr val="tx1"/>
          </a:fontRef>
        </p:style>
      </p:cxnSp>
      <p:pic>
        <p:nvPicPr>
          <p:cNvPr id="5" name="Picture 4" descr="A diagram of a hiv preceptual test&#10;&#10;Description automatically generated with medium confidence">
            <a:extLst>
              <a:ext uri="{FF2B5EF4-FFF2-40B4-BE49-F238E27FC236}">
                <a16:creationId xmlns:a16="http://schemas.microsoft.com/office/drawing/2014/main" id="{11954BD7-889F-1B1B-1ADE-85CAA136C494}"/>
              </a:ext>
            </a:extLst>
          </p:cNvPr>
          <p:cNvPicPr>
            <a:picLocks noChangeAspect="1"/>
          </p:cNvPicPr>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189716340"/>
      </p:ext>
    </p:extLst>
  </p:cSld>
  <p:clrMapOvr>
    <a:masterClrMapping/>
  </p:clrMapOvr>
  <mc:AlternateContent xmlns:mc="http://schemas.openxmlformats.org/markup-compatibility/2006" xmlns:p14="http://schemas.microsoft.com/office/powerpoint/2010/main">
    <mc:Choice Requires="p14">
      <p:transition spd="slow" p14:dur="1250" advTm="26709">
        <p:fade/>
      </p:transition>
    </mc:Choice>
    <mc:Fallback xmlns="">
      <p:transition spd="slow" advTm="2670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02C4CF35-9049-C1BB-95E2-1F8E3136D338}"/>
              </a:ext>
            </a:extLst>
          </p:cNvPr>
          <p:cNvSpPr/>
          <p:nvPr/>
        </p:nvSpPr>
        <p:spPr>
          <a:xfrm>
            <a:off x="167739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1</a:t>
            </a:r>
          </a:p>
        </p:txBody>
      </p:sp>
      <p:pic>
        <p:nvPicPr>
          <p:cNvPr id="12" name="Picture 11" descr="HIV_withCore.png">
            <a:extLst>
              <a:ext uri="{FF2B5EF4-FFF2-40B4-BE49-F238E27FC236}">
                <a16:creationId xmlns:a16="http://schemas.microsoft.com/office/drawing/2014/main" id="{E3F74E98-77C3-8581-4949-C9B936D7DC5E}"/>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619831" y="1630318"/>
            <a:ext cx="565137" cy="563607"/>
          </a:xfrm>
          <a:prstGeom prst="rect">
            <a:avLst/>
          </a:prstGeom>
          <a:effectLst/>
        </p:spPr>
      </p:pic>
      <p:pic>
        <p:nvPicPr>
          <p:cNvPr id="3" name="Picture 2" descr="HIV_withCore.png">
            <a:extLst>
              <a:ext uri="{FF2B5EF4-FFF2-40B4-BE49-F238E27FC236}">
                <a16:creationId xmlns:a16="http://schemas.microsoft.com/office/drawing/2014/main" id="{60208943-A88E-1911-5AA0-B0E5252A5F80}"/>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21756" y="1630318"/>
            <a:ext cx="565137" cy="563607"/>
          </a:xfrm>
          <a:prstGeom prst="rect">
            <a:avLst/>
          </a:prstGeom>
          <a:effectLst/>
        </p:spPr>
      </p:pic>
      <p:pic>
        <p:nvPicPr>
          <p:cNvPr id="10" name="Picture 9" descr="HIV_withCore.png">
            <a:extLst>
              <a:ext uri="{FF2B5EF4-FFF2-40B4-BE49-F238E27FC236}">
                <a16:creationId xmlns:a16="http://schemas.microsoft.com/office/drawing/2014/main" id="{0AF64C42-590F-508F-E0E6-D582E4A8AED2}"/>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027931" y="1630318"/>
            <a:ext cx="565137" cy="563607"/>
          </a:xfrm>
          <a:prstGeom prst="rect">
            <a:avLst/>
          </a:prstGeom>
          <a:effectLst/>
        </p:spPr>
      </p:pic>
      <p:sp>
        <p:nvSpPr>
          <p:cNvPr id="11" name="Oval 10">
            <a:extLst>
              <a:ext uri="{FF2B5EF4-FFF2-40B4-BE49-F238E27FC236}">
                <a16:creationId xmlns:a16="http://schemas.microsoft.com/office/drawing/2014/main" id="{E6E16A20-8E30-257E-1222-7A8F44474F6F}"/>
              </a:ext>
            </a:extLst>
          </p:cNvPr>
          <p:cNvSpPr/>
          <p:nvPr/>
        </p:nvSpPr>
        <p:spPr>
          <a:xfrm>
            <a:off x="4389894"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2</a:t>
            </a:r>
          </a:p>
        </p:txBody>
      </p:sp>
      <p:sp>
        <p:nvSpPr>
          <p:cNvPr id="17" name="Oval 16">
            <a:extLst>
              <a:ext uri="{FF2B5EF4-FFF2-40B4-BE49-F238E27FC236}">
                <a16:creationId xmlns:a16="http://schemas.microsoft.com/office/drawing/2014/main" id="{5BF17E72-B956-9A9B-1EF0-58A02A52BE92}"/>
              </a:ext>
            </a:extLst>
          </p:cNvPr>
          <p:cNvSpPr/>
          <p:nvPr/>
        </p:nvSpPr>
        <p:spPr>
          <a:xfrm>
            <a:off x="708660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96667665"/>
      </p:ext>
    </p:extLst>
  </p:cSld>
  <p:clrMapOvr>
    <a:masterClrMapping/>
  </p:clrMapOvr>
  <mc:AlternateContent xmlns:mc="http://schemas.openxmlformats.org/markup-compatibility/2006" xmlns:p14="http://schemas.microsoft.com/office/powerpoint/2010/main">
    <mc:Choice Requires="p14">
      <p:transition spd="slow" p14:dur="1250" advTm="18165">
        <p:fade/>
      </p:transition>
    </mc:Choice>
    <mc:Fallback xmlns="">
      <p:transition spd="slow" advTm="1816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8105"/>
      </p:ext>
    </p:extLst>
  </p:cSld>
  <p:clrMapOvr>
    <a:masterClrMapping/>
  </p:clrMapOvr>
  <p:transition spd="slow" advTm="291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02C4CF35-9049-C1BB-95E2-1F8E3136D338}"/>
              </a:ext>
            </a:extLst>
          </p:cNvPr>
          <p:cNvSpPr/>
          <p:nvPr/>
        </p:nvSpPr>
        <p:spPr>
          <a:xfrm>
            <a:off x="167739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1</a:t>
            </a:r>
          </a:p>
        </p:txBody>
      </p:sp>
      <p:pic>
        <p:nvPicPr>
          <p:cNvPr id="12" name="Picture 11" descr="HIV_withCore.png">
            <a:extLst>
              <a:ext uri="{FF2B5EF4-FFF2-40B4-BE49-F238E27FC236}">
                <a16:creationId xmlns:a16="http://schemas.microsoft.com/office/drawing/2014/main" id="{E3F74E98-77C3-8581-4949-C9B936D7DC5E}"/>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619831" y="1630318"/>
            <a:ext cx="565137" cy="563607"/>
          </a:xfrm>
          <a:prstGeom prst="rect">
            <a:avLst/>
          </a:prstGeom>
          <a:effectLst/>
        </p:spPr>
      </p:pic>
    </p:spTree>
    <p:extLst>
      <p:ext uri="{BB962C8B-B14F-4D97-AF65-F5344CB8AC3E}">
        <p14:creationId xmlns:p14="http://schemas.microsoft.com/office/powerpoint/2010/main" val="59663447"/>
      </p:ext>
    </p:extLst>
  </p:cSld>
  <p:clrMapOvr>
    <a:masterClrMapping/>
  </p:clrMapOvr>
  <mc:AlternateContent xmlns:mc="http://schemas.openxmlformats.org/markup-compatibility/2006" xmlns:p14="http://schemas.microsoft.com/office/powerpoint/2010/main">
    <mc:Choice Requires="p14">
      <p:transition spd="slow" p14:dur="1250" advTm="7424">
        <p:fade/>
      </p:transition>
    </mc:Choice>
    <mc:Fallback xmlns="">
      <p:transition spd="slow" advTm="742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5" name="TextBox 4">
            <a:extLst>
              <a:ext uri="{FF2B5EF4-FFF2-40B4-BE49-F238E27FC236}">
                <a16:creationId xmlns:a16="http://schemas.microsoft.com/office/drawing/2014/main" id="{54C8D4FB-56E2-E8B2-BCB3-216F3B9354D6}"/>
              </a:ext>
            </a:extLst>
          </p:cNvPr>
          <p:cNvSpPr txBox="1"/>
          <p:nvPr/>
        </p:nvSpPr>
        <p:spPr>
          <a:xfrm>
            <a:off x="0" y="4855360"/>
            <a:ext cx="9144000" cy="276999"/>
          </a:xfrm>
          <a:prstGeom prst="rect">
            <a:avLst/>
          </a:prstGeom>
          <a:solidFill>
            <a:srgbClr val="FFFF00"/>
          </a:solidFill>
          <a:ln w="6350">
            <a:noFill/>
          </a:ln>
        </p:spPr>
        <p:txBody>
          <a:bodyPr wrap="square" rtlCol="0" anchor="ctr">
            <a:spAutoFit/>
          </a:bodyPr>
          <a:lstStyle/>
          <a:p>
            <a:r>
              <a:rPr lang="en-US" sz="1200" dirty="0">
                <a:latin typeface="Arial"/>
                <a:cs typeface="Arial"/>
              </a:rPr>
              <a:t>While taking HIV PrEP, </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3" name="Picture 12" descr="HIV_withCore.png">
            <a:extLst>
              <a:ext uri="{FF2B5EF4-FFF2-40B4-BE49-F238E27FC236}">
                <a16:creationId xmlns:a16="http://schemas.microsoft.com/office/drawing/2014/main" id="{F72E9681-5058-41C2-FBDD-761AB8830BE4}"/>
              </a:ext>
            </a:extLst>
          </p:cNvPr>
          <p:cNvPicPr>
            <a:picLocks noChangeAspect="1"/>
          </p:cNvPicPr>
          <p:nvPr/>
        </p:nvPicPr>
        <p:blipFill>
          <a:blip r:embed="rId2">
            <a:alphaModFix/>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321756" y="1630318"/>
            <a:ext cx="565137" cy="563607"/>
          </a:xfrm>
          <a:prstGeom prst="rect">
            <a:avLst/>
          </a:prstGeom>
          <a:effectLst/>
        </p:spPr>
      </p:pic>
      <p:sp>
        <p:nvSpPr>
          <p:cNvPr id="15" name="Oval 14">
            <a:extLst>
              <a:ext uri="{FF2B5EF4-FFF2-40B4-BE49-F238E27FC236}">
                <a16:creationId xmlns:a16="http://schemas.microsoft.com/office/drawing/2014/main" id="{34A637E5-F0BF-9C40-1B7D-D99947104C65}"/>
              </a:ext>
            </a:extLst>
          </p:cNvPr>
          <p:cNvSpPr/>
          <p:nvPr/>
        </p:nvSpPr>
        <p:spPr>
          <a:xfrm>
            <a:off x="4389894"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268959320"/>
      </p:ext>
    </p:extLst>
  </p:cSld>
  <p:clrMapOvr>
    <a:masterClrMapping/>
  </p:clrMapOvr>
  <mc:AlternateContent xmlns:mc="http://schemas.openxmlformats.org/markup-compatibility/2006" xmlns:p14="http://schemas.microsoft.com/office/powerpoint/2010/main">
    <mc:Choice Requires="p14">
      <p:transition spd="slow" p14:dur="1250" advTm="5664">
        <p:fade/>
      </p:transition>
    </mc:Choice>
    <mc:Fallback xmlns="">
      <p:transition spd="slow" advTm="5664">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HIV </a:t>
            </a:r>
            <a:r>
              <a:rPr lang="en-US" sz="1600" b="1" dirty="0" err="1">
                <a:solidFill>
                  <a:schemeClr val="tx1"/>
                </a:solidFill>
                <a:latin typeface="Arial"/>
                <a:cs typeface="Arial"/>
              </a:rPr>
              <a:t>PrEP</a:t>
            </a:r>
            <a:r>
              <a:rPr lang="en-US" sz="1600" b="1" dirty="0">
                <a:solidFill>
                  <a:schemeClr val="tx1"/>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14" name="Picture 13" descr="HIV_withCore.png">
            <a:extLst>
              <a:ext uri="{FF2B5EF4-FFF2-40B4-BE49-F238E27FC236}">
                <a16:creationId xmlns:a16="http://schemas.microsoft.com/office/drawing/2014/main" id="{188469AC-E24E-BB68-C0A4-E17C1C5E7CB5}"/>
              </a:ext>
            </a:extLst>
          </p:cNvPr>
          <p:cNvPicPr>
            <a:picLocks noChangeAspect="1"/>
          </p:cNvPicPr>
          <p:nvPr/>
        </p:nvPicPr>
        <p:blipFill>
          <a:blip r:embed="rId2">
            <a:alphaModFix/>
            <a:duotone>
              <a:prstClr val="black"/>
              <a:schemeClr val="accent6">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027931" y="1630318"/>
            <a:ext cx="565137" cy="563607"/>
          </a:xfrm>
          <a:prstGeom prst="rect">
            <a:avLst/>
          </a:prstGeom>
          <a:effectLst/>
        </p:spPr>
      </p:pic>
      <p:sp>
        <p:nvSpPr>
          <p:cNvPr id="16" name="Oval 15">
            <a:extLst>
              <a:ext uri="{FF2B5EF4-FFF2-40B4-BE49-F238E27FC236}">
                <a16:creationId xmlns:a16="http://schemas.microsoft.com/office/drawing/2014/main" id="{798E0D19-DC2F-1824-CA28-0804908C95BE}"/>
              </a:ext>
            </a:extLst>
          </p:cNvPr>
          <p:cNvSpPr/>
          <p:nvPr/>
        </p:nvSpPr>
        <p:spPr>
          <a:xfrm>
            <a:off x="708660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203635871"/>
      </p:ext>
    </p:extLst>
  </p:cSld>
  <p:clrMapOvr>
    <a:masterClrMapping/>
  </p:clrMapOvr>
  <mc:AlternateContent xmlns:mc="http://schemas.openxmlformats.org/markup-compatibility/2006" xmlns:p14="http://schemas.microsoft.com/office/powerpoint/2010/main">
    <mc:Choice Requires="p14">
      <p:transition spd="slow" p14:dur="1250" advTm="6709">
        <p:fade/>
      </p:transition>
    </mc:Choice>
    <mc:Fallback xmlns="">
      <p:transition spd="slow" advTm="6709">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Timing of HIV Infection in Persons Prescribed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027484"/>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sp>
        <p:nvSpPr>
          <p:cNvPr id="33" name="Rectangle 32">
            <a:extLst>
              <a:ext uri="{FF2B5EF4-FFF2-40B4-BE49-F238E27FC236}">
                <a16:creationId xmlns:a16="http://schemas.microsoft.com/office/drawing/2014/main" id="{C6A3DA47-D19D-A40A-886E-4C1AE529EDA2}"/>
              </a:ext>
            </a:extLst>
          </p:cNvPr>
          <p:cNvSpPr/>
          <p:nvPr/>
        </p:nvSpPr>
        <p:spPr>
          <a:xfrm>
            <a:off x="3182782" y="2377194"/>
            <a:ext cx="2798064" cy="1463040"/>
          </a:xfrm>
          <a:prstGeom prst="rect">
            <a:avLst/>
          </a:prstGeom>
          <a:solidFill>
            <a:srgbClr val="84650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Taking HIV PrEP</a:t>
            </a:r>
          </a:p>
        </p:txBody>
      </p:sp>
      <p:sp>
        <p:nvSpPr>
          <p:cNvPr id="34" name="Rectangle 33">
            <a:extLst>
              <a:ext uri="{FF2B5EF4-FFF2-40B4-BE49-F238E27FC236}">
                <a16:creationId xmlns:a16="http://schemas.microsoft.com/office/drawing/2014/main" id="{0DF1E5C2-98A4-8033-6B35-3C82159DFDF5}"/>
              </a:ext>
            </a:extLst>
          </p:cNvPr>
          <p:cNvSpPr/>
          <p:nvPr/>
        </p:nvSpPr>
        <p:spPr>
          <a:xfrm>
            <a:off x="5994076" y="2377194"/>
            <a:ext cx="2798064" cy="1463040"/>
          </a:xfrm>
          <a:prstGeom prst="rect">
            <a:avLst/>
          </a:prstGeom>
          <a:solidFill>
            <a:srgbClr val="DB5FC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50000"/>
                    <a:lumOff val="50000"/>
                  </a:schemeClr>
                </a:solidFill>
                <a:latin typeface="Arial"/>
                <a:cs typeface="Arial"/>
              </a:rPr>
              <a:t>HIV </a:t>
            </a:r>
            <a:r>
              <a:rPr lang="en-US" sz="1600" b="1" dirty="0" err="1">
                <a:solidFill>
                  <a:schemeClr val="tx1">
                    <a:lumMod val="50000"/>
                    <a:lumOff val="50000"/>
                  </a:schemeClr>
                </a:solidFill>
                <a:latin typeface="Arial"/>
                <a:cs typeface="Arial"/>
              </a:rPr>
              <a:t>PrEP</a:t>
            </a:r>
            <a:r>
              <a:rPr lang="en-US" sz="1600" b="1" dirty="0">
                <a:solidFill>
                  <a:schemeClr val="tx1">
                    <a:lumMod val="50000"/>
                    <a:lumOff val="50000"/>
                  </a:schemeClr>
                </a:solidFill>
                <a:latin typeface="Arial"/>
                <a:cs typeface="Arial"/>
              </a:rPr>
              <a:t> Discontinued</a:t>
            </a:r>
          </a:p>
        </p:txBody>
      </p:sp>
      <p:sp>
        <p:nvSpPr>
          <p:cNvPr id="35" name="Rectangle 34">
            <a:extLst>
              <a:ext uri="{FF2B5EF4-FFF2-40B4-BE49-F238E27FC236}">
                <a16:creationId xmlns:a16="http://schemas.microsoft.com/office/drawing/2014/main" id="{E069DEC6-4E60-490F-49B6-7154B7389E0F}"/>
              </a:ext>
            </a:extLst>
          </p:cNvPr>
          <p:cNvSpPr/>
          <p:nvPr/>
        </p:nvSpPr>
        <p:spPr>
          <a:xfrm>
            <a:off x="371488" y="2377194"/>
            <a:ext cx="2798064" cy="146304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a:cs typeface="Arial"/>
              </a:rPr>
              <a:t>Prior to Starting HIV </a:t>
            </a:r>
            <a:r>
              <a:rPr lang="en-US" sz="1600" b="1" dirty="0" err="1">
                <a:solidFill>
                  <a:schemeClr val="tx1"/>
                </a:solidFill>
                <a:latin typeface="Arial"/>
                <a:cs typeface="Arial"/>
              </a:rPr>
              <a:t>PrEP</a:t>
            </a:r>
            <a:endParaRPr lang="en-US" sz="1600" b="1" dirty="0">
              <a:solidFill>
                <a:schemeClr val="tx1"/>
              </a:solidFill>
              <a:latin typeface="Arial"/>
              <a:cs typeface="Arial"/>
            </a:endParaRPr>
          </a:p>
        </p:txBody>
      </p:sp>
      <p:sp>
        <p:nvSpPr>
          <p:cNvPr id="7" name="Rectangle 6">
            <a:extLst>
              <a:ext uri="{FF2B5EF4-FFF2-40B4-BE49-F238E27FC236}">
                <a16:creationId xmlns:a16="http://schemas.microsoft.com/office/drawing/2014/main" id="{678F0EF2-E21A-65F6-9B4D-E2FD5F34CDA5}"/>
              </a:ext>
            </a:extLst>
          </p:cNvPr>
          <p:cNvSpPr/>
          <p:nvPr/>
        </p:nvSpPr>
        <p:spPr>
          <a:xfrm>
            <a:off x="8570156" y="1911225"/>
            <a:ext cx="565137" cy="2232758"/>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FCC1368-7A7E-8C11-781B-EFBA1C313379}"/>
              </a:ext>
            </a:extLst>
          </p:cNvPr>
          <p:cNvSpPr/>
          <p:nvPr/>
        </p:nvSpPr>
        <p:spPr>
          <a:xfrm>
            <a:off x="9814" y="2144694"/>
            <a:ext cx="565137"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3932863"/>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02C4CF35-9049-C1BB-95E2-1F8E3136D338}"/>
              </a:ext>
            </a:extLst>
          </p:cNvPr>
          <p:cNvSpPr/>
          <p:nvPr/>
        </p:nvSpPr>
        <p:spPr>
          <a:xfrm>
            <a:off x="1677390" y="1217233"/>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1</a:t>
            </a:r>
          </a:p>
        </p:txBody>
      </p:sp>
      <p:pic>
        <p:nvPicPr>
          <p:cNvPr id="12" name="Picture 11" descr="HIV_withCore.png">
            <a:extLst>
              <a:ext uri="{FF2B5EF4-FFF2-40B4-BE49-F238E27FC236}">
                <a16:creationId xmlns:a16="http://schemas.microsoft.com/office/drawing/2014/main" id="{E3F74E98-77C3-8581-4949-C9B936D7DC5E}"/>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619831" y="1630318"/>
            <a:ext cx="565137" cy="563607"/>
          </a:xfrm>
          <a:prstGeom prst="rect">
            <a:avLst/>
          </a:prstGeom>
          <a:effectLst/>
        </p:spPr>
      </p:pic>
    </p:spTree>
    <p:extLst>
      <p:ext uri="{BB962C8B-B14F-4D97-AF65-F5344CB8AC3E}">
        <p14:creationId xmlns:p14="http://schemas.microsoft.com/office/powerpoint/2010/main" val="519804865"/>
      </p:ext>
    </p:extLst>
  </p:cSld>
  <p:clrMapOvr>
    <a:masterClrMapping/>
  </p:clrMapOvr>
  <mc:AlternateContent xmlns:mc="http://schemas.openxmlformats.org/markup-compatibility/2006" xmlns:p14="http://schemas.microsoft.com/office/powerpoint/2010/main">
    <mc:Choice Requires="p14">
      <p:transition spd="slow" p14:dur="1250" advTm="14474">
        <p:fade/>
      </p:transition>
    </mc:Choice>
    <mc:Fallback xmlns="">
      <p:transition spd="slow" advTm="14474">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HIV Acquisition Prior to Starting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E5C36FB-A5E3-B943-AC0E-C5148FF475DB}"/>
              </a:ext>
            </a:extLst>
          </p:cNvPr>
          <p:cNvSpPr/>
          <p:nvPr/>
        </p:nvSpPr>
        <p:spPr>
          <a:xfrm>
            <a:off x="628186" y="3233737"/>
            <a:ext cx="5387009" cy="91440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Prior to Starting HIV </a:t>
            </a:r>
            <a:r>
              <a:rPr lang="en-US" sz="1800" b="1" dirty="0" err="1">
                <a:solidFill>
                  <a:schemeClr val="tx1"/>
                </a:solidFill>
                <a:latin typeface="Arial"/>
                <a:cs typeface="Arial"/>
              </a:rPr>
              <a:t>PrEP</a:t>
            </a:r>
            <a:endParaRPr lang="en-US" sz="1800" b="1" dirty="0">
              <a:solidFill>
                <a:schemeClr val="tx1"/>
              </a:solidFill>
              <a:latin typeface="Arial"/>
              <a:cs typeface="Arial"/>
            </a:endParaRPr>
          </a:p>
        </p:txBody>
      </p:sp>
      <p:sp>
        <p:nvSpPr>
          <p:cNvPr id="9" name="Rectangle 8">
            <a:extLst>
              <a:ext uri="{FF2B5EF4-FFF2-40B4-BE49-F238E27FC236}">
                <a16:creationId xmlns:a16="http://schemas.microsoft.com/office/drawing/2014/main" id="{9FCC1368-7A7E-8C11-781B-EFBA1C313379}"/>
              </a:ext>
            </a:extLst>
          </p:cNvPr>
          <p:cNvSpPr/>
          <p:nvPr/>
        </p:nvSpPr>
        <p:spPr>
          <a:xfrm>
            <a:off x="9814" y="2592167"/>
            <a:ext cx="826765"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BEB353-F56B-7E34-77AE-46E41EE22ACC}"/>
              </a:ext>
            </a:extLst>
          </p:cNvPr>
          <p:cNvSpPr/>
          <p:nvPr/>
        </p:nvSpPr>
        <p:spPr>
          <a:xfrm>
            <a:off x="6024923" y="3233737"/>
            <a:ext cx="2798064" cy="914400"/>
          </a:xfrm>
          <a:prstGeom prst="rect">
            <a:avLst/>
          </a:prstGeom>
          <a:solidFill>
            <a:srgbClr val="846508">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50000"/>
                    <a:lumOff val="50000"/>
                  </a:schemeClr>
                </a:solidFill>
                <a:latin typeface="Arial"/>
                <a:cs typeface="Arial"/>
              </a:rPr>
              <a:t>Taking HIV PrEP</a:t>
            </a:r>
          </a:p>
        </p:txBody>
      </p:sp>
      <p:sp>
        <p:nvSpPr>
          <p:cNvPr id="16" name="TextBox 15">
            <a:extLst>
              <a:ext uri="{FF2B5EF4-FFF2-40B4-BE49-F238E27FC236}">
                <a16:creationId xmlns:a16="http://schemas.microsoft.com/office/drawing/2014/main" id="{0830BD27-BA4F-532B-5BC3-3AF56090A5C5}"/>
              </a:ext>
            </a:extLst>
          </p:cNvPr>
          <p:cNvSpPr txBox="1"/>
          <p:nvPr/>
        </p:nvSpPr>
        <p:spPr>
          <a:xfrm>
            <a:off x="4716457" y="1228621"/>
            <a:ext cx="2388699" cy="369332"/>
          </a:xfrm>
          <a:prstGeom prst="rect">
            <a:avLst/>
          </a:prstGeom>
          <a:noFill/>
        </p:spPr>
        <p:txBody>
          <a:bodyPr wrap="square" rtlCol="0">
            <a:spAutoFit/>
          </a:bodyPr>
          <a:lstStyle/>
          <a:p>
            <a:r>
              <a:rPr lang="en-US" sz="1800" dirty="0">
                <a:latin typeface="Arial"/>
                <a:cs typeface="Arial"/>
              </a:rPr>
              <a:t>Baseline HIV Testing</a:t>
            </a:r>
          </a:p>
        </p:txBody>
      </p:sp>
      <p:sp>
        <p:nvSpPr>
          <p:cNvPr id="17" name="Rectangle 16">
            <a:extLst>
              <a:ext uri="{FF2B5EF4-FFF2-40B4-BE49-F238E27FC236}">
                <a16:creationId xmlns:a16="http://schemas.microsoft.com/office/drawing/2014/main" id="{BFE7F6BB-8A8E-A4BF-86C9-F33F474F935F}"/>
              </a:ext>
            </a:extLst>
          </p:cNvPr>
          <p:cNvSpPr/>
          <p:nvPr/>
        </p:nvSpPr>
        <p:spPr>
          <a:xfrm>
            <a:off x="8677071" y="2592167"/>
            <a:ext cx="535023"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a:extLst>
              <a:ext uri="{FF2B5EF4-FFF2-40B4-BE49-F238E27FC236}">
                <a16:creationId xmlns:a16="http://schemas.microsoft.com/office/drawing/2014/main" id="{40F6087F-BB71-F467-12D6-E44609DA2511}"/>
              </a:ext>
            </a:extLst>
          </p:cNvPr>
          <p:cNvSpPr/>
          <p:nvPr/>
        </p:nvSpPr>
        <p:spPr>
          <a:xfrm rot="5400000">
            <a:off x="5317311" y="2133962"/>
            <a:ext cx="1188720" cy="13716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78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advTm="9685">
        <p159:morph option="byObject"/>
      </p:transition>
    </mc:Choice>
    <mc:Fallback xmlns="">
      <p:transition spd="slow" advTm="9685">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HIV Acquisition Prior to Starting HIV </a:t>
            </a:r>
            <a:r>
              <a:rPr lang="en-US" sz="2000" dirty="0" err="1"/>
              <a:t>PrEP</a:t>
            </a:r>
            <a:endParaRPr lang="en-US" sz="2000" dirty="0"/>
          </a:p>
        </p:txBody>
      </p:sp>
      <p:sp>
        <p:nvSpPr>
          <p:cNvPr id="4" name="Text Placeholder 3"/>
          <p:cNvSpPr>
            <a:spLocks noGrp="1"/>
          </p:cNvSpPr>
          <p:nvPr>
            <p:ph type="body" sz="quarter" idx="14"/>
          </p:nvPr>
        </p:nvSpPr>
        <p:spPr/>
        <p:txBody>
          <a:bodyPr/>
          <a:lstStyle/>
          <a:p>
            <a:r>
              <a:rPr lang="en-US" dirty="0"/>
              <a:t>Illustration: David H. Spach, MD</a:t>
            </a:r>
          </a:p>
        </p:txBody>
      </p:sp>
      <p:sp>
        <p:nvSpPr>
          <p:cNvPr id="6" name="Rectangle 13">
            <a:extLst>
              <a:ext uri="{FF2B5EF4-FFF2-40B4-BE49-F238E27FC236}">
                <a16:creationId xmlns:a16="http://schemas.microsoft.com/office/drawing/2014/main" id="{BC1C0873-1661-EDD2-1D54-938FA7B939D6}"/>
              </a:ext>
            </a:extLst>
          </p:cNvPr>
          <p:cNvSpPr>
            <a:spLocks noChangeArrowheads="1"/>
          </p:cNvSpPr>
          <p:nvPr/>
        </p:nvSpPr>
        <p:spPr bwMode="auto">
          <a:xfrm>
            <a:off x="286988" y="4474957"/>
            <a:ext cx="902014" cy="317397"/>
          </a:xfrm>
          <a:prstGeom prst="rect">
            <a:avLst/>
          </a:prstGeom>
          <a:noFill/>
          <a:ln w="12700">
            <a:noFill/>
            <a:miter lim="800000"/>
            <a:headEnd/>
            <a:tailEnd/>
          </a:ln>
        </p:spPr>
        <p:txBody>
          <a:bodyPr lIns="70215" tIns="35703" rIns="70215" bIns="35703" anchor="ctr">
            <a:prstTxWarp prst="textNoShape">
              <a:avLst/>
            </a:prstTxWarp>
          </a:bodyPr>
          <a:lstStyle/>
          <a:p>
            <a:pPr algn="ctr" defTabSz="700088">
              <a:lnSpc>
                <a:spcPct val="90000"/>
              </a:lnSpc>
              <a:spcBef>
                <a:spcPct val="50000"/>
              </a:spcBef>
            </a:pPr>
            <a:r>
              <a:rPr lang="en-US" sz="1500" dirty="0">
                <a:latin typeface="Arial" pitchFamily="31" charset="0"/>
              </a:rPr>
              <a:t>Time</a:t>
            </a:r>
          </a:p>
        </p:txBody>
      </p:sp>
      <p:cxnSp>
        <p:nvCxnSpPr>
          <p:cNvPr id="8" name="Straight Connector 7">
            <a:extLst>
              <a:ext uri="{FF2B5EF4-FFF2-40B4-BE49-F238E27FC236}">
                <a16:creationId xmlns:a16="http://schemas.microsoft.com/office/drawing/2014/main" id="{9215AB77-CCAF-F888-F6D0-40A52AFCD26E}"/>
              </a:ext>
            </a:extLst>
          </p:cNvPr>
          <p:cNvCxnSpPr>
            <a:cxnSpLocks/>
          </p:cNvCxnSpPr>
          <p:nvPr/>
        </p:nvCxnSpPr>
        <p:spPr>
          <a:xfrm>
            <a:off x="243191" y="4380336"/>
            <a:ext cx="8686800" cy="54465"/>
          </a:xfrm>
          <a:prstGeom prst="line">
            <a:avLst/>
          </a:prstGeom>
          <a:ln w="38100" cmpd="sng">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pic>
        <p:nvPicPr>
          <p:cNvPr id="21" name="Picture 20" descr="HIV_withCore.png">
            <a:extLst>
              <a:ext uri="{FF2B5EF4-FFF2-40B4-BE49-F238E27FC236}">
                <a16:creationId xmlns:a16="http://schemas.microsoft.com/office/drawing/2014/main" id="{8833F835-496E-07C7-2604-23201E452CB8}"/>
              </a:ext>
            </a:extLst>
          </p:cNvPr>
          <p:cNvPicPr>
            <a:picLocks noChangeAspect="1"/>
          </p:cNvPicPr>
          <p:nvPr/>
        </p:nvPicPr>
        <p:blipFill>
          <a:blip r:embed="rId2">
            <a:alphaModFix/>
            <a:duotone>
              <a:prstClr val="black"/>
              <a:schemeClr val="accent2">
                <a:tint val="45000"/>
                <a:satMod val="400000"/>
              </a:schemeClr>
            </a:duotone>
            <a:extLst>
              <a:ext uri="{BEBA8EAE-BF5A-486C-A8C5-ECC9F3942E4B}">
                <a14:imgProps xmlns:a14="http://schemas.microsoft.com/office/drawing/2010/main">
                  <a14:imgLayer r:embed="rId3">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653198" y="2240050"/>
            <a:ext cx="565137" cy="563607"/>
          </a:xfrm>
          <a:prstGeom prst="rect">
            <a:avLst/>
          </a:prstGeom>
          <a:effectLst/>
        </p:spPr>
      </p:pic>
      <p:sp>
        <p:nvSpPr>
          <p:cNvPr id="27" name="Oval 26">
            <a:extLst>
              <a:ext uri="{FF2B5EF4-FFF2-40B4-BE49-F238E27FC236}">
                <a16:creationId xmlns:a16="http://schemas.microsoft.com/office/drawing/2014/main" id="{02C4CF35-9049-C1BB-95E2-1F8E3136D338}"/>
              </a:ext>
            </a:extLst>
          </p:cNvPr>
          <p:cNvSpPr/>
          <p:nvPr/>
        </p:nvSpPr>
        <p:spPr>
          <a:xfrm>
            <a:off x="4725901" y="2333099"/>
            <a:ext cx="419729" cy="36741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CE5C36FB-A5E3-B943-AC0E-C5148FF475DB}"/>
              </a:ext>
            </a:extLst>
          </p:cNvPr>
          <p:cNvSpPr/>
          <p:nvPr/>
        </p:nvSpPr>
        <p:spPr>
          <a:xfrm>
            <a:off x="628186" y="3233737"/>
            <a:ext cx="5387009" cy="914400"/>
          </a:xfrm>
          <a:prstGeom prst="rect">
            <a:avLst/>
          </a:prstGeom>
          <a:solidFill>
            <a:srgbClr val="28AE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Arial"/>
                <a:cs typeface="Arial"/>
              </a:rPr>
              <a:t>Prior to Starting HIV </a:t>
            </a:r>
            <a:r>
              <a:rPr lang="en-US" sz="1800" b="1" dirty="0" err="1">
                <a:solidFill>
                  <a:schemeClr val="tx1"/>
                </a:solidFill>
                <a:latin typeface="Arial"/>
                <a:cs typeface="Arial"/>
              </a:rPr>
              <a:t>PrEP</a:t>
            </a:r>
            <a:endParaRPr lang="en-US" sz="1800" b="1" dirty="0">
              <a:solidFill>
                <a:schemeClr val="tx1"/>
              </a:solidFill>
              <a:latin typeface="Arial"/>
              <a:cs typeface="Arial"/>
            </a:endParaRPr>
          </a:p>
        </p:txBody>
      </p:sp>
      <p:sp>
        <p:nvSpPr>
          <p:cNvPr id="9" name="Rectangle 8">
            <a:extLst>
              <a:ext uri="{FF2B5EF4-FFF2-40B4-BE49-F238E27FC236}">
                <a16:creationId xmlns:a16="http://schemas.microsoft.com/office/drawing/2014/main" id="{9FCC1368-7A7E-8C11-781B-EFBA1C313379}"/>
              </a:ext>
            </a:extLst>
          </p:cNvPr>
          <p:cNvSpPr/>
          <p:nvPr/>
        </p:nvSpPr>
        <p:spPr>
          <a:xfrm>
            <a:off x="9814" y="2592167"/>
            <a:ext cx="826765"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BEB353-F56B-7E34-77AE-46E41EE22ACC}"/>
              </a:ext>
            </a:extLst>
          </p:cNvPr>
          <p:cNvSpPr/>
          <p:nvPr/>
        </p:nvSpPr>
        <p:spPr>
          <a:xfrm>
            <a:off x="6024923" y="3233737"/>
            <a:ext cx="2798064" cy="914400"/>
          </a:xfrm>
          <a:prstGeom prst="rect">
            <a:avLst/>
          </a:prstGeom>
          <a:solidFill>
            <a:srgbClr val="846508">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50000"/>
                    <a:lumOff val="50000"/>
                  </a:schemeClr>
                </a:solidFill>
                <a:latin typeface="Arial"/>
                <a:cs typeface="Arial"/>
              </a:rPr>
              <a:t>Taking HIV PrEP</a:t>
            </a:r>
          </a:p>
        </p:txBody>
      </p:sp>
      <p:sp>
        <p:nvSpPr>
          <p:cNvPr id="16" name="TextBox 15">
            <a:extLst>
              <a:ext uri="{FF2B5EF4-FFF2-40B4-BE49-F238E27FC236}">
                <a16:creationId xmlns:a16="http://schemas.microsoft.com/office/drawing/2014/main" id="{0830BD27-BA4F-532B-5BC3-3AF56090A5C5}"/>
              </a:ext>
            </a:extLst>
          </p:cNvPr>
          <p:cNvSpPr txBox="1"/>
          <p:nvPr/>
        </p:nvSpPr>
        <p:spPr>
          <a:xfrm>
            <a:off x="4716457" y="1228621"/>
            <a:ext cx="2388699" cy="369332"/>
          </a:xfrm>
          <a:prstGeom prst="rect">
            <a:avLst/>
          </a:prstGeom>
          <a:noFill/>
        </p:spPr>
        <p:txBody>
          <a:bodyPr wrap="square" rtlCol="0">
            <a:spAutoFit/>
          </a:bodyPr>
          <a:lstStyle/>
          <a:p>
            <a:r>
              <a:rPr lang="en-US" sz="1800" dirty="0">
                <a:latin typeface="Arial"/>
                <a:cs typeface="Arial"/>
              </a:rPr>
              <a:t>Baseline HIV Testing</a:t>
            </a:r>
          </a:p>
        </p:txBody>
      </p:sp>
      <p:sp>
        <p:nvSpPr>
          <p:cNvPr id="17" name="Rectangle 16">
            <a:extLst>
              <a:ext uri="{FF2B5EF4-FFF2-40B4-BE49-F238E27FC236}">
                <a16:creationId xmlns:a16="http://schemas.microsoft.com/office/drawing/2014/main" id="{BFE7F6BB-8A8E-A4BF-86C9-F33F474F935F}"/>
              </a:ext>
            </a:extLst>
          </p:cNvPr>
          <p:cNvSpPr/>
          <p:nvPr/>
        </p:nvSpPr>
        <p:spPr>
          <a:xfrm>
            <a:off x="8677071" y="2592167"/>
            <a:ext cx="535023" cy="1872835"/>
          </a:xfrm>
          <a:prstGeom prst="rect">
            <a:avLst/>
          </a:prstGeom>
          <a:solidFill>
            <a:schemeClr val="bg1"/>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FD5C36-E819-6C7E-6E6E-43C43FA09CA2}"/>
              </a:ext>
            </a:extLst>
          </p:cNvPr>
          <p:cNvSpPr/>
          <p:nvPr/>
        </p:nvSpPr>
        <p:spPr>
          <a:xfrm>
            <a:off x="5362473" y="3008945"/>
            <a:ext cx="640080" cy="182880"/>
          </a:xfrm>
          <a:prstGeom prst="rect">
            <a:avLst/>
          </a:prstGeom>
          <a:pattFill prst="wdDnDiag">
            <a:fgClr>
              <a:srgbClr val="C00000"/>
            </a:fgClr>
            <a:bgClr>
              <a:schemeClr val="bg1"/>
            </a:bgClr>
          </a:patt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a:extLst>
              <a:ext uri="{FF2B5EF4-FFF2-40B4-BE49-F238E27FC236}">
                <a16:creationId xmlns:a16="http://schemas.microsoft.com/office/drawing/2014/main" id="{40F6087F-BB71-F467-12D6-E44609DA2511}"/>
              </a:ext>
            </a:extLst>
          </p:cNvPr>
          <p:cNvSpPr/>
          <p:nvPr/>
        </p:nvSpPr>
        <p:spPr>
          <a:xfrm rot="5400000">
            <a:off x="5317311" y="2133962"/>
            <a:ext cx="1188720" cy="13716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20C98B34-941A-2226-F9A9-D7CBD442C68D}"/>
              </a:ext>
            </a:extLst>
          </p:cNvPr>
          <p:cNvSpPr/>
          <p:nvPr/>
        </p:nvSpPr>
        <p:spPr>
          <a:xfrm>
            <a:off x="4712493" y="2482967"/>
            <a:ext cx="979003" cy="864706"/>
          </a:xfrm>
          <a:prstGeom prst="arc">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95543454"/>
      </p:ext>
    </p:extLst>
  </p:cSld>
  <p:clrMapOvr>
    <a:masterClrMapping/>
  </p:clrMapOvr>
  <mc:AlternateContent xmlns:mc="http://schemas.openxmlformats.org/markup-compatibility/2006" xmlns:p14="http://schemas.microsoft.com/office/powerpoint/2010/main">
    <mc:Choice Requires="p14">
      <p:transition spd="slow" p14:dur="1250" advTm="33600">
        <p:fade/>
      </p:transition>
    </mc:Choice>
    <mc:Fallback xmlns="">
      <p:transition spd="slow" advTm="336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Antibody Response After HIV Acquisition</a:t>
            </a:r>
          </a:p>
        </p:txBody>
      </p:sp>
      <p:sp>
        <p:nvSpPr>
          <p:cNvPr id="4" name="Text Placeholder 3"/>
          <p:cNvSpPr>
            <a:spLocks noGrp="1"/>
          </p:cNvSpPr>
          <p:nvPr>
            <p:ph type="body" sz="quarter" idx="14"/>
          </p:nvPr>
        </p:nvSpPr>
        <p:spPr/>
        <p:txBody>
          <a:bodyPr/>
          <a:lstStyle/>
          <a:p>
            <a:r>
              <a:rPr lang="en-US" dirty="0"/>
              <a:t>Illustration: David H. Spach, MD</a:t>
            </a:r>
          </a:p>
        </p:txBody>
      </p:sp>
      <p:graphicFrame>
        <p:nvGraphicFramePr>
          <p:cNvPr id="5" name="Content Placeholder 25"/>
          <p:cNvGraphicFramePr>
            <a:graphicFrameLocks/>
          </p:cNvGraphicFramePr>
          <p:nvPr>
            <p:extLst>
              <p:ext uri="{D42A27DB-BD31-4B8C-83A1-F6EECF244321}">
                <p14:modId xmlns:p14="http://schemas.microsoft.com/office/powerpoint/2010/main" val="1612521236"/>
              </p:ext>
            </p:extLst>
          </p:nvPr>
        </p:nvGraphicFramePr>
        <p:xfrm>
          <a:off x="925456" y="1242459"/>
          <a:ext cx="7315200" cy="3474720"/>
        </p:xfrm>
        <a:graphic>
          <a:graphicData uri="http://schemas.openxmlformats.org/drawingml/2006/chart">
            <c:chart xmlns:c="http://schemas.openxmlformats.org/drawingml/2006/chart" xmlns:r="http://schemas.openxmlformats.org/officeDocument/2006/relationships" r:id="rId2"/>
          </a:graphicData>
        </a:graphic>
      </p:graphicFrame>
      <p:cxnSp>
        <p:nvCxnSpPr>
          <p:cNvPr id="21" name="Straight Connector 20">
            <a:extLst>
              <a:ext uri="{FF2B5EF4-FFF2-40B4-BE49-F238E27FC236}">
                <a16:creationId xmlns:a16="http://schemas.microsoft.com/office/drawing/2014/main" id="{D2192D53-E504-D486-2FCA-223A38A0FE32}"/>
              </a:ext>
            </a:extLst>
          </p:cNvPr>
          <p:cNvCxnSpPr>
            <a:cxnSpLocks/>
          </p:cNvCxnSpPr>
          <p:nvPr/>
        </p:nvCxnSpPr>
        <p:spPr>
          <a:xfrm rot="5400000">
            <a:off x="3401717" y="2782525"/>
            <a:ext cx="2496312" cy="1191"/>
          </a:xfrm>
          <a:prstGeom prst="line">
            <a:avLst/>
          </a:prstGeom>
          <a:ln w="9525" cap="flat" cmpd="sng" algn="ctr">
            <a:solidFill>
              <a:srgbClr val="A365AB"/>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8AD791B4-22DD-A081-FECF-0A188C345FCE}"/>
              </a:ext>
            </a:extLst>
          </p:cNvPr>
          <p:cNvSpPr/>
          <p:nvPr/>
        </p:nvSpPr>
        <p:spPr>
          <a:xfrm>
            <a:off x="4920027" y="2664070"/>
            <a:ext cx="1819564" cy="2564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solidFill>
                  <a:srgbClr val="7A4B7F"/>
                </a:solidFill>
                <a:latin typeface="Arial" panose="020B0604020202020204" pitchFamily="34" charset="0"/>
                <a:cs typeface="Arial" panose="020B0604020202020204" pitchFamily="34" charset="0"/>
              </a:rPr>
              <a:t>HIV Antibody</a:t>
            </a:r>
          </a:p>
        </p:txBody>
      </p:sp>
      <p:sp>
        <p:nvSpPr>
          <p:cNvPr id="9" name="Rectangle 8">
            <a:extLst>
              <a:ext uri="{FF2B5EF4-FFF2-40B4-BE49-F238E27FC236}">
                <a16:creationId xmlns:a16="http://schemas.microsoft.com/office/drawing/2014/main" id="{10312B45-CCAC-606A-6ED5-BEC8E519FD59}"/>
              </a:ext>
            </a:extLst>
          </p:cNvPr>
          <p:cNvSpPr/>
          <p:nvPr/>
        </p:nvSpPr>
        <p:spPr>
          <a:xfrm>
            <a:off x="1525976" y="1533081"/>
            <a:ext cx="3123301" cy="2500076"/>
          </a:xfrm>
          <a:prstGeom prst="rect">
            <a:avLst/>
          </a:prstGeom>
          <a:solidFill>
            <a:srgbClr val="A365AB">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A2FB8DA0-570D-B132-01A6-013DE9B288B8}"/>
              </a:ext>
            </a:extLst>
          </p:cNvPr>
          <p:cNvSpPr/>
          <p:nvPr/>
        </p:nvSpPr>
        <p:spPr>
          <a:xfrm>
            <a:off x="1518233" y="1317972"/>
            <a:ext cx="3127248" cy="137160"/>
          </a:xfrm>
          <a:prstGeom prst="rect">
            <a:avLst/>
          </a:prstGeom>
          <a:solidFill>
            <a:srgbClr val="A365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D84F68EC-2F35-B146-0566-84FE18B86062}"/>
              </a:ext>
            </a:extLst>
          </p:cNvPr>
          <p:cNvSpPr/>
          <p:nvPr/>
        </p:nvSpPr>
        <p:spPr>
          <a:xfrm>
            <a:off x="1522077" y="1095772"/>
            <a:ext cx="3089511" cy="2057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0000"/>
                </a:solidFill>
                <a:latin typeface="Arial" panose="020B0604020202020204" pitchFamily="34" charset="0"/>
                <a:cs typeface="Arial" panose="020B0604020202020204" pitchFamily="34" charset="0"/>
              </a:rPr>
              <a:t>Seroconversion Window Period</a:t>
            </a:r>
          </a:p>
        </p:txBody>
      </p:sp>
      <p:sp>
        <p:nvSpPr>
          <p:cNvPr id="10" name="Freeform 9">
            <a:extLst>
              <a:ext uri="{FF2B5EF4-FFF2-40B4-BE49-F238E27FC236}">
                <a16:creationId xmlns:a16="http://schemas.microsoft.com/office/drawing/2014/main" id="{86C150D2-014B-FC77-07FD-E41D8BA6144F}"/>
              </a:ext>
            </a:extLst>
          </p:cNvPr>
          <p:cNvSpPr/>
          <p:nvPr/>
        </p:nvSpPr>
        <p:spPr>
          <a:xfrm>
            <a:off x="3773398" y="1979905"/>
            <a:ext cx="4296336" cy="2038508"/>
          </a:xfrm>
          <a:custGeom>
            <a:avLst/>
            <a:gdLst>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86000 w 4184650"/>
              <a:gd name="connsiteY10" fmla="*/ 15240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86000 w 4184650"/>
              <a:gd name="connsiteY10" fmla="*/ 15980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73300 w 4184650"/>
              <a:gd name="connsiteY10" fmla="*/ 12805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44258 h 2744258"/>
              <a:gd name="connsiteX1" fmla="*/ 266700 w 4184650"/>
              <a:gd name="connsiteY1" fmla="*/ 2744258 h 2744258"/>
              <a:gd name="connsiteX2" fmla="*/ 527050 w 4184650"/>
              <a:gd name="connsiteY2" fmla="*/ 2680758 h 2744258"/>
              <a:gd name="connsiteX3" fmla="*/ 831850 w 4184650"/>
              <a:gd name="connsiteY3" fmla="*/ 2547408 h 2744258"/>
              <a:gd name="connsiteX4" fmla="*/ 1022350 w 4184650"/>
              <a:gd name="connsiteY4" fmla="*/ 2382308 h 2744258"/>
              <a:gd name="connsiteX5" fmla="*/ 1219200 w 4184650"/>
              <a:gd name="connsiteY5" fmla="*/ 2052108 h 2744258"/>
              <a:gd name="connsiteX6" fmla="*/ 1371600 w 4184650"/>
              <a:gd name="connsiteY6" fmla="*/ 1499658 h 2744258"/>
              <a:gd name="connsiteX7" fmla="*/ 1549400 w 4184650"/>
              <a:gd name="connsiteY7" fmla="*/ 896408 h 2744258"/>
              <a:gd name="connsiteX8" fmla="*/ 1708150 w 4184650"/>
              <a:gd name="connsiteY8" fmla="*/ 585258 h 2744258"/>
              <a:gd name="connsiteX9" fmla="*/ 1924050 w 4184650"/>
              <a:gd name="connsiteY9" fmla="*/ 343958 h 2744258"/>
              <a:gd name="connsiteX10" fmla="*/ 2273300 w 4184650"/>
              <a:gd name="connsiteY10" fmla="*/ 128058 h 2744258"/>
              <a:gd name="connsiteX11" fmla="*/ 2705100 w 4184650"/>
              <a:gd name="connsiteY11" fmla="*/ 51858 h 2744258"/>
              <a:gd name="connsiteX12" fmla="*/ 3803650 w 4184650"/>
              <a:gd name="connsiteY12" fmla="*/ 7408 h 2744258"/>
              <a:gd name="connsiteX13" fmla="*/ 4184650 w 4184650"/>
              <a:gd name="connsiteY13" fmla="*/ 7408 h 2744258"/>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22350 w 4184650"/>
              <a:gd name="connsiteY4" fmla="*/ 23749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36850"/>
              <a:gd name="connsiteX1" fmla="*/ 266700 w 4184650"/>
              <a:gd name="connsiteY1" fmla="*/ 2736850 h 2736850"/>
              <a:gd name="connsiteX2" fmla="*/ 527050 w 4184650"/>
              <a:gd name="connsiteY2" fmla="*/ 2673350 h 2736850"/>
              <a:gd name="connsiteX3" fmla="*/ 831850 w 4184650"/>
              <a:gd name="connsiteY3" fmla="*/ 2540000 h 2736850"/>
              <a:gd name="connsiteX4" fmla="*/ 1092200 w 4184650"/>
              <a:gd name="connsiteY4" fmla="*/ 2298700 h 2736850"/>
              <a:gd name="connsiteX5" fmla="*/ 1219200 w 4184650"/>
              <a:gd name="connsiteY5" fmla="*/ 2044700 h 2736850"/>
              <a:gd name="connsiteX6" fmla="*/ 1371600 w 4184650"/>
              <a:gd name="connsiteY6" fmla="*/ 1492250 h 2736850"/>
              <a:gd name="connsiteX7" fmla="*/ 1549400 w 4184650"/>
              <a:gd name="connsiteY7" fmla="*/ 889000 h 2736850"/>
              <a:gd name="connsiteX8" fmla="*/ 1708150 w 4184650"/>
              <a:gd name="connsiteY8" fmla="*/ 577850 h 2736850"/>
              <a:gd name="connsiteX9" fmla="*/ 1924050 w 4184650"/>
              <a:gd name="connsiteY9" fmla="*/ 336550 h 2736850"/>
              <a:gd name="connsiteX10" fmla="*/ 2273300 w 4184650"/>
              <a:gd name="connsiteY10" fmla="*/ 120650 h 2736850"/>
              <a:gd name="connsiteX11" fmla="*/ 2705100 w 4184650"/>
              <a:gd name="connsiteY11" fmla="*/ 44450 h 2736850"/>
              <a:gd name="connsiteX12" fmla="*/ 3803650 w 4184650"/>
              <a:gd name="connsiteY12" fmla="*/ 0 h 2736850"/>
              <a:gd name="connsiteX13" fmla="*/ 4184650 w 4184650"/>
              <a:gd name="connsiteY13" fmla="*/ 0 h 2736850"/>
              <a:gd name="connsiteX0" fmla="*/ 0 w 4184650"/>
              <a:gd name="connsiteY0" fmla="*/ 2736850 h 2742413"/>
              <a:gd name="connsiteX1" fmla="*/ 266700 w 4184650"/>
              <a:gd name="connsiteY1" fmla="*/ 2736850 h 2742413"/>
              <a:gd name="connsiteX2" fmla="*/ 527050 w 4184650"/>
              <a:gd name="connsiteY2" fmla="*/ 2673350 h 2742413"/>
              <a:gd name="connsiteX3" fmla="*/ 831850 w 4184650"/>
              <a:gd name="connsiteY3" fmla="*/ 2540000 h 2742413"/>
              <a:gd name="connsiteX4" fmla="*/ 1092200 w 4184650"/>
              <a:gd name="connsiteY4" fmla="*/ 2298700 h 2742413"/>
              <a:gd name="connsiteX5" fmla="*/ 1219200 w 4184650"/>
              <a:gd name="connsiteY5" fmla="*/ 2044700 h 2742413"/>
              <a:gd name="connsiteX6" fmla="*/ 1371600 w 4184650"/>
              <a:gd name="connsiteY6" fmla="*/ 1492250 h 2742413"/>
              <a:gd name="connsiteX7" fmla="*/ 1549400 w 4184650"/>
              <a:gd name="connsiteY7" fmla="*/ 889000 h 2742413"/>
              <a:gd name="connsiteX8" fmla="*/ 1708150 w 4184650"/>
              <a:gd name="connsiteY8" fmla="*/ 577850 h 2742413"/>
              <a:gd name="connsiteX9" fmla="*/ 1924050 w 4184650"/>
              <a:gd name="connsiteY9" fmla="*/ 336550 h 2742413"/>
              <a:gd name="connsiteX10" fmla="*/ 2273300 w 4184650"/>
              <a:gd name="connsiteY10" fmla="*/ 120650 h 2742413"/>
              <a:gd name="connsiteX11" fmla="*/ 2705100 w 4184650"/>
              <a:gd name="connsiteY11" fmla="*/ 44450 h 2742413"/>
              <a:gd name="connsiteX12" fmla="*/ 3803650 w 4184650"/>
              <a:gd name="connsiteY12" fmla="*/ 0 h 2742413"/>
              <a:gd name="connsiteX13" fmla="*/ 4184650 w 4184650"/>
              <a:gd name="connsiteY13" fmla="*/ 0 h 2742413"/>
              <a:gd name="connsiteX0" fmla="*/ 0 w 3917950"/>
              <a:gd name="connsiteY0" fmla="*/ 2736850 h 2736850"/>
              <a:gd name="connsiteX1" fmla="*/ 260350 w 3917950"/>
              <a:gd name="connsiteY1" fmla="*/ 2673350 h 2736850"/>
              <a:gd name="connsiteX2" fmla="*/ 565150 w 3917950"/>
              <a:gd name="connsiteY2" fmla="*/ 2540000 h 2736850"/>
              <a:gd name="connsiteX3" fmla="*/ 825500 w 3917950"/>
              <a:gd name="connsiteY3" fmla="*/ 2298700 h 2736850"/>
              <a:gd name="connsiteX4" fmla="*/ 952500 w 3917950"/>
              <a:gd name="connsiteY4" fmla="*/ 2044700 h 2736850"/>
              <a:gd name="connsiteX5" fmla="*/ 1104900 w 3917950"/>
              <a:gd name="connsiteY5" fmla="*/ 1492250 h 2736850"/>
              <a:gd name="connsiteX6" fmla="*/ 1282700 w 3917950"/>
              <a:gd name="connsiteY6" fmla="*/ 889000 h 2736850"/>
              <a:gd name="connsiteX7" fmla="*/ 1441450 w 3917950"/>
              <a:gd name="connsiteY7" fmla="*/ 577850 h 2736850"/>
              <a:gd name="connsiteX8" fmla="*/ 1657350 w 3917950"/>
              <a:gd name="connsiteY8" fmla="*/ 336550 h 2736850"/>
              <a:gd name="connsiteX9" fmla="*/ 2006600 w 3917950"/>
              <a:gd name="connsiteY9" fmla="*/ 120650 h 2736850"/>
              <a:gd name="connsiteX10" fmla="*/ 2438400 w 3917950"/>
              <a:gd name="connsiteY10" fmla="*/ 44450 h 2736850"/>
              <a:gd name="connsiteX11" fmla="*/ 3536950 w 3917950"/>
              <a:gd name="connsiteY11" fmla="*/ 0 h 2736850"/>
              <a:gd name="connsiteX12" fmla="*/ 3917950 w 3917950"/>
              <a:gd name="connsiteY12" fmla="*/ 0 h 2736850"/>
              <a:gd name="connsiteX0" fmla="*/ 0 w 4125362"/>
              <a:gd name="connsiteY0" fmla="*/ 2736850 h 2736850"/>
              <a:gd name="connsiteX1" fmla="*/ 467762 w 4125362"/>
              <a:gd name="connsiteY1" fmla="*/ 2673350 h 2736850"/>
              <a:gd name="connsiteX2" fmla="*/ 772562 w 4125362"/>
              <a:gd name="connsiteY2" fmla="*/ 2540000 h 2736850"/>
              <a:gd name="connsiteX3" fmla="*/ 1032912 w 4125362"/>
              <a:gd name="connsiteY3" fmla="*/ 2298700 h 2736850"/>
              <a:gd name="connsiteX4" fmla="*/ 1159912 w 4125362"/>
              <a:gd name="connsiteY4" fmla="*/ 2044700 h 2736850"/>
              <a:gd name="connsiteX5" fmla="*/ 1312312 w 4125362"/>
              <a:gd name="connsiteY5" fmla="*/ 1492250 h 2736850"/>
              <a:gd name="connsiteX6" fmla="*/ 1490112 w 4125362"/>
              <a:gd name="connsiteY6" fmla="*/ 889000 h 2736850"/>
              <a:gd name="connsiteX7" fmla="*/ 1648862 w 4125362"/>
              <a:gd name="connsiteY7" fmla="*/ 577850 h 2736850"/>
              <a:gd name="connsiteX8" fmla="*/ 1864762 w 4125362"/>
              <a:gd name="connsiteY8" fmla="*/ 336550 h 2736850"/>
              <a:gd name="connsiteX9" fmla="*/ 2214012 w 4125362"/>
              <a:gd name="connsiteY9" fmla="*/ 120650 h 2736850"/>
              <a:gd name="connsiteX10" fmla="*/ 2645812 w 4125362"/>
              <a:gd name="connsiteY10" fmla="*/ 44450 h 2736850"/>
              <a:gd name="connsiteX11" fmla="*/ 3744362 w 4125362"/>
              <a:gd name="connsiteY11" fmla="*/ 0 h 2736850"/>
              <a:gd name="connsiteX12" fmla="*/ 4125362 w 4125362"/>
              <a:gd name="connsiteY12" fmla="*/ 0 h 2736850"/>
              <a:gd name="connsiteX0" fmla="*/ 0 w 4869023"/>
              <a:gd name="connsiteY0" fmla="*/ 2749527 h 2749527"/>
              <a:gd name="connsiteX1" fmla="*/ 467762 w 4869023"/>
              <a:gd name="connsiteY1" fmla="*/ 2686027 h 2749527"/>
              <a:gd name="connsiteX2" fmla="*/ 772562 w 4869023"/>
              <a:gd name="connsiteY2" fmla="*/ 2552677 h 2749527"/>
              <a:gd name="connsiteX3" fmla="*/ 1032912 w 4869023"/>
              <a:gd name="connsiteY3" fmla="*/ 2311377 h 2749527"/>
              <a:gd name="connsiteX4" fmla="*/ 1159912 w 4869023"/>
              <a:gd name="connsiteY4" fmla="*/ 2057377 h 2749527"/>
              <a:gd name="connsiteX5" fmla="*/ 1312312 w 4869023"/>
              <a:gd name="connsiteY5" fmla="*/ 1504927 h 2749527"/>
              <a:gd name="connsiteX6" fmla="*/ 1490112 w 4869023"/>
              <a:gd name="connsiteY6" fmla="*/ 901677 h 2749527"/>
              <a:gd name="connsiteX7" fmla="*/ 1648862 w 4869023"/>
              <a:gd name="connsiteY7" fmla="*/ 590527 h 2749527"/>
              <a:gd name="connsiteX8" fmla="*/ 1864762 w 4869023"/>
              <a:gd name="connsiteY8" fmla="*/ 349227 h 2749527"/>
              <a:gd name="connsiteX9" fmla="*/ 2214012 w 4869023"/>
              <a:gd name="connsiteY9" fmla="*/ 133327 h 2749527"/>
              <a:gd name="connsiteX10" fmla="*/ 2645812 w 4869023"/>
              <a:gd name="connsiteY10" fmla="*/ 57127 h 2749527"/>
              <a:gd name="connsiteX11" fmla="*/ 3744362 w 4869023"/>
              <a:gd name="connsiteY11" fmla="*/ 12677 h 2749527"/>
              <a:gd name="connsiteX12" fmla="*/ 4869023 w 4869023"/>
              <a:gd name="connsiteY12" fmla="*/ 0 h 2749527"/>
              <a:gd name="connsiteX0" fmla="*/ 0 w 5487192"/>
              <a:gd name="connsiteY0" fmla="*/ 2749527 h 2749527"/>
              <a:gd name="connsiteX1" fmla="*/ 467762 w 5487192"/>
              <a:gd name="connsiteY1" fmla="*/ 2686027 h 2749527"/>
              <a:gd name="connsiteX2" fmla="*/ 772562 w 5487192"/>
              <a:gd name="connsiteY2" fmla="*/ 2552677 h 2749527"/>
              <a:gd name="connsiteX3" fmla="*/ 1032912 w 5487192"/>
              <a:gd name="connsiteY3" fmla="*/ 2311377 h 2749527"/>
              <a:gd name="connsiteX4" fmla="*/ 1159912 w 5487192"/>
              <a:gd name="connsiteY4" fmla="*/ 2057377 h 2749527"/>
              <a:gd name="connsiteX5" fmla="*/ 1312312 w 5487192"/>
              <a:gd name="connsiteY5" fmla="*/ 1504927 h 2749527"/>
              <a:gd name="connsiteX6" fmla="*/ 1490112 w 5487192"/>
              <a:gd name="connsiteY6" fmla="*/ 901677 h 2749527"/>
              <a:gd name="connsiteX7" fmla="*/ 1648862 w 5487192"/>
              <a:gd name="connsiteY7" fmla="*/ 590527 h 2749527"/>
              <a:gd name="connsiteX8" fmla="*/ 1864762 w 5487192"/>
              <a:gd name="connsiteY8" fmla="*/ 349227 h 2749527"/>
              <a:gd name="connsiteX9" fmla="*/ 2214012 w 5487192"/>
              <a:gd name="connsiteY9" fmla="*/ 133327 h 2749527"/>
              <a:gd name="connsiteX10" fmla="*/ 2645812 w 5487192"/>
              <a:gd name="connsiteY10" fmla="*/ 57127 h 2749527"/>
              <a:gd name="connsiteX11" fmla="*/ 3744362 w 5487192"/>
              <a:gd name="connsiteY11" fmla="*/ 12677 h 2749527"/>
              <a:gd name="connsiteX12" fmla="*/ 5487192 w 5487192"/>
              <a:gd name="connsiteY12" fmla="*/ 0 h 274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7192" h="2749527">
                <a:moveTo>
                  <a:pt x="0" y="2749527"/>
                </a:moveTo>
                <a:cubicBezTo>
                  <a:pt x="87842" y="2738944"/>
                  <a:pt x="339002" y="2718835"/>
                  <a:pt x="467762" y="2686027"/>
                </a:cubicBezTo>
                <a:cubicBezTo>
                  <a:pt x="596522" y="2653219"/>
                  <a:pt x="678370" y="2615119"/>
                  <a:pt x="772562" y="2552677"/>
                </a:cubicBezTo>
                <a:cubicBezTo>
                  <a:pt x="866754" y="2490235"/>
                  <a:pt x="968354" y="2393927"/>
                  <a:pt x="1032912" y="2311377"/>
                </a:cubicBezTo>
                <a:cubicBezTo>
                  <a:pt x="1097470" y="2228827"/>
                  <a:pt x="1113345" y="2191785"/>
                  <a:pt x="1159912" y="2057377"/>
                </a:cubicBezTo>
                <a:cubicBezTo>
                  <a:pt x="1206479" y="1922969"/>
                  <a:pt x="1257279" y="1697544"/>
                  <a:pt x="1312312" y="1504927"/>
                </a:cubicBezTo>
                <a:cubicBezTo>
                  <a:pt x="1367345" y="1312310"/>
                  <a:pt x="1434020" y="1054077"/>
                  <a:pt x="1490112" y="901677"/>
                </a:cubicBezTo>
                <a:cubicBezTo>
                  <a:pt x="1546204" y="749277"/>
                  <a:pt x="1586420" y="682602"/>
                  <a:pt x="1648862" y="590527"/>
                </a:cubicBezTo>
                <a:cubicBezTo>
                  <a:pt x="1711304" y="498452"/>
                  <a:pt x="1770570" y="425427"/>
                  <a:pt x="1864762" y="349227"/>
                </a:cubicBezTo>
                <a:cubicBezTo>
                  <a:pt x="1958954" y="273027"/>
                  <a:pt x="2083837" y="182010"/>
                  <a:pt x="2214012" y="133327"/>
                </a:cubicBezTo>
                <a:cubicBezTo>
                  <a:pt x="2344187" y="84644"/>
                  <a:pt x="2392152" y="73898"/>
                  <a:pt x="2645812" y="57127"/>
                </a:cubicBezTo>
                <a:lnTo>
                  <a:pt x="3744362" y="12677"/>
                </a:lnTo>
                <a:lnTo>
                  <a:pt x="5487192" y="0"/>
                </a:lnTo>
              </a:path>
            </a:pathLst>
          </a:custGeom>
          <a:ln w="25400" cap="flat" cmpd="sng" algn="ctr">
            <a:solidFill>
              <a:srgbClr val="A365AB"/>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8590BF50-25CD-7AF5-A398-61D27677844B}"/>
              </a:ext>
            </a:extLst>
          </p:cNvPr>
          <p:cNvSpPr/>
          <p:nvPr/>
        </p:nvSpPr>
        <p:spPr>
          <a:xfrm>
            <a:off x="4611588" y="3525658"/>
            <a:ext cx="91440" cy="91440"/>
          </a:xfrm>
          <a:prstGeom prst="ellipse">
            <a:avLst/>
          </a:prstGeom>
          <a:solidFill>
            <a:srgbClr val="CF7FD9"/>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Arc 13">
            <a:extLst>
              <a:ext uri="{FF2B5EF4-FFF2-40B4-BE49-F238E27FC236}">
                <a16:creationId xmlns:a16="http://schemas.microsoft.com/office/drawing/2014/main" id="{D9880C32-1103-49E0-8D0F-C149ABADD551}"/>
              </a:ext>
            </a:extLst>
          </p:cNvPr>
          <p:cNvSpPr/>
          <p:nvPr/>
        </p:nvSpPr>
        <p:spPr>
          <a:xfrm rot="10649251" flipH="1" flipV="1">
            <a:off x="889181" y="3758475"/>
            <a:ext cx="641943" cy="445535"/>
          </a:xfrm>
          <a:prstGeom prst="arc">
            <a:avLst>
              <a:gd name="adj1" fmla="val 14581801"/>
              <a:gd name="adj2" fmla="val 60239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descr="HIV_withCore.png">
            <a:extLst>
              <a:ext uri="{FF2B5EF4-FFF2-40B4-BE49-F238E27FC236}">
                <a16:creationId xmlns:a16="http://schemas.microsoft.com/office/drawing/2014/main" id="{A0F15977-4462-A0D4-211C-CB48B0A409B9}"/>
              </a:ext>
            </a:extLst>
          </p:cNvPr>
          <p:cNvPicPr>
            <a:picLocks noChangeAspect="1"/>
          </p:cNvPicPr>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harpenSoften amount="25000"/>
                    </a14:imgEffect>
                    <a14:imgEffect>
                      <a14:colorTemperature colorTemp="7200"/>
                    </a14:imgEffect>
                    <a14:imgEffect>
                      <a14:saturation sat="33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35581" y="3614248"/>
            <a:ext cx="565137" cy="563607"/>
          </a:xfrm>
          <a:prstGeom prst="rect">
            <a:avLst/>
          </a:prstGeom>
          <a:effectLst/>
        </p:spPr>
      </p:pic>
      <p:cxnSp>
        <p:nvCxnSpPr>
          <p:cNvPr id="7" name="Straight Connector 6">
            <a:extLst>
              <a:ext uri="{FF2B5EF4-FFF2-40B4-BE49-F238E27FC236}">
                <a16:creationId xmlns:a16="http://schemas.microsoft.com/office/drawing/2014/main" id="{96A1E36E-1A23-EA72-8AF2-59AE09F3482C}"/>
              </a:ext>
            </a:extLst>
          </p:cNvPr>
          <p:cNvCxnSpPr>
            <a:cxnSpLocks/>
          </p:cNvCxnSpPr>
          <p:nvPr/>
        </p:nvCxnSpPr>
        <p:spPr>
          <a:xfrm>
            <a:off x="1530096" y="3566160"/>
            <a:ext cx="6541008"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DD4DD00-CDF8-E33C-D3A2-46742980969F}"/>
              </a:ext>
            </a:extLst>
          </p:cNvPr>
          <p:cNvSpPr/>
          <p:nvPr/>
        </p:nvSpPr>
        <p:spPr>
          <a:xfrm>
            <a:off x="6650735" y="3472389"/>
            <a:ext cx="1091185" cy="18288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lIns="0" tIns="91440" rIns="0" bIns="91440" rtlCol="0" anchor="ctr"/>
          <a:lstStyle/>
          <a:p>
            <a:pPr algn="ctr">
              <a:lnSpc>
                <a:spcPts val="1125"/>
              </a:lnSpc>
            </a:pPr>
            <a:r>
              <a:rPr lang="en-US" sz="1000" dirty="0">
                <a:solidFill>
                  <a:schemeClr val="tx1">
                    <a:lumMod val="50000"/>
                    <a:lumOff val="50000"/>
                  </a:schemeClr>
                </a:solidFill>
                <a:latin typeface="Arial" panose="020B0604020202020204" pitchFamily="34" charset="0"/>
                <a:cs typeface="Arial" panose="020B0604020202020204" pitchFamily="34" charset="0"/>
              </a:rPr>
              <a:t>Limit of Detection</a:t>
            </a:r>
          </a:p>
        </p:txBody>
      </p:sp>
    </p:spTree>
    <p:extLst>
      <p:ext uri="{BB962C8B-B14F-4D97-AF65-F5344CB8AC3E}">
        <p14:creationId xmlns:p14="http://schemas.microsoft.com/office/powerpoint/2010/main" val="844396343"/>
      </p:ext>
    </p:extLst>
  </p:cSld>
  <p:clrMapOvr>
    <a:masterClrMapping/>
  </p:clrMapOvr>
  <mc:AlternateContent xmlns:mc="http://schemas.openxmlformats.org/markup-compatibility/2006" xmlns:p14="http://schemas.microsoft.com/office/powerpoint/2010/main">
    <mc:Choice Requires="p14">
      <p:transition spd="slow" p14:dur="1250" advTm="14325">
        <p:fade/>
      </p:transition>
    </mc:Choice>
    <mc:Fallback xmlns="">
      <p:transition spd="slow" advTm="14325">
        <p:fade/>
      </p:transition>
    </mc:Fallback>
  </mc:AlternateContent>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8" ma:contentTypeDescription="Create a new document." ma:contentTypeScope="" ma:versionID="cd528bb84333da0979c517c89cb972f0">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313106338404f0059d8ff87d5ef7678a"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955A41-32BE-453C-A598-FDD6D11F44BC}">
  <ds:schemaRefs>
    <ds:schemaRef ds:uri="http://schemas.microsoft.com/sharepoint/v3/contenttype/forms"/>
  </ds:schemaRefs>
</ds:datastoreItem>
</file>

<file path=customXml/itemProps2.xml><?xml version="1.0" encoding="utf-8"?>
<ds:datastoreItem xmlns:ds="http://schemas.openxmlformats.org/officeDocument/2006/customXml" ds:itemID="{B3028204-B1D6-40CA-B390-744DF1656848}">
  <ds:schemaRefs>
    <ds:schemaRef ds:uri="f0143cca-387b-4f25-9ae9-1df784fffe76"/>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www.w3.org/XML/1998/namespace"/>
    <ds:schemaRef ds:uri="b7aca33b-70f7-4b35-941e-ee6681619fcd"/>
    <ds:schemaRef ds:uri="http://purl.org/dc/dcmitype/"/>
    <ds:schemaRef ds:uri="http://schemas.openxmlformats.org/package/2006/metadata/core-properties"/>
    <ds:schemaRef ds:uri="ab06a5aa-8e31-4bdb-9b13-38c58a92ec8a"/>
  </ds:schemaRefs>
</ds:datastoreItem>
</file>

<file path=customXml/itemProps3.xml><?xml version="1.0" encoding="utf-8"?>
<ds:datastoreItem xmlns:ds="http://schemas.openxmlformats.org/officeDocument/2006/customXml" ds:itemID="{5B42E222-BE8C-4798-B460-2C928BA7C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NCRC.thmx</Template>
  <TotalTime>52703</TotalTime>
  <Words>769</Words>
  <Application>Microsoft Macintosh PowerPoint</Application>
  <PresentationFormat>On-screen Show (16:9)</PresentationFormat>
  <Paragraphs>178</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Geneva</vt:lpstr>
      <vt:lpstr>Lucida Grande</vt:lpstr>
      <vt:lpstr>Times New Roman</vt:lpstr>
      <vt:lpstr>NCRC</vt:lpstr>
      <vt:lpstr>Timing of Potential HIV Acquisition in People Prescribed HIV PrEP</vt:lpstr>
      <vt:lpstr>Timing of HIV Infection in Persons Prescribed HIV PrEP</vt:lpstr>
      <vt:lpstr>Timing of HIV Infection in Persons Prescribed HIV PrEP</vt:lpstr>
      <vt:lpstr>Timing of HIV Infection in Persons Prescribed HIV PrEP</vt:lpstr>
      <vt:lpstr>Timing of HIV Infection in Persons Prescribed HIV PrEP</vt:lpstr>
      <vt:lpstr>Timing of HIV Infection in Persons Prescribed HIV PrEP</vt:lpstr>
      <vt:lpstr>HIV Acquisition Prior to Starting HIV PrEP</vt:lpstr>
      <vt:lpstr>HIV Acquisition Prior to Starting HIV PrEP</vt:lpstr>
      <vt:lpstr>HIV Antibody Response After HIV Acquisition</vt:lpstr>
      <vt:lpstr>HIV p24 Antigen Testing: Time to Positive Test</vt:lpstr>
      <vt:lpstr>HIV RNA Testing: Time to Positive Test</vt:lpstr>
      <vt:lpstr>HIV Testing: Time to Positive Test</vt:lpstr>
      <vt:lpstr>Timing of HIV Infection in Persons Prescribed HIV PrEP</vt:lpstr>
      <vt:lpstr>HIV Acquisition While Receiving Oral Daily HIV PrEP</vt:lpstr>
      <vt:lpstr>HIV Acquisition While Receiving Oral Daily HIV PrEP</vt:lpstr>
      <vt:lpstr>HIV Acquisition While Receiving Injectable Cabotegravir for HIV PrEP</vt:lpstr>
      <vt:lpstr>HIV Acquisition While Receiving Injectable Cabotegravir for HIV PrEP</vt:lpstr>
      <vt:lpstr>HIV Acquisition While Receiving CAB-LA for HIV PrEP</vt:lpstr>
      <vt:lpstr>HIV Acquisition While Receiving Injectable Cabotegravir for HIV PrEP</vt:lpstr>
      <vt:lpstr>HIV Acquisition While Receiving Injectable Cabotegravir for HIV PrEP</vt:lpstr>
      <vt:lpstr>Timing of HIV Infection in Persons Prescribed HIV PrEP</vt:lpstr>
      <vt:lpstr>Timing of HIV Infection in Persons Prescribed HIV PrEP</vt:lpstr>
      <vt:lpstr>Timing of HIV Infection in Persons Prescribed HIV PrEP</vt:lpstr>
      <vt:lpstr>Timing of HIV Infection in Persons Prescribed HIV PrEP</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2263</cp:revision>
  <cp:lastPrinted>2008-02-05T14:34:24Z</cp:lastPrinted>
  <dcterms:created xsi:type="dcterms:W3CDTF">2010-11-28T05:36:22Z</dcterms:created>
  <dcterms:modified xsi:type="dcterms:W3CDTF">2024-01-09T19:13:42Z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